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8"/>
  </p:notesMasterIdLst>
  <p:sldIdLst>
    <p:sldId id="256" r:id="rId2"/>
    <p:sldId id="257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FB4C9-E737-4903-BE43-B3BF1FA65511}" v="15" dt="2024-02-27T12:51:53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4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erson Passerini" userId="ec684a97d9b6a829" providerId="LiveId" clId="{120FB4C9-E737-4903-BE43-B3BF1FA65511}"/>
    <pc:docChg chg="undo custSel addSld delSld modSld sldOrd">
      <pc:chgData name="Jefferson Passerini" userId="ec684a97d9b6a829" providerId="LiveId" clId="{120FB4C9-E737-4903-BE43-B3BF1FA65511}" dt="2024-02-27T12:53:36.583" v="388" actId="108"/>
      <pc:docMkLst>
        <pc:docMk/>
      </pc:docMkLst>
      <pc:sldChg chg="modSp del mod">
        <pc:chgData name="Jefferson Passerini" userId="ec684a97d9b6a829" providerId="LiveId" clId="{120FB4C9-E737-4903-BE43-B3BF1FA65511}" dt="2024-02-27T11:33:41.781" v="12" actId="47"/>
        <pc:sldMkLst>
          <pc:docMk/>
          <pc:sldMk cId="0" sldId="273"/>
        </pc:sldMkLst>
        <pc:spChg chg="mod">
          <ac:chgData name="Jefferson Passerini" userId="ec684a97d9b6a829" providerId="LiveId" clId="{120FB4C9-E737-4903-BE43-B3BF1FA65511}" dt="2024-02-27T11:33:30.767" v="10" actId="21"/>
          <ac:spMkLst>
            <pc:docMk/>
            <pc:sldMk cId="0" sldId="273"/>
            <ac:spMk id="2" creationId="{D02204C8-E226-54DF-46E0-6F5EC4592A62}"/>
          </ac:spMkLst>
        </pc:spChg>
      </pc:sldChg>
      <pc:sldChg chg="modSp del mod">
        <pc:chgData name="Jefferson Passerini" userId="ec684a97d9b6a829" providerId="LiveId" clId="{120FB4C9-E737-4903-BE43-B3BF1FA65511}" dt="2024-02-27T11:41:05.216" v="17" actId="47"/>
        <pc:sldMkLst>
          <pc:docMk/>
          <pc:sldMk cId="0" sldId="274"/>
        </pc:sldMkLst>
        <pc:spChg chg="mod">
          <ac:chgData name="Jefferson Passerini" userId="ec684a97d9b6a829" providerId="LiveId" clId="{120FB4C9-E737-4903-BE43-B3BF1FA65511}" dt="2024-02-27T11:38:36.394" v="14" actId="21"/>
          <ac:spMkLst>
            <pc:docMk/>
            <pc:sldMk cId="0" sldId="274"/>
            <ac:spMk id="2" creationId="{FD310147-803A-E1BF-BCA2-EDF89E8F8E5D}"/>
          </ac:spMkLst>
        </pc:spChg>
      </pc:sldChg>
      <pc:sldChg chg="modSp del mod">
        <pc:chgData name="Jefferson Passerini" userId="ec684a97d9b6a829" providerId="LiveId" clId="{120FB4C9-E737-4903-BE43-B3BF1FA65511}" dt="2024-02-27T11:41:42.919" v="21" actId="47"/>
        <pc:sldMkLst>
          <pc:docMk/>
          <pc:sldMk cId="0" sldId="275"/>
        </pc:sldMkLst>
        <pc:spChg chg="mod">
          <ac:chgData name="Jefferson Passerini" userId="ec684a97d9b6a829" providerId="LiveId" clId="{120FB4C9-E737-4903-BE43-B3BF1FA65511}" dt="2024-02-27T11:41:12.058" v="18" actId="21"/>
          <ac:spMkLst>
            <pc:docMk/>
            <pc:sldMk cId="0" sldId="275"/>
            <ac:spMk id="2" creationId="{6AB8484A-1B6B-2A37-BB70-61D1E42F2476}"/>
          </ac:spMkLst>
        </pc:spChg>
      </pc:sldChg>
      <pc:sldChg chg="modSp del mod">
        <pc:chgData name="Jefferson Passerini" userId="ec684a97d9b6a829" providerId="LiveId" clId="{120FB4C9-E737-4903-BE43-B3BF1FA65511}" dt="2024-02-27T11:43:01.606" v="28" actId="47"/>
        <pc:sldMkLst>
          <pc:docMk/>
          <pc:sldMk cId="0" sldId="276"/>
        </pc:sldMkLst>
        <pc:spChg chg="mod">
          <ac:chgData name="Jefferson Passerini" userId="ec684a97d9b6a829" providerId="LiveId" clId="{120FB4C9-E737-4903-BE43-B3BF1FA65511}" dt="2024-02-27T11:41:57.480" v="23" actId="21"/>
          <ac:spMkLst>
            <pc:docMk/>
            <pc:sldMk cId="0" sldId="276"/>
            <ac:spMk id="2" creationId="{846FB406-F231-7BBE-E4B0-A1F1552F3A63}"/>
          </ac:spMkLst>
        </pc:spChg>
      </pc:sldChg>
      <pc:sldChg chg="modSp del mod">
        <pc:chgData name="Jefferson Passerini" userId="ec684a97d9b6a829" providerId="LiveId" clId="{120FB4C9-E737-4903-BE43-B3BF1FA65511}" dt="2024-02-27T11:43:31.100" v="34" actId="47"/>
        <pc:sldMkLst>
          <pc:docMk/>
          <pc:sldMk cId="0" sldId="277"/>
        </pc:sldMkLst>
        <pc:spChg chg="mod">
          <ac:chgData name="Jefferson Passerini" userId="ec684a97d9b6a829" providerId="LiveId" clId="{120FB4C9-E737-4903-BE43-B3BF1FA65511}" dt="2024-02-27T11:43:18.526" v="32" actId="21"/>
          <ac:spMkLst>
            <pc:docMk/>
            <pc:sldMk cId="0" sldId="277"/>
            <ac:spMk id="2" creationId="{8DCEDFAF-4962-2672-734A-ABE8473E5308}"/>
          </ac:spMkLst>
        </pc:spChg>
      </pc:sldChg>
      <pc:sldChg chg="modSp del mod">
        <pc:chgData name="Jefferson Passerini" userId="ec684a97d9b6a829" providerId="LiveId" clId="{120FB4C9-E737-4903-BE43-B3BF1FA65511}" dt="2024-02-27T11:45:14.786" v="40" actId="47"/>
        <pc:sldMkLst>
          <pc:docMk/>
          <pc:sldMk cId="0" sldId="278"/>
        </pc:sldMkLst>
        <pc:spChg chg="mod">
          <ac:chgData name="Jefferson Passerini" userId="ec684a97d9b6a829" providerId="LiveId" clId="{120FB4C9-E737-4903-BE43-B3BF1FA65511}" dt="2024-02-27T11:44:35.219" v="37" actId="21"/>
          <ac:spMkLst>
            <pc:docMk/>
            <pc:sldMk cId="0" sldId="278"/>
            <ac:spMk id="2" creationId="{F75ED9B5-82C7-4F74-DC84-6FD3E4B10AF7}"/>
          </ac:spMkLst>
        </pc:spChg>
      </pc:sldChg>
      <pc:sldChg chg="modSp del mod">
        <pc:chgData name="Jefferson Passerini" userId="ec684a97d9b6a829" providerId="LiveId" clId="{120FB4C9-E737-4903-BE43-B3BF1FA65511}" dt="2024-02-27T11:46:40.736" v="51" actId="47"/>
        <pc:sldMkLst>
          <pc:docMk/>
          <pc:sldMk cId="0" sldId="279"/>
        </pc:sldMkLst>
        <pc:spChg chg="mod">
          <ac:chgData name="Jefferson Passerini" userId="ec684a97d9b6a829" providerId="LiveId" clId="{120FB4C9-E737-4903-BE43-B3BF1FA65511}" dt="2024-02-27T11:46:13.531" v="45" actId="21"/>
          <ac:spMkLst>
            <pc:docMk/>
            <pc:sldMk cId="0" sldId="279"/>
            <ac:spMk id="2" creationId="{DA9E413C-C249-A532-EAEE-D1F2ECD12B51}"/>
          </ac:spMkLst>
        </pc:spChg>
      </pc:sldChg>
      <pc:sldChg chg="modSp del mod">
        <pc:chgData name="Jefferson Passerini" userId="ec684a97d9b6a829" providerId="LiveId" clId="{120FB4C9-E737-4903-BE43-B3BF1FA65511}" dt="2024-02-27T11:49:12.205" v="60" actId="47"/>
        <pc:sldMkLst>
          <pc:docMk/>
          <pc:sldMk cId="0" sldId="280"/>
        </pc:sldMkLst>
        <pc:spChg chg="mod">
          <ac:chgData name="Jefferson Passerini" userId="ec684a97d9b6a829" providerId="LiveId" clId="{120FB4C9-E737-4903-BE43-B3BF1FA65511}" dt="2024-02-27T11:46:54.855" v="53" actId="21"/>
          <ac:spMkLst>
            <pc:docMk/>
            <pc:sldMk cId="0" sldId="280"/>
            <ac:spMk id="2" creationId="{3ADF8F43-8BC2-1DBF-402B-BDB77DA19BC3}"/>
          </ac:spMkLst>
        </pc:spChg>
      </pc:sldChg>
      <pc:sldChg chg="modSp del mod">
        <pc:chgData name="Jefferson Passerini" userId="ec684a97d9b6a829" providerId="LiveId" clId="{120FB4C9-E737-4903-BE43-B3BF1FA65511}" dt="2024-02-27T11:51:44.982" v="75" actId="47"/>
        <pc:sldMkLst>
          <pc:docMk/>
          <pc:sldMk cId="0" sldId="281"/>
        </pc:sldMkLst>
        <pc:spChg chg="mod">
          <ac:chgData name="Jefferson Passerini" userId="ec684a97d9b6a829" providerId="LiveId" clId="{120FB4C9-E737-4903-BE43-B3BF1FA65511}" dt="2024-02-27T11:49:23.146" v="63" actId="27636"/>
          <ac:spMkLst>
            <pc:docMk/>
            <pc:sldMk cId="0" sldId="281"/>
            <ac:spMk id="2" creationId="{1E300731-BE3C-CA86-C580-7AE2ACF0D2F8}"/>
          </ac:spMkLst>
        </pc:spChg>
      </pc:sldChg>
      <pc:sldChg chg="modSp del mod">
        <pc:chgData name="Jefferson Passerini" userId="ec684a97d9b6a829" providerId="LiveId" clId="{120FB4C9-E737-4903-BE43-B3BF1FA65511}" dt="2024-02-27T11:55:18.331" v="88" actId="47"/>
        <pc:sldMkLst>
          <pc:docMk/>
          <pc:sldMk cId="0" sldId="282"/>
        </pc:sldMkLst>
        <pc:spChg chg="mod">
          <ac:chgData name="Jefferson Passerini" userId="ec684a97d9b6a829" providerId="LiveId" clId="{120FB4C9-E737-4903-BE43-B3BF1FA65511}" dt="2024-02-27T11:51:58.495" v="77" actId="21"/>
          <ac:spMkLst>
            <pc:docMk/>
            <pc:sldMk cId="0" sldId="282"/>
            <ac:spMk id="2" creationId="{AEECDF60-3B89-D24C-7AD9-A0BEB7B97D7A}"/>
          </ac:spMkLst>
        </pc:spChg>
      </pc:sldChg>
      <pc:sldChg chg="modSp del mod">
        <pc:chgData name="Jefferson Passerini" userId="ec684a97d9b6a829" providerId="LiveId" clId="{120FB4C9-E737-4903-BE43-B3BF1FA65511}" dt="2024-02-27T11:56:46.590" v="101" actId="47"/>
        <pc:sldMkLst>
          <pc:docMk/>
          <pc:sldMk cId="0" sldId="283"/>
        </pc:sldMkLst>
        <pc:spChg chg="mod">
          <ac:chgData name="Jefferson Passerini" userId="ec684a97d9b6a829" providerId="LiveId" clId="{120FB4C9-E737-4903-BE43-B3BF1FA65511}" dt="2024-02-27T11:56:26.835" v="96" actId="21"/>
          <ac:spMkLst>
            <pc:docMk/>
            <pc:sldMk cId="0" sldId="283"/>
            <ac:spMk id="2" creationId="{11062719-8DC1-BD81-7C71-6D880806F9BC}"/>
          </ac:spMkLst>
        </pc:spChg>
      </pc:sldChg>
      <pc:sldChg chg="modSp del mod">
        <pc:chgData name="Jefferson Passerini" userId="ec684a97d9b6a829" providerId="LiveId" clId="{120FB4C9-E737-4903-BE43-B3BF1FA65511}" dt="2024-02-27T11:58:03.563" v="108" actId="47"/>
        <pc:sldMkLst>
          <pc:docMk/>
          <pc:sldMk cId="0" sldId="284"/>
        </pc:sldMkLst>
        <pc:spChg chg="mod">
          <ac:chgData name="Jefferson Passerini" userId="ec684a97d9b6a829" providerId="LiveId" clId="{120FB4C9-E737-4903-BE43-B3BF1FA65511}" dt="2024-02-27T11:57:18.945" v="103" actId="21"/>
          <ac:spMkLst>
            <pc:docMk/>
            <pc:sldMk cId="0" sldId="284"/>
            <ac:spMk id="2" creationId="{26DA4C00-F2FC-106D-FBDD-6745390BCBE3}"/>
          </ac:spMkLst>
        </pc:spChg>
      </pc:sldChg>
      <pc:sldChg chg="delSp modSp del mod">
        <pc:chgData name="Jefferson Passerini" userId="ec684a97d9b6a829" providerId="LiveId" clId="{120FB4C9-E737-4903-BE43-B3BF1FA65511}" dt="2024-02-27T11:59:53.914" v="124" actId="47"/>
        <pc:sldMkLst>
          <pc:docMk/>
          <pc:sldMk cId="0" sldId="285"/>
        </pc:sldMkLst>
        <pc:spChg chg="del mod">
          <ac:chgData name="Jefferson Passerini" userId="ec684a97d9b6a829" providerId="LiveId" clId="{120FB4C9-E737-4903-BE43-B3BF1FA65511}" dt="2024-02-27T11:58:56.622" v="120"/>
          <ac:spMkLst>
            <pc:docMk/>
            <pc:sldMk cId="0" sldId="285"/>
            <ac:spMk id="7" creationId="{4CDF1D1B-E034-984E-44A4-09945C7371EA}"/>
          </ac:spMkLst>
        </pc:spChg>
        <pc:picChg chg="del">
          <ac:chgData name="Jefferson Passerini" userId="ec684a97d9b6a829" providerId="LiveId" clId="{120FB4C9-E737-4903-BE43-B3BF1FA65511}" dt="2024-02-27T11:58:21.518" v="110" actId="21"/>
          <ac:picMkLst>
            <pc:docMk/>
            <pc:sldMk cId="0" sldId="285"/>
            <ac:picMk id="2" creationId="{C3ACBE2D-1C61-7394-D742-FF79DD1CBE08}"/>
          </ac:picMkLst>
        </pc:picChg>
      </pc:sldChg>
      <pc:sldChg chg="delSp modSp del mod">
        <pc:chgData name="Jefferson Passerini" userId="ec684a97d9b6a829" providerId="LiveId" clId="{120FB4C9-E737-4903-BE43-B3BF1FA65511}" dt="2024-02-27T12:02:02.761" v="143" actId="47"/>
        <pc:sldMkLst>
          <pc:docMk/>
          <pc:sldMk cId="0" sldId="286"/>
        </pc:sldMkLst>
        <pc:spChg chg="del mod">
          <ac:chgData name="Jefferson Passerini" userId="ec684a97d9b6a829" providerId="LiveId" clId="{120FB4C9-E737-4903-BE43-B3BF1FA65511}" dt="2024-02-27T12:00:46.519" v="134"/>
          <ac:spMkLst>
            <pc:docMk/>
            <pc:sldMk cId="0" sldId="286"/>
            <ac:spMk id="6" creationId="{54BA7217-F9E4-98C1-3603-040C0153901E}"/>
          </ac:spMkLst>
        </pc:spChg>
        <pc:picChg chg="del">
          <ac:chgData name="Jefferson Passerini" userId="ec684a97d9b6a829" providerId="LiveId" clId="{120FB4C9-E737-4903-BE43-B3BF1FA65511}" dt="2024-02-27T12:00:12.542" v="126" actId="21"/>
          <ac:picMkLst>
            <pc:docMk/>
            <pc:sldMk cId="0" sldId="286"/>
            <ac:picMk id="7" creationId="{4A0F84E4-5864-EE08-532A-661039E5FCEE}"/>
          </ac:picMkLst>
        </pc:picChg>
      </pc:sldChg>
      <pc:sldChg chg="modSp del mod">
        <pc:chgData name="Jefferson Passerini" userId="ec684a97d9b6a829" providerId="LiveId" clId="{120FB4C9-E737-4903-BE43-B3BF1FA65511}" dt="2024-02-27T12:03:59.708" v="158" actId="47"/>
        <pc:sldMkLst>
          <pc:docMk/>
          <pc:sldMk cId="0" sldId="287"/>
        </pc:sldMkLst>
        <pc:spChg chg="mod">
          <ac:chgData name="Jefferson Passerini" userId="ec684a97d9b6a829" providerId="LiveId" clId="{120FB4C9-E737-4903-BE43-B3BF1FA65511}" dt="2024-02-27T12:02:46.688" v="149" actId="21"/>
          <ac:spMkLst>
            <pc:docMk/>
            <pc:sldMk cId="0" sldId="287"/>
            <ac:spMk id="2" creationId="{5FF21918-CB42-9555-1CA1-516143D45315}"/>
          </ac:spMkLst>
        </pc:spChg>
      </pc:sldChg>
      <pc:sldChg chg="modSp del mod">
        <pc:chgData name="Jefferson Passerini" userId="ec684a97d9b6a829" providerId="LiveId" clId="{120FB4C9-E737-4903-BE43-B3BF1FA65511}" dt="2024-02-27T12:04:54.313" v="166" actId="47"/>
        <pc:sldMkLst>
          <pc:docMk/>
          <pc:sldMk cId="0" sldId="288"/>
        </pc:sldMkLst>
        <pc:spChg chg="mod">
          <ac:chgData name="Jefferson Passerini" userId="ec684a97d9b6a829" providerId="LiveId" clId="{120FB4C9-E737-4903-BE43-B3BF1FA65511}" dt="2024-02-27T12:04:17.797" v="161" actId="21"/>
          <ac:spMkLst>
            <pc:docMk/>
            <pc:sldMk cId="0" sldId="288"/>
            <ac:spMk id="2" creationId="{90D1DC17-AE0F-61A3-B686-F1E614151864}"/>
          </ac:spMkLst>
        </pc:spChg>
      </pc:sldChg>
      <pc:sldChg chg="delSp modSp del mod">
        <pc:chgData name="Jefferson Passerini" userId="ec684a97d9b6a829" providerId="LiveId" clId="{120FB4C9-E737-4903-BE43-B3BF1FA65511}" dt="2024-02-27T12:05:54.390" v="178" actId="47"/>
        <pc:sldMkLst>
          <pc:docMk/>
          <pc:sldMk cId="0" sldId="289"/>
        </pc:sldMkLst>
        <pc:spChg chg="mod">
          <ac:chgData name="Jefferson Passerini" userId="ec684a97d9b6a829" providerId="LiveId" clId="{120FB4C9-E737-4903-BE43-B3BF1FA65511}" dt="2024-02-27T12:05:34.244" v="175" actId="21"/>
          <ac:spMkLst>
            <pc:docMk/>
            <pc:sldMk cId="0" sldId="289"/>
            <ac:spMk id="2" creationId="{58A35FDA-F6F6-4BE8-499D-6A98352EDF32}"/>
          </ac:spMkLst>
        </pc:spChg>
        <pc:picChg chg="del">
          <ac:chgData name="Jefferson Passerini" userId="ec684a97d9b6a829" providerId="LiveId" clId="{120FB4C9-E737-4903-BE43-B3BF1FA65511}" dt="2024-02-27T12:05:19.379" v="170" actId="21"/>
          <ac:picMkLst>
            <pc:docMk/>
            <pc:sldMk cId="0" sldId="289"/>
            <ac:picMk id="6" creationId="{9C0C0EED-5DB2-DDEF-859E-21A85A28E0CE}"/>
          </ac:picMkLst>
        </pc:picChg>
      </pc:sldChg>
      <pc:sldChg chg="modSp del mod">
        <pc:chgData name="Jefferson Passerini" userId="ec684a97d9b6a829" providerId="LiveId" clId="{120FB4C9-E737-4903-BE43-B3BF1FA65511}" dt="2024-02-27T12:06:23.423" v="182" actId="47"/>
        <pc:sldMkLst>
          <pc:docMk/>
          <pc:sldMk cId="0" sldId="290"/>
        </pc:sldMkLst>
        <pc:spChg chg="mod">
          <ac:chgData name="Jefferson Passerini" userId="ec684a97d9b6a829" providerId="LiveId" clId="{120FB4C9-E737-4903-BE43-B3BF1FA65511}" dt="2024-02-27T12:06:11.637" v="180" actId="21"/>
          <ac:spMkLst>
            <pc:docMk/>
            <pc:sldMk cId="0" sldId="290"/>
            <ac:spMk id="2" creationId="{AC75297D-14FD-76CD-A250-8F2B6825B1E8}"/>
          </ac:spMkLst>
        </pc:spChg>
      </pc:sldChg>
      <pc:sldChg chg="modSp del mod">
        <pc:chgData name="Jefferson Passerini" userId="ec684a97d9b6a829" providerId="LiveId" clId="{120FB4C9-E737-4903-BE43-B3BF1FA65511}" dt="2024-02-27T12:08:28.753" v="188" actId="47"/>
        <pc:sldMkLst>
          <pc:docMk/>
          <pc:sldMk cId="0" sldId="291"/>
        </pc:sldMkLst>
        <pc:spChg chg="mod">
          <ac:chgData name="Jefferson Passerini" userId="ec684a97d9b6a829" providerId="LiveId" clId="{120FB4C9-E737-4903-BE43-B3BF1FA65511}" dt="2024-02-27T12:06:43.738" v="185" actId="27636"/>
          <ac:spMkLst>
            <pc:docMk/>
            <pc:sldMk cId="0" sldId="291"/>
            <ac:spMk id="6" creationId="{E1D59A5E-C6BC-BEF3-3724-F41BA2081118}"/>
          </ac:spMkLst>
        </pc:spChg>
      </pc:sldChg>
      <pc:sldChg chg="addSp delSp del mod">
        <pc:chgData name="Jefferson Passerini" userId="ec684a97d9b6a829" providerId="LiveId" clId="{120FB4C9-E737-4903-BE43-B3BF1FA65511}" dt="2024-02-27T12:09:57.005" v="209" actId="47"/>
        <pc:sldMkLst>
          <pc:docMk/>
          <pc:sldMk cId="0" sldId="292"/>
        </pc:sldMkLst>
        <pc:picChg chg="add del">
          <ac:chgData name="Jefferson Passerini" userId="ec684a97d9b6a829" providerId="LiveId" clId="{120FB4C9-E737-4903-BE43-B3BF1FA65511}" dt="2024-02-27T12:09:10.674" v="199" actId="21"/>
          <ac:picMkLst>
            <pc:docMk/>
            <pc:sldMk cId="0" sldId="292"/>
            <ac:picMk id="5" creationId="{E73ACA35-C3E9-43AF-43EE-7B36FFC74102}"/>
          </ac:picMkLst>
        </pc:picChg>
        <pc:picChg chg="del">
          <ac:chgData name="Jefferson Passerini" userId="ec684a97d9b6a829" providerId="LiveId" clId="{120FB4C9-E737-4903-BE43-B3BF1FA65511}" dt="2024-02-27T12:09:13.378" v="200" actId="21"/>
          <ac:picMkLst>
            <pc:docMk/>
            <pc:sldMk cId="0" sldId="292"/>
            <ac:picMk id="7" creationId="{4D35E100-0AFB-28C8-8004-EAA251097908}"/>
          </ac:picMkLst>
        </pc:picChg>
      </pc:sldChg>
      <pc:sldChg chg="delSp modSp del mod">
        <pc:chgData name="Jefferson Passerini" userId="ec684a97d9b6a829" providerId="LiveId" clId="{120FB4C9-E737-4903-BE43-B3BF1FA65511}" dt="2024-02-27T12:11:17.177" v="226" actId="47"/>
        <pc:sldMkLst>
          <pc:docMk/>
          <pc:sldMk cId="0" sldId="293"/>
        </pc:sldMkLst>
        <pc:spChg chg="mod">
          <ac:chgData name="Jefferson Passerini" userId="ec684a97d9b6a829" providerId="LiveId" clId="{120FB4C9-E737-4903-BE43-B3BF1FA65511}" dt="2024-02-27T12:10:38.814" v="221" actId="21"/>
          <ac:spMkLst>
            <pc:docMk/>
            <pc:sldMk cId="0" sldId="293"/>
            <ac:spMk id="5" creationId="{F5159127-73BA-70AB-D4F9-C92903B2AB5D}"/>
          </ac:spMkLst>
        </pc:spChg>
        <pc:picChg chg="del">
          <ac:chgData name="Jefferson Passerini" userId="ec684a97d9b6a829" providerId="LiveId" clId="{120FB4C9-E737-4903-BE43-B3BF1FA65511}" dt="2024-02-27T12:10:12.450" v="213" actId="21"/>
          <ac:picMkLst>
            <pc:docMk/>
            <pc:sldMk cId="0" sldId="293"/>
            <ac:picMk id="6" creationId="{5C5B1E6E-407F-3E38-0402-6DCFF47376C2}"/>
          </ac:picMkLst>
        </pc:picChg>
      </pc:sldChg>
      <pc:sldChg chg="modSp del mod">
        <pc:chgData name="Jefferson Passerini" userId="ec684a97d9b6a829" providerId="LiveId" clId="{120FB4C9-E737-4903-BE43-B3BF1FA65511}" dt="2024-02-27T12:44:47.071" v="301" actId="47"/>
        <pc:sldMkLst>
          <pc:docMk/>
          <pc:sldMk cId="0" sldId="294"/>
        </pc:sldMkLst>
        <pc:spChg chg="mod">
          <ac:chgData name="Jefferson Passerini" userId="ec684a97d9b6a829" providerId="LiveId" clId="{120FB4C9-E737-4903-BE43-B3BF1FA65511}" dt="2024-02-27T12:43:51.613" v="294" actId="21"/>
          <ac:spMkLst>
            <pc:docMk/>
            <pc:sldMk cId="0" sldId="294"/>
            <ac:spMk id="2" creationId="{7CE7C098-107D-10E9-0384-8D60FCAFB527}"/>
          </ac:spMkLst>
        </pc:spChg>
      </pc:sldChg>
      <pc:sldChg chg="modSp del mod">
        <pc:chgData name="Jefferson Passerini" userId="ec684a97d9b6a829" providerId="LiveId" clId="{120FB4C9-E737-4903-BE43-B3BF1FA65511}" dt="2024-02-27T12:46:09.640" v="310" actId="47"/>
        <pc:sldMkLst>
          <pc:docMk/>
          <pc:sldMk cId="0" sldId="295"/>
        </pc:sldMkLst>
        <pc:spChg chg="mod">
          <ac:chgData name="Jefferson Passerini" userId="ec684a97d9b6a829" providerId="LiveId" clId="{120FB4C9-E737-4903-BE43-B3BF1FA65511}" dt="2024-02-27T12:44:57.419" v="303" actId="21"/>
          <ac:spMkLst>
            <pc:docMk/>
            <pc:sldMk cId="0" sldId="295"/>
            <ac:spMk id="2" creationId="{4DCCC913-3E31-194C-9FBB-DB928FDF7E7E}"/>
          </ac:spMkLst>
        </pc:spChg>
      </pc:sldChg>
      <pc:sldChg chg="modSp del mod">
        <pc:chgData name="Jefferson Passerini" userId="ec684a97d9b6a829" providerId="LiveId" clId="{120FB4C9-E737-4903-BE43-B3BF1FA65511}" dt="2024-02-27T12:46:58.825" v="319" actId="47"/>
        <pc:sldMkLst>
          <pc:docMk/>
          <pc:sldMk cId="0" sldId="296"/>
        </pc:sldMkLst>
        <pc:spChg chg="mod">
          <ac:chgData name="Jefferson Passerini" userId="ec684a97d9b6a829" providerId="LiveId" clId="{120FB4C9-E737-4903-BE43-B3BF1FA65511}" dt="2024-02-27T12:46:21.391" v="312" actId="21"/>
          <ac:spMkLst>
            <pc:docMk/>
            <pc:sldMk cId="0" sldId="296"/>
            <ac:spMk id="2" creationId="{3527ABF4-6A58-9FB8-1124-4CD4F29CD505}"/>
          </ac:spMkLst>
        </pc:spChg>
      </pc:sldChg>
      <pc:sldChg chg="modSp del mod">
        <pc:chgData name="Jefferson Passerini" userId="ec684a97d9b6a829" providerId="LiveId" clId="{120FB4C9-E737-4903-BE43-B3BF1FA65511}" dt="2024-02-27T12:48:29.090" v="329" actId="47"/>
        <pc:sldMkLst>
          <pc:docMk/>
          <pc:sldMk cId="0" sldId="297"/>
        </pc:sldMkLst>
        <pc:spChg chg="mod">
          <ac:chgData name="Jefferson Passerini" userId="ec684a97d9b6a829" providerId="LiveId" clId="{120FB4C9-E737-4903-BE43-B3BF1FA65511}" dt="2024-02-27T12:47:37.278" v="321" actId="21"/>
          <ac:spMkLst>
            <pc:docMk/>
            <pc:sldMk cId="0" sldId="297"/>
            <ac:spMk id="2" creationId="{597CF704-E41B-6BA4-D121-336B00872018}"/>
          </ac:spMkLst>
        </pc:spChg>
      </pc:sldChg>
      <pc:sldChg chg="modSp del mod">
        <pc:chgData name="Jefferson Passerini" userId="ec684a97d9b6a829" providerId="LiveId" clId="{120FB4C9-E737-4903-BE43-B3BF1FA65511}" dt="2024-02-27T12:49:44.606" v="347" actId="47"/>
        <pc:sldMkLst>
          <pc:docMk/>
          <pc:sldMk cId="0" sldId="298"/>
        </pc:sldMkLst>
        <pc:spChg chg="mod">
          <ac:chgData name="Jefferson Passerini" userId="ec684a97d9b6a829" providerId="LiveId" clId="{120FB4C9-E737-4903-BE43-B3BF1FA65511}" dt="2024-02-27T12:48:41.593" v="331" actId="21"/>
          <ac:spMkLst>
            <pc:docMk/>
            <pc:sldMk cId="0" sldId="298"/>
            <ac:spMk id="2" creationId="{F3D56C74-4FD9-FAF6-82EF-1B81DF2ACE89}"/>
          </ac:spMkLst>
        </pc:spChg>
      </pc:sldChg>
      <pc:sldChg chg="modSp del mod">
        <pc:chgData name="Jefferson Passerini" userId="ec684a97d9b6a829" providerId="LiveId" clId="{120FB4C9-E737-4903-BE43-B3BF1FA65511}" dt="2024-02-27T12:50:43.680" v="358" actId="47"/>
        <pc:sldMkLst>
          <pc:docMk/>
          <pc:sldMk cId="0" sldId="299"/>
        </pc:sldMkLst>
        <pc:spChg chg="mod">
          <ac:chgData name="Jefferson Passerini" userId="ec684a97d9b6a829" providerId="LiveId" clId="{120FB4C9-E737-4903-BE43-B3BF1FA65511}" dt="2024-02-27T12:50:01.588" v="349" actId="21"/>
          <ac:spMkLst>
            <pc:docMk/>
            <pc:sldMk cId="0" sldId="299"/>
            <ac:spMk id="2" creationId="{8147D7E5-D7F6-99F2-696B-C5E8EA133EF9}"/>
          </ac:spMkLst>
        </pc:spChg>
      </pc:sldChg>
      <pc:sldChg chg="delSp del mod">
        <pc:chgData name="Jefferson Passerini" userId="ec684a97d9b6a829" providerId="LiveId" clId="{120FB4C9-E737-4903-BE43-B3BF1FA65511}" dt="2024-02-27T12:50:47.389" v="359" actId="47"/>
        <pc:sldMkLst>
          <pc:docMk/>
          <pc:sldMk cId="0" sldId="300"/>
        </pc:sldMkLst>
        <pc:picChg chg="del">
          <ac:chgData name="Jefferson Passerini" userId="ec684a97d9b6a829" providerId="LiveId" clId="{120FB4C9-E737-4903-BE43-B3BF1FA65511}" dt="2024-02-27T12:50:27.829" v="353" actId="21"/>
          <ac:picMkLst>
            <pc:docMk/>
            <pc:sldMk cId="0" sldId="300"/>
            <ac:picMk id="6" creationId="{E17773BE-A09E-40D9-9C01-4ACBF4C9677B}"/>
          </ac:picMkLst>
        </pc:picChg>
      </pc:sldChg>
      <pc:sldChg chg="modSp del mod">
        <pc:chgData name="Jefferson Passerini" userId="ec684a97d9b6a829" providerId="LiveId" clId="{120FB4C9-E737-4903-BE43-B3BF1FA65511}" dt="2024-02-27T12:52:44.867" v="377" actId="47"/>
        <pc:sldMkLst>
          <pc:docMk/>
          <pc:sldMk cId="0" sldId="301"/>
        </pc:sldMkLst>
        <pc:spChg chg="mod">
          <ac:chgData name="Jefferson Passerini" userId="ec684a97d9b6a829" providerId="LiveId" clId="{120FB4C9-E737-4903-BE43-B3BF1FA65511}" dt="2024-02-27T12:51:14.184" v="362" actId="21"/>
          <ac:spMkLst>
            <pc:docMk/>
            <pc:sldMk cId="0" sldId="301"/>
            <ac:spMk id="2" creationId="{FF44EC17-EAE3-BE20-4FBE-185D82CD0D79}"/>
          </ac:spMkLst>
        </pc:spChg>
      </pc:sldChg>
      <pc:sldChg chg="delSp modSp del mod">
        <pc:chgData name="Jefferson Passerini" userId="ec684a97d9b6a829" providerId="LiveId" clId="{120FB4C9-E737-4903-BE43-B3BF1FA65511}" dt="2024-02-27T12:53:27.790" v="387" actId="47"/>
        <pc:sldMkLst>
          <pc:docMk/>
          <pc:sldMk cId="0" sldId="302"/>
        </pc:sldMkLst>
        <pc:spChg chg="del mod">
          <ac:chgData name="Jefferson Passerini" userId="ec684a97d9b6a829" providerId="LiveId" clId="{120FB4C9-E737-4903-BE43-B3BF1FA65511}" dt="2024-02-27T12:52:59.084" v="381"/>
          <ac:spMkLst>
            <pc:docMk/>
            <pc:sldMk cId="0" sldId="302"/>
            <ac:spMk id="7" creationId="{F8513A44-996E-AE6B-1027-112FD9DFCDB0}"/>
          </ac:spMkLst>
        </pc:spChg>
        <pc:picChg chg="del">
          <ac:chgData name="Jefferson Passerini" userId="ec684a97d9b6a829" providerId="LiveId" clId="{120FB4C9-E737-4903-BE43-B3BF1FA65511}" dt="2024-02-27T12:51:50.307" v="367" actId="21"/>
          <ac:picMkLst>
            <pc:docMk/>
            <pc:sldMk cId="0" sldId="302"/>
            <ac:picMk id="6" creationId="{68E299DE-8582-680A-299A-7B3CCED7AE30}"/>
          </ac:picMkLst>
        </pc:picChg>
      </pc:sldChg>
      <pc:sldChg chg="addSp delSp modSp mod">
        <pc:chgData name="Jefferson Passerini" userId="ec684a97d9b6a829" providerId="LiveId" clId="{120FB4C9-E737-4903-BE43-B3BF1FA65511}" dt="2024-02-27T11:32:49.799" v="4"/>
        <pc:sldMkLst>
          <pc:docMk/>
          <pc:sldMk cId="2726088884" sldId="305"/>
        </pc:sldMkLst>
        <pc:spChg chg="del mod">
          <ac:chgData name="Jefferson Passerini" userId="ec684a97d9b6a829" providerId="LiveId" clId="{120FB4C9-E737-4903-BE43-B3BF1FA65511}" dt="2024-02-27T11:32:39.854" v="1" actId="478"/>
          <ac:spMkLst>
            <pc:docMk/>
            <pc:sldMk cId="2726088884" sldId="305"/>
            <ac:spMk id="5" creationId="{458D8860-1988-D9DF-5B3A-DAFA0D58310B}"/>
          </ac:spMkLst>
        </pc:spChg>
        <pc:spChg chg="add del">
          <ac:chgData name="Jefferson Passerini" userId="ec684a97d9b6a829" providerId="LiveId" clId="{120FB4C9-E737-4903-BE43-B3BF1FA65511}" dt="2024-02-27T11:32:42.116" v="3" actId="22"/>
          <ac:spMkLst>
            <pc:docMk/>
            <pc:sldMk cId="2726088884" sldId="305"/>
            <ac:spMk id="6" creationId="{64462503-C216-C548-92B1-5BEF34AE00C4}"/>
          </ac:spMkLst>
        </pc:spChg>
        <pc:spChg chg="add mod">
          <ac:chgData name="Jefferson Passerini" userId="ec684a97d9b6a829" providerId="LiveId" clId="{120FB4C9-E737-4903-BE43-B3BF1FA65511}" dt="2024-02-27T11:32:49.799" v="4"/>
          <ac:spMkLst>
            <pc:docMk/>
            <pc:sldMk cId="2726088884" sldId="305"/>
            <ac:spMk id="7" creationId="{37F3AF1D-1400-4AD5-DF7F-A776D202B029}"/>
          </ac:spMkLst>
        </pc:spChg>
      </pc:sldChg>
      <pc:sldChg chg="addSp delSp modSp mod">
        <pc:chgData name="Jefferson Passerini" userId="ec684a97d9b6a829" providerId="LiveId" clId="{120FB4C9-E737-4903-BE43-B3BF1FA65511}" dt="2024-02-27T11:32:56.158" v="6"/>
        <pc:sldMkLst>
          <pc:docMk/>
          <pc:sldMk cId="2403152570" sldId="306"/>
        </pc:sldMkLst>
        <pc:spChg chg="del">
          <ac:chgData name="Jefferson Passerini" userId="ec684a97d9b6a829" providerId="LiveId" clId="{120FB4C9-E737-4903-BE43-B3BF1FA65511}" dt="2024-02-27T11:32:55.311" v="5" actId="478"/>
          <ac:spMkLst>
            <pc:docMk/>
            <pc:sldMk cId="2403152570" sldId="306"/>
            <ac:spMk id="5" creationId="{888B50B8-1BBF-D2CC-1E14-93B98AD59F39}"/>
          </ac:spMkLst>
        </pc:spChg>
        <pc:spChg chg="add mod">
          <ac:chgData name="Jefferson Passerini" userId="ec684a97d9b6a829" providerId="LiveId" clId="{120FB4C9-E737-4903-BE43-B3BF1FA65511}" dt="2024-02-27T11:32:56.158" v="6"/>
          <ac:spMkLst>
            <pc:docMk/>
            <pc:sldMk cId="2403152570" sldId="306"/>
            <ac:spMk id="6" creationId="{D20C421C-58C9-52E4-96A2-9963CCB70CB3}"/>
          </ac:spMkLst>
        </pc:spChg>
      </pc:sldChg>
      <pc:sldChg chg="addSp delSp modSp mod">
        <pc:chgData name="Jefferson Passerini" userId="ec684a97d9b6a829" providerId="LiveId" clId="{120FB4C9-E737-4903-BE43-B3BF1FA65511}" dt="2024-02-27T11:33:04.932" v="8"/>
        <pc:sldMkLst>
          <pc:docMk/>
          <pc:sldMk cId="1803509628" sldId="307"/>
        </pc:sldMkLst>
        <pc:spChg chg="del">
          <ac:chgData name="Jefferson Passerini" userId="ec684a97d9b6a829" providerId="LiveId" clId="{120FB4C9-E737-4903-BE43-B3BF1FA65511}" dt="2024-02-27T11:33:04.386" v="7" actId="478"/>
          <ac:spMkLst>
            <pc:docMk/>
            <pc:sldMk cId="1803509628" sldId="307"/>
            <ac:spMk id="5" creationId="{019A76CF-AEAC-13C1-34C7-CCB97087F2B7}"/>
          </ac:spMkLst>
        </pc:spChg>
        <pc:spChg chg="add mod">
          <ac:chgData name="Jefferson Passerini" userId="ec684a97d9b6a829" providerId="LiveId" clId="{120FB4C9-E737-4903-BE43-B3BF1FA65511}" dt="2024-02-27T11:33:04.932" v="8"/>
          <ac:spMkLst>
            <pc:docMk/>
            <pc:sldMk cId="1803509628" sldId="307"/>
            <ac:spMk id="6" creationId="{905077C9-2CD4-CA53-9531-7752E49BDBF2}"/>
          </ac:spMkLst>
        </pc:spChg>
      </pc:sldChg>
      <pc:sldChg chg="modSp add mod">
        <pc:chgData name="Jefferson Passerini" userId="ec684a97d9b6a829" providerId="LiveId" clId="{120FB4C9-E737-4903-BE43-B3BF1FA65511}" dt="2024-02-27T11:42:40.377" v="27" actId="255"/>
        <pc:sldMkLst>
          <pc:docMk/>
          <pc:sldMk cId="2776220750" sldId="319"/>
        </pc:sldMkLst>
        <pc:spChg chg="mod">
          <ac:chgData name="Jefferson Passerini" userId="ec684a97d9b6a829" providerId="LiveId" clId="{120FB4C9-E737-4903-BE43-B3BF1FA65511}" dt="2024-02-27T11:42:40.377" v="27" actId="255"/>
          <ac:spMkLst>
            <pc:docMk/>
            <pc:sldMk cId="2776220750" sldId="319"/>
            <ac:spMk id="3" creationId="{9C8F1496-37F9-59B6-862B-52365DE84698}"/>
          </ac:spMkLst>
        </pc:spChg>
      </pc:sldChg>
      <pc:sldChg chg="modSp add mod">
        <pc:chgData name="Jefferson Passerini" userId="ec684a97d9b6a829" providerId="LiveId" clId="{120FB4C9-E737-4903-BE43-B3BF1FA65511}" dt="2024-02-27T11:38:42.524" v="15"/>
        <pc:sldMkLst>
          <pc:docMk/>
          <pc:sldMk cId="2202071321" sldId="320"/>
        </pc:sldMkLst>
        <pc:spChg chg="mod">
          <ac:chgData name="Jefferson Passerini" userId="ec684a97d9b6a829" providerId="LiveId" clId="{120FB4C9-E737-4903-BE43-B3BF1FA65511}" dt="2024-02-27T11:38:42.524" v="15"/>
          <ac:spMkLst>
            <pc:docMk/>
            <pc:sldMk cId="2202071321" sldId="320"/>
            <ac:spMk id="3" creationId="{B3E2EAFF-4CE4-7901-9469-E3D3DBDE80FE}"/>
          </ac:spMkLst>
        </pc:spChg>
      </pc:sldChg>
      <pc:sldChg chg="modSp add mod">
        <pc:chgData name="Jefferson Passerini" userId="ec684a97d9b6a829" providerId="LiveId" clId="{120FB4C9-E737-4903-BE43-B3BF1FA65511}" dt="2024-02-27T11:41:24.062" v="20" actId="113"/>
        <pc:sldMkLst>
          <pc:docMk/>
          <pc:sldMk cId="3056986761" sldId="321"/>
        </pc:sldMkLst>
        <pc:spChg chg="mod">
          <ac:chgData name="Jefferson Passerini" userId="ec684a97d9b6a829" providerId="LiveId" clId="{120FB4C9-E737-4903-BE43-B3BF1FA65511}" dt="2024-02-27T11:41:24.062" v="20" actId="113"/>
          <ac:spMkLst>
            <pc:docMk/>
            <pc:sldMk cId="3056986761" sldId="321"/>
            <ac:spMk id="3" creationId="{09B8ADDE-9D98-25F5-9F90-811AFE0D1B5A}"/>
          </ac:spMkLst>
        </pc:spChg>
      </pc:sldChg>
      <pc:sldChg chg="modSp add mod">
        <pc:chgData name="Jefferson Passerini" userId="ec684a97d9b6a829" providerId="LiveId" clId="{120FB4C9-E737-4903-BE43-B3BF1FA65511}" dt="2024-02-27T11:42:09.949" v="26" actId="255"/>
        <pc:sldMkLst>
          <pc:docMk/>
          <pc:sldMk cId="1607116588" sldId="322"/>
        </pc:sldMkLst>
        <pc:spChg chg="mod">
          <ac:chgData name="Jefferson Passerini" userId="ec684a97d9b6a829" providerId="LiveId" clId="{120FB4C9-E737-4903-BE43-B3BF1FA65511}" dt="2024-02-27T11:42:09.949" v="26" actId="255"/>
          <ac:spMkLst>
            <pc:docMk/>
            <pc:sldMk cId="1607116588" sldId="322"/>
            <ac:spMk id="3" creationId="{633B8E0D-7F5A-DCEF-F28C-D2C147EB30BE}"/>
          </ac:spMkLst>
        </pc:spChg>
      </pc:sldChg>
      <pc:sldChg chg="modSp add mod ord">
        <pc:chgData name="Jefferson Passerini" userId="ec684a97d9b6a829" providerId="LiveId" clId="{120FB4C9-E737-4903-BE43-B3BF1FA65511}" dt="2024-02-27T11:44:07.605" v="35" actId="20577"/>
        <pc:sldMkLst>
          <pc:docMk/>
          <pc:sldMk cId="2495339216" sldId="323"/>
        </pc:sldMkLst>
        <pc:spChg chg="mod">
          <ac:chgData name="Jefferson Passerini" userId="ec684a97d9b6a829" providerId="LiveId" clId="{120FB4C9-E737-4903-BE43-B3BF1FA65511}" dt="2024-02-27T11:44:07.605" v="35" actId="20577"/>
          <ac:spMkLst>
            <pc:docMk/>
            <pc:sldMk cId="2495339216" sldId="323"/>
            <ac:spMk id="3" creationId="{71C541EC-9EC2-FC4F-763E-F4165A09C646}"/>
          </ac:spMkLst>
        </pc:spChg>
      </pc:sldChg>
      <pc:sldChg chg="modSp add mod">
        <pc:chgData name="Jefferson Passerini" userId="ec684a97d9b6a829" providerId="LiveId" clId="{120FB4C9-E737-4903-BE43-B3BF1FA65511}" dt="2024-02-27T11:46:30.249" v="50" actId="6549"/>
        <pc:sldMkLst>
          <pc:docMk/>
          <pc:sldMk cId="1744821802" sldId="324"/>
        </pc:sldMkLst>
        <pc:spChg chg="mod">
          <ac:chgData name="Jefferson Passerini" userId="ec684a97d9b6a829" providerId="LiveId" clId="{120FB4C9-E737-4903-BE43-B3BF1FA65511}" dt="2024-02-27T11:46:30.249" v="50" actId="6549"/>
          <ac:spMkLst>
            <pc:docMk/>
            <pc:sldMk cId="1744821802" sldId="324"/>
            <ac:spMk id="3" creationId="{ED664729-9D9B-91AB-5D1F-5501AB8CF97C}"/>
          </ac:spMkLst>
        </pc:spChg>
      </pc:sldChg>
      <pc:sldChg chg="modSp add mod">
        <pc:chgData name="Jefferson Passerini" userId="ec684a97d9b6a829" providerId="LiveId" clId="{120FB4C9-E737-4903-BE43-B3BF1FA65511}" dt="2024-02-27T11:46:19.538" v="49" actId="20577"/>
        <pc:sldMkLst>
          <pc:docMk/>
          <pc:sldMk cId="2411502978" sldId="325"/>
        </pc:sldMkLst>
        <pc:spChg chg="mod">
          <ac:chgData name="Jefferson Passerini" userId="ec684a97d9b6a829" providerId="LiveId" clId="{120FB4C9-E737-4903-BE43-B3BF1FA65511}" dt="2024-02-27T11:46:19.538" v="49" actId="20577"/>
          <ac:spMkLst>
            <pc:docMk/>
            <pc:sldMk cId="2411502978" sldId="325"/>
            <ac:spMk id="3" creationId="{E813D94D-3A1B-852F-F3E4-1D1F5CBB8158}"/>
          </ac:spMkLst>
        </pc:spChg>
      </pc:sldChg>
      <pc:sldChg chg="modSp add mod">
        <pc:chgData name="Jefferson Passerini" userId="ec684a97d9b6a829" providerId="LiveId" clId="{120FB4C9-E737-4903-BE43-B3BF1FA65511}" dt="2024-02-27T11:49:02.375" v="59" actId="113"/>
        <pc:sldMkLst>
          <pc:docMk/>
          <pc:sldMk cId="997229350" sldId="326"/>
        </pc:sldMkLst>
        <pc:spChg chg="mod">
          <ac:chgData name="Jefferson Passerini" userId="ec684a97d9b6a829" providerId="LiveId" clId="{120FB4C9-E737-4903-BE43-B3BF1FA65511}" dt="2024-02-27T11:49:02.375" v="59" actId="113"/>
          <ac:spMkLst>
            <pc:docMk/>
            <pc:sldMk cId="997229350" sldId="326"/>
            <ac:spMk id="3" creationId="{07197A7D-D8B1-F56D-361C-8FC17B09F4E9}"/>
          </ac:spMkLst>
        </pc:spChg>
      </pc:sldChg>
      <pc:sldChg chg="add del">
        <pc:chgData name="Jefferson Passerini" userId="ec684a97d9b6a829" providerId="LiveId" clId="{120FB4C9-E737-4903-BE43-B3BF1FA65511}" dt="2024-02-27T11:45:55.798" v="43" actId="47"/>
        <pc:sldMkLst>
          <pc:docMk/>
          <pc:sldMk cId="3011375262" sldId="326"/>
        </pc:sldMkLst>
      </pc:sldChg>
      <pc:sldChg chg="modSp add mod">
        <pc:chgData name="Jefferson Passerini" userId="ec684a97d9b6a829" providerId="LiveId" clId="{120FB4C9-E737-4903-BE43-B3BF1FA65511}" dt="2024-02-27T11:51:37.307" v="74" actId="108"/>
        <pc:sldMkLst>
          <pc:docMk/>
          <pc:sldMk cId="852583912" sldId="327"/>
        </pc:sldMkLst>
        <pc:spChg chg="mod">
          <ac:chgData name="Jefferson Passerini" userId="ec684a97d9b6a829" providerId="LiveId" clId="{120FB4C9-E737-4903-BE43-B3BF1FA65511}" dt="2024-02-27T11:51:37.307" v="74" actId="108"/>
          <ac:spMkLst>
            <pc:docMk/>
            <pc:sldMk cId="852583912" sldId="327"/>
            <ac:spMk id="3" creationId="{384ECAD9-5071-01DA-0950-537AE49F0A63}"/>
          </ac:spMkLst>
        </pc:spChg>
      </pc:sldChg>
      <pc:sldChg chg="modSp add mod">
        <pc:chgData name="Jefferson Passerini" userId="ec684a97d9b6a829" providerId="LiveId" clId="{120FB4C9-E737-4903-BE43-B3BF1FA65511}" dt="2024-02-27T11:56:05.193" v="94" actId="255"/>
        <pc:sldMkLst>
          <pc:docMk/>
          <pc:sldMk cId="2808238026" sldId="328"/>
        </pc:sldMkLst>
        <pc:spChg chg="mod">
          <ac:chgData name="Jefferson Passerini" userId="ec684a97d9b6a829" providerId="LiveId" clId="{120FB4C9-E737-4903-BE43-B3BF1FA65511}" dt="2024-02-27T11:56:05.193" v="94" actId="255"/>
          <ac:spMkLst>
            <pc:docMk/>
            <pc:sldMk cId="2808238026" sldId="328"/>
            <ac:spMk id="3" creationId="{3981E0A6-7926-DECA-EC1D-E71EF12F0E4C}"/>
          </ac:spMkLst>
        </pc:spChg>
      </pc:sldChg>
      <pc:sldChg chg="modSp add mod">
        <pc:chgData name="Jefferson Passerini" userId="ec684a97d9b6a829" providerId="LiveId" clId="{120FB4C9-E737-4903-BE43-B3BF1FA65511}" dt="2024-02-27T11:56:39.802" v="100" actId="20577"/>
        <pc:sldMkLst>
          <pc:docMk/>
          <pc:sldMk cId="2718591253" sldId="329"/>
        </pc:sldMkLst>
        <pc:spChg chg="mod">
          <ac:chgData name="Jefferson Passerini" userId="ec684a97d9b6a829" providerId="LiveId" clId="{120FB4C9-E737-4903-BE43-B3BF1FA65511}" dt="2024-02-27T11:56:39.802" v="100" actId="20577"/>
          <ac:spMkLst>
            <pc:docMk/>
            <pc:sldMk cId="2718591253" sldId="329"/>
            <ac:spMk id="3" creationId="{59DFF28E-6335-720C-4E43-44A56FBAF94E}"/>
          </ac:spMkLst>
        </pc:spChg>
      </pc:sldChg>
      <pc:sldChg chg="modSp add mod">
        <pc:chgData name="Jefferson Passerini" userId="ec684a97d9b6a829" providerId="LiveId" clId="{120FB4C9-E737-4903-BE43-B3BF1FA65511}" dt="2024-02-27T11:57:43.796" v="107" actId="115"/>
        <pc:sldMkLst>
          <pc:docMk/>
          <pc:sldMk cId="2527853616" sldId="330"/>
        </pc:sldMkLst>
        <pc:spChg chg="mod">
          <ac:chgData name="Jefferson Passerini" userId="ec684a97d9b6a829" providerId="LiveId" clId="{120FB4C9-E737-4903-BE43-B3BF1FA65511}" dt="2024-02-27T11:57:43.796" v="107" actId="115"/>
          <ac:spMkLst>
            <pc:docMk/>
            <pc:sldMk cId="2527853616" sldId="330"/>
            <ac:spMk id="3" creationId="{86521322-96E0-42D7-EB13-8951A5BFFBAE}"/>
          </ac:spMkLst>
        </pc:spChg>
      </pc:sldChg>
      <pc:sldChg chg="addSp modSp add mod">
        <pc:chgData name="Jefferson Passerini" userId="ec684a97d9b6a829" providerId="LiveId" clId="{120FB4C9-E737-4903-BE43-B3BF1FA65511}" dt="2024-02-27T12:14:51.051" v="239" actId="255"/>
        <pc:sldMkLst>
          <pc:docMk/>
          <pc:sldMk cId="705730787" sldId="331"/>
        </pc:sldMkLst>
        <pc:spChg chg="mod">
          <ac:chgData name="Jefferson Passerini" userId="ec684a97d9b6a829" providerId="LiveId" clId="{120FB4C9-E737-4903-BE43-B3BF1FA65511}" dt="2024-02-27T12:14:51.051" v="239" actId="255"/>
          <ac:spMkLst>
            <pc:docMk/>
            <pc:sldMk cId="705730787" sldId="331"/>
            <ac:spMk id="3" creationId="{CDFAF187-76AE-360F-B24D-245BBC347341}"/>
          </ac:spMkLst>
        </pc:spChg>
        <pc:picChg chg="add mod">
          <ac:chgData name="Jefferson Passerini" userId="ec684a97d9b6a829" providerId="LiveId" clId="{120FB4C9-E737-4903-BE43-B3BF1FA65511}" dt="2024-02-27T11:58:32.107" v="114" actId="1076"/>
          <ac:picMkLst>
            <pc:docMk/>
            <pc:sldMk cId="705730787" sldId="331"/>
            <ac:picMk id="4" creationId="{C3ACBE2D-1C61-7394-D742-FF79DD1CBE08}"/>
          </ac:picMkLst>
        </pc:picChg>
      </pc:sldChg>
      <pc:sldChg chg="addSp delSp modSp add mod">
        <pc:chgData name="Jefferson Passerini" userId="ec684a97d9b6a829" providerId="LiveId" clId="{120FB4C9-E737-4903-BE43-B3BF1FA65511}" dt="2024-02-27T12:01:41.509" v="142" actId="20577"/>
        <pc:sldMkLst>
          <pc:docMk/>
          <pc:sldMk cId="1795074251" sldId="332"/>
        </pc:sldMkLst>
        <pc:spChg chg="mod">
          <ac:chgData name="Jefferson Passerini" userId="ec684a97d9b6a829" providerId="LiveId" clId="{120FB4C9-E737-4903-BE43-B3BF1FA65511}" dt="2024-02-27T12:01:41.509" v="142" actId="20577"/>
          <ac:spMkLst>
            <pc:docMk/>
            <pc:sldMk cId="1795074251" sldId="332"/>
            <ac:spMk id="3" creationId="{17F426E3-9C19-53B0-8FE3-62CD99CF7B03}"/>
          </ac:spMkLst>
        </pc:spChg>
        <pc:picChg chg="del">
          <ac:chgData name="Jefferson Passerini" userId="ec684a97d9b6a829" providerId="LiveId" clId="{120FB4C9-E737-4903-BE43-B3BF1FA65511}" dt="2024-02-27T12:00:16.498" v="127" actId="478"/>
          <ac:picMkLst>
            <pc:docMk/>
            <pc:sldMk cId="1795074251" sldId="332"/>
            <ac:picMk id="4" creationId="{FCDAD536-A900-021B-2996-C667E4CD7BF5}"/>
          </ac:picMkLst>
        </pc:picChg>
        <pc:picChg chg="add mod">
          <ac:chgData name="Jefferson Passerini" userId="ec684a97d9b6a829" providerId="LiveId" clId="{120FB4C9-E737-4903-BE43-B3BF1FA65511}" dt="2024-02-27T12:00:24.765" v="131" actId="1076"/>
          <ac:picMkLst>
            <pc:docMk/>
            <pc:sldMk cId="1795074251" sldId="332"/>
            <ac:picMk id="7" creationId="{4A0F84E4-5864-EE08-532A-661039E5FCEE}"/>
          </ac:picMkLst>
        </pc:picChg>
      </pc:sldChg>
      <pc:sldChg chg="delSp modSp add mod ord setBg delDesignElem">
        <pc:chgData name="Jefferson Passerini" userId="ec684a97d9b6a829" providerId="LiveId" clId="{120FB4C9-E737-4903-BE43-B3BF1FA65511}" dt="2024-02-27T12:03:51.438" v="157" actId="20577"/>
        <pc:sldMkLst>
          <pc:docMk/>
          <pc:sldMk cId="2226031136" sldId="333"/>
        </pc:sldMkLst>
        <pc:spChg chg="mod">
          <ac:chgData name="Jefferson Passerini" userId="ec684a97d9b6a829" providerId="LiveId" clId="{120FB4C9-E737-4903-BE43-B3BF1FA65511}" dt="2024-02-27T12:03:51.438" v="157" actId="20577"/>
          <ac:spMkLst>
            <pc:docMk/>
            <pc:sldMk cId="2226031136" sldId="333"/>
            <ac:spMk id="3" creationId="{A7F35A6A-DB39-7059-3240-1E70823D9611}"/>
          </ac:spMkLst>
        </pc:spChg>
        <pc:spChg chg="mod">
          <ac:chgData name="Jefferson Passerini" userId="ec684a97d9b6a829" providerId="LiveId" clId="{120FB4C9-E737-4903-BE43-B3BF1FA65511}" dt="2024-02-27T12:02:32.246" v="148" actId="20577"/>
          <ac:spMkLst>
            <pc:docMk/>
            <pc:sldMk cId="2226031136" sldId="333"/>
            <ac:spMk id="5" creationId="{DBB0C68F-D689-0AC5-4C3C-06649A428FA0}"/>
          </ac:spMkLst>
        </pc:spChg>
        <pc:spChg chg="del">
          <ac:chgData name="Jefferson Passerini" userId="ec684a97d9b6a829" providerId="LiveId" clId="{120FB4C9-E737-4903-BE43-B3BF1FA65511}" dt="2024-02-27T12:02:16.968" v="145"/>
          <ac:spMkLst>
            <pc:docMk/>
            <pc:sldMk cId="2226031136" sldId="333"/>
            <ac:spMk id="1033" creationId="{FF7CB70C-8340-A947-7D98-DEDEF34E16FD}"/>
          </ac:spMkLst>
        </pc:spChg>
      </pc:sldChg>
      <pc:sldChg chg="modSp add mod">
        <pc:chgData name="Jefferson Passerini" userId="ec684a97d9b6a829" providerId="LiveId" clId="{120FB4C9-E737-4903-BE43-B3BF1FA65511}" dt="2024-02-27T12:04:28.291" v="165" actId="20577"/>
        <pc:sldMkLst>
          <pc:docMk/>
          <pc:sldMk cId="910731193" sldId="334"/>
        </pc:sldMkLst>
        <pc:spChg chg="mod">
          <ac:chgData name="Jefferson Passerini" userId="ec684a97d9b6a829" providerId="LiveId" clId="{120FB4C9-E737-4903-BE43-B3BF1FA65511}" dt="2024-02-27T12:04:28.291" v="165" actId="20577"/>
          <ac:spMkLst>
            <pc:docMk/>
            <pc:sldMk cId="910731193" sldId="334"/>
            <ac:spMk id="3" creationId="{0DD77EFA-31EC-4398-0C85-13842D1CF32B}"/>
          </ac:spMkLst>
        </pc:spChg>
      </pc:sldChg>
      <pc:sldChg chg="addSp modSp add mod">
        <pc:chgData name="Jefferson Passerini" userId="ec684a97d9b6a829" providerId="LiveId" clId="{120FB4C9-E737-4903-BE43-B3BF1FA65511}" dt="2024-02-27T12:05:40.252" v="177" actId="27636"/>
        <pc:sldMkLst>
          <pc:docMk/>
          <pc:sldMk cId="727421880" sldId="335"/>
        </pc:sldMkLst>
        <pc:spChg chg="mod">
          <ac:chgData name="Jefferson Passerini" userId="ec684a97d9b6a829" providerId="LiveId" clId="{120FB4C9-E737-4903-BE43-B3BF1FA65511}" dt="2024-02-27T12:05:40.252" v="177" actId="27636"/>
          <ac:spMkLst>
            <pc:docMk/>
            <pc:sldMk cId="727421880" sldId="335"/>
            <ac:spMk id="3" creationId="{361AD448-4D6A-38CD-0838-2C2CCD916500}"/>
          </ac:spMkLst>
        </pc:spChg>
        <pc:picChg chg="add mod">
          <ac:chgData name="Jefferson Passerini" userId="ec684a97d9b6a829" providerId="LiveId" clId="{120FB4C9-E737-4903-BE43-B3BF1FA65511}" dt="2024-02-27T12:05:24.679" v="172" actId="1076"/>
          <ac:picMkLst>
            <pc:docMk/>
            <pc:sldMk cId="727421880" sldId="335"/>
            <ac:picMk id="6" creationId="{9C0C0EED-5DB2-DDEF-859E-21A85A28E0CE}"/>
          </ac:picMkLst>
        </pc:picChg>
      </pc:sldChg>
      <pc:sldChg chg="modSp add mod">
        <pc:chgData name="Jefferson Passerini" userId="ec684a97d9b6a829" providerId="LiveId" clId="{120FB4C9-E737-4903-BE43-B3BF1FA65511}" dt="2024-02-27T12:06:17.348" v="181"/>
        <pc:sldMkLst>
          <pc:docMk/>
          <pc:sldMk cId="1019699208" sldId="336"/>
        </pc:sldMkLst>
        <pc:spChg chg="mod">
          <ac:chgData name="Jefferson Passerini" userId="ec684a97d9b6a829" providerId="LiveId" clId="{120FB4C9-E737-4903-BE43-B3BF1FA65511}" dt="2024-02-27T12:06:17.348" v="181"/>
          <ac:spMkLst>
            <pc:docMk/>
            <pc:sldMk cId="1019699208" sldId="336"/>
            <ac:spMk id="3" creationId="{82B6FA9E-431F-DB8E-4ECE-C6E3D0A781F9}"/>
          </ac:spMkLst>
        </pc:spChg>
      </pc:sldChg>
      <pc:sldChg chg="modSp add mod">
        <pc:chgData name="Jefferson Passerini" userId="ec684a97d9b6a829" providerId="LiveId" clId="{120FB4C9-E737-4903-BE43-B3BF1FA65511}" dt="2024-02-27T12:06:50.115" v="187" actId="27636"/>
        <pc:sldMkLst>
          <pc:docMk/>
          <pc:sldMk cId="1189897649" sldId="337"/>
        </pc:sldMkLst>
        <pc:spChg chg="mod">
          <ac:chgData name="Jefferson Passerini" userId="ec684a97d9b6a829" providerId="LiveId" clId="{120FB4C9-E737-4903-BE43-B3BF1FA65511}" dt="2024-02-27T12:06:50.115" v="187" actId="27636"/>
          <ac:spMkLst>
            <pc:docMk/>
            <pc:sldMk cId="1189897649" sldId="337"/>
            <ac:spMk id="3" creationId="{6AEDA0E5-F87B-4682-8A4A-1957F6714C7A}"/>
          </ac:spMkLst>
        </pc:spChg>
      </pc:sldChg>
      <pc:sldChg chg="addSp modSp add mod">
        <pc:chgData name="Jefferson Passerini" userId="ec684a97d9b6a829" providerId="LiveId" clId="{120FB4C9-E737-4903-BE43-B3BF1FA65511}" dt="2024-02-27T12:09:52.255" v="208" actId="11529"/>
        <pc:sldMkLst>
          <pc:docMk/>
          <pc:sldMk cId="2603767150" sldId="338"/>
        </pc:sldMkLst>
        <pc:spChg chg="mod">
          <ac:chgData name="Jefferson Passerini" userId="ec684a97d9b6a829" providerId="LiveId" clId="{120FB4C9-E737-4903-BE43-B3BF1FA65511}" dt="2024-02-27T12:08:52.011" v="197" actId="1076"/>
          <ac:spMkLst>
            <pc:docMk/>
            <pc:sldMk cId="2603767150" sldId="338"/>
            <ac:spMk id="3" creationId="{85A4A38E-3B5E-12A3-B232-C40F1B1AFF65}"/>
          </ac:spMkLst>
        </pc:spChg>
        <pc:spChg chg="add">
          <ac:chgData name="Jefferson Passerini" userId="ec684a97d9b6a829" providerId="LiveId" clId="{120FB4C9-E737-4903-BE43-B3BF1FA65511}" dt="2024-02-27T12:09:52.255" v="208" actId="11529"/>
          <ac:spMkLst>
            <pc:docMk/>
            <pc:sldMk cId="2603767150" sldId="338"/>
            <ac:spMk id="4" creationId="{2DFB1BCD-B258-48AA-B0FB-DD0DAC688349}"/>
          </ac:spMkLst>
        </pc:spChg>
        <pc:picChg chg="mod">
          <ac:chgData name="Jefferson Passerini" userId="ec684a97d9b6a829" providerId="LiveId" clId="{120FB4C9-E737-4903-BE43-B3BF1FA65511}" dt="2024-02-27T12:09:32.061" v="205" actId="1076"/>
          <ac:picMkLst>
            <pc:docMk/>
            <pc:sldMk cId="2603767150" sldId="338"/>
            <ac:picMk id="6" creationId="{925570AD-6228-D38D-C4BE-7D976AB7169A}"/>
          </ac:picMkLst>
        </pc:picChg>
        <pc:picChg chg="add mod">
          <ac:chgData name="Jefferson Passerini" userId="ec684a97d9b6a829" providerId="LiveId" clId="{120FB4C9-E737-4903-BE43-B3BF1FA65511}" dt="2024-02-27T12:09:38.656" v="207" actId="1076"/>
          <ac:picMkLst>
            <pc:docMk/>
            <pc:sldMk cId="2603767150" sldId="338"/>
            <ac:picMk id="7" creationId="{4D35E100-0AFB-28C8-8004-EAA251097908}"/>
          </ac:picMkLst>
        </pc:picChg>
      </pc:sldChg>
      <pc:sldChg chg="addSp delSp modSp add mod ord">
        <pc:chgData name="Jefferson Passerini" userId="ec684a97d9b6a829" providerId="LiveId" clId="{120FB4C9-E737-4903-BE43-B3BF1FA65511}" dt="2024-02-27T12:10:47.154" v="225" actId="20577"/>
        <pc:sldMkLst>
          <pc:docMk/>
          <pc:sldMk cId="2752457016" sldId="339"/>
        </pc:sldMkLst>
        <pc:spChg chg="mod">
          <ac:chgData name="Jefferson Passerini" userId="ec684a97d9b6a829" providerId="LiveId" clId="{120FB4C9-E737-4903-BE43-B3BF1FA65511}" dt="2024-02-27T12:10:47.154" v="225" actId="20577"/>
          <ac:spMkLst>
            <pc:docMk/>
            <pc:sldMk cId="2752457016" sldId="339"/>
            <ac:spMk id="3" creationId="{525DFE0A-BC9F-1CC5-5427-6D636F645341}"/>
          </ac:spMkLst>
        </pc:spChg>
        <pc:picChg chg="add mod">
          <ac:chgData name="Jefferson Passerini" userId="ec684a97d9b6a829" providerId="LiveId" clId="{120FB4C9-E737-4903-BE43-B3BF1FA65511}" dt="2024-02-27T12:10:22.511" v="217" actId="1076"/>
          <ac:picMkLst>
            <pc:docMk/>
            <pc:sldMk cId="2752457016" sldId="339"/>
            <ac:picMk id="4" creationId="{5C5B1E6E-407F-3E38-0402-6DCFF47376C2}"/>
          </ac:picMkLst>
        </pc:picChg>
        <pc:picChg chg="del">
          <ac:chgData name="Jefferson Passerini" userId="ec684a97d9b6a829" providerId="LiveId" clId="{120FB4C9-E737-4903-BE43-B3BF1FA65511}" dt="2024-02-27T12:10:17.029" v="214" actId="478"/>
          <ac:picMkLst>
            <pc:docMk/>
            <pc:sldMk cId="2752457016" sldId="339"/>
            <ac:picMk id="6" creationId="{0E394DCA-57EA-6FF1-B810-24DDBCBB8699}"/>
          </ac:picMkLst>
        </pc:picChg>
      </pc:sldChg>
      <pc:sldChg chg="modSp add mod ord">
        <pc:chgData name="Jefferson Passerini" userId="ec684a97d9b6a829" providerId="LiveId" clId="{120FB4C9-E737-4903-BE43-B3BF1FA65511}" dt="2024-02-27T12:44:27.914" v="300" actId="27636"/>
        <pc:sldMkLst>
          <pc:docMk/>
          <pc:sldMk cId="2721736614" sldId="340"/>
        </pc:sldMkLst>
        <pc:spChg chg="mod">
          <ac:chgData name="Jefferson Passerini" userId="ec684a97d9b6a829" providerId="LiveId" clId="{120FB4C9-E737-4903-BE43-B3BF1FA65511}" dt="2024-02-27T12:44:27.914" v="300" actId="27636"/>
          <ac:spMkLst>
            <pc:docMk/>
            <pc:sldMk cId="2721736614" sldId="340"/>
            <ac:spMk id="3" creationId="{BC40AB26-420D-000B-878B-74287B16C9B8}"/>
          </ac:spMkLst>
        </pc:spChg>
        <pc:spChg chg="mod">
          <ac:chgData name="Jefferson Passerini" userId="ec684a97d9b6a829" providerId="LiveId" clId="{120FB4C9-E737-4903-BE43-B3BF1FA65511}" dt="2024-02-27T12:42:59.155" v="244" actId="20577"/>
          <ac:spMkLst>
            <pc:docMk/>
            <pc:sldMk cId="2721736614" sldId="340"/>
            <ac:spMk id="5" creationId="{227BD5A2-6030-5D95-1DE3-5D39B10E2DF1}"/>
          </ac:spMkLst>
        </pc:spChg>
      </pc:sldChg>
      <pc:sldChg chg="modSp add mod">
        <pc:chgData name="Jefferson Passerini" userId="ec684a97d9b6a829" providerId="LiveId" clId="{120FB4C9-E737-4903-BE43-B3BF1FA65511}" dt="2024-02-27T12:45:17.853" v="309" actId="5793"/>
        <pc:sldMkLst>
          <pc:docMk/>
          <pc:sldMk cId="1827135727" sldId="341"/>
        </pc:sldMkLst>
        <pc:spChg chg="mod">
          <ac:chgData name="Jefferson Passerini" userId="ec684a97d9b6a829" providerId="LiveId" clId="{120FB4C9-E737-4903-BE43-B3BF1FA65511}" dt="2024-02-27T12:45:17.853" v="309" actId="5793"/>
          <ac:spMkLst>
            <pc:docMk/>
            <pc:sldMk cId="1827135727" sldId="341"/>
            <ac:spMk id="3" creationId="{577CB113-986C-3E77-F342-F434C8488759}"/>
          </ac:spMkLst>
        </pc:spChg>
      </pc:sldChg>
      <pc:sldChg chg="modSp add mod">
        <pc:chgData name="Jefferson Passerini" userId="ec684a97d9b6a829" providerId="LiveId" clId="{120FB4C9-E737-4903-BE43-B3BF1FA65511}" dt="2024-02-27T12:46:31.935" v="318" actId="20577"/>
        <pc:sldMkLst>
          <pc:docMk/>
          <pc:sldMk cId="2337057064" sldId="342"/>
        </pc:sldMkLst>
        <pc:spChg chg="mod">
          <ac:chgData name="Jefferson Passerini" userId="ec684a97d9b6a829" providerId="LiveId" clId="{120FB4C9-E737-4903-BE43-B3BF1FA65511}" dt="2024-02-27T12:46:31.935" v="318" actId="20577"/>
          <ac:spMkLst>
            <pc:docMk/>
            <pc:sldMk cId="2337057064" sldId="342"/>
            <ac:spMk id="3" creationId="{41BD2760-DB37-949A-7D7C-DEA56B12F770}"/>
          </ac:spMkLst>
        </pc:spChg>
      </pc:sldChg>
      <pc:sldChg chg="modSp add mod">
        <pc:chgData name="Jefferson Passerini" userId="ec684a97d9b6a829" providerId="LiveId" clId="{120FB4C9-E737-4903-BE43-B3BF1FA65511}" dt="2024-02-27T12:48:15.106" v="328" actId="20577"/>
        <pc:sldMkLst>
          <pc:docMk/>
          <pc:sldMk cId="1077687351" sldId="343"/>
        </pc:sldMkLst>
        <pc:spChg chg="mod">
          <ac:chgData name="Jefferson Passerini" userId="ec684a97d9b6a829" providerId="LiveId" clId="{120FB4C9-E737-4903-BE43-B3BF1FA65511}" dt="2024-02-27T12:48:15.106" v="328" actId="20577"/>
          <ac:spMkLst>
            <pc:docMk/>
            <pc:sldMk cId="1077687351" sldId="343"/>
            <ac:spMk id="3" creationId="{9FB53359-9615-674D-4345-C4BBE739070F}"/>
          </ac:spMkLst>
        </pc:spChg>
      </pc:sldChg>
      <pc:sldChg chg="modSp add mod">
        <pc:chgData name="Jefferson Passerini" userId="ec684a97d9b6a829" providerId="LiveId" clId="{120FB4C9-E737-4903-BE43-B3BF1FA65511}" dt="2024-02-27T12:49:10.386" v="346" actId="20577"/>
        <pc:sldMkLst>
          <pc:docMk/>
          <pc:sldMk cId="1697302188" sldId="344"/>
        </pc:sldMkLst>
        <pc:spChg chg="mod">
          <ac:chgData name="Jefferson Passerini" userId="ec684a97d9b6a829" providerId="LiveId" clId="{120FB4C9-E737-4903-BE43-B3BF1FA65511}" dt="2024-02-27T12:49:10.386" v="346" actId="20577"/>
          <ac:spMkLst>
            <pc:docMk/>
            <pc:sldMk cId="1697302188" sldId="344"/>
            <ac:spMk id="3" creationId="{91D2463C-0FB1-DF57-A051-CA9A5A4F2F4F}"/>
          </ac:spMkLst>
        </pc:spChg>
      </pc:sldChg>
      <pc:sldChg chg="addSp modSp add mod">
        <pc:chgData name="Jefferson Passerini" userId="ec684a97d9b6a829" providerId="LiveId" clId="{120FB4C9-E737-4903-BE43-B3BF1FA65511}" dt="2024-02-27T12:51:03.435" v="360" actId="1076"/>
        <pc:sldMkLst>
          <pc:docMk/>
          <pc:sldMk cId="1042194478" sldId="345"/>
        </pc:sldMkLst>
        <pc:spChg chg="mod">
          <ac:chgData name="Jefferson Passerini" userId="ec684a97d9b6a829" providerId="LiveId" clId="{120FB4C9-E737-4903-BE43-B3BF1FA65511}" dt="2024-02-27T12:50:23.495" v="352" actId="27636"/>
          <ac:spMkLst>
            <pc:docMk/>
            <pc:sldMk cId="1042194478" sldId="345"/>
            <ac:spMk id="3" creationId="{1DB3339F-26F6-5EF4-0077-E6E96F2455B9}"/>
          </ac:spMkLst>
        </pc:spChg>
        <pc:picChg chg="add mod">
          <ac:chgData name="Jefferson Passerini" userId="ec684a97d9b6a829" providerId="LiveId" clId="{120FB4C9-E737-4903-BE43-B3BF1FA65511}" dt="2024-02-27T12:51:03.435" v="360" actId="1076"/>
          <ac:picMkLst>
            <pc:docMk/>
            <pc:sldMk cId="1042194478" sldId="345"/>
            <ac:picMk id="6" creationId="{E17773BE-A09E-40D9-9C01-4ACBF4C9677B}"/>
          </ac:picMkLst>
        </pc:picChg>
      </pc:sldChg>
      <pc:sldChg chg="addSp modSp add mod">
        <pc:chgData name="Jefferson Passerini" userId="ec684a97d9b6a829" providerId="LiveId" clId="{120FB4C9-E737-4903-BE43-B3BF1FA65511}" dt="2024-02-27T12:52:33.925" v="376" actId="27636"/>
        <pc:sldMkLst>
          <pc:docMk/>
          <pc:sldMk cId="2275481231" sldId="346"/>
        </pc:sldMkLst>
        <pc:spChg chg="mod">
          <ac:chgData name="Jefferson Passerini" userId="ec684a97d9b6a829" providerId="LiveId" clId="{120FB4C9-E737-4903-BE43-B3BF1FA65511}" dt="2024-02-27T12:52:33.925" v="376" actId="27636"/>
          <ac:spMkLst>
            <pc:docMk/>
            <pc:sldMk cId="2275481231" sldId="346"/>
            <ac:spMk id="3" creationId="{D6A4BAE0-9133-0D7E-0457-A8970A9AABCD}"/>
          </ac:spMkLst>
        </pc:spChg>
        <pc:spChg chg="ord">
          <ac:chgData name="Jefferson Passerini" userId="ec684a97d9b6a829" providerId="LiveId" clId="{120FB4C9-E737-4903-BE43-B3BF1FA65511}" dt="2024-02-27T12:52:28.537" v="374" actId="166"/>
          <ac:spMkLst>
            <pc:docMk/>
            <pc:sldMk cId="2275481231" sldId="346"/>
            <ac:spMk id="5" creationId="{57DD9EAD-B2EA-4839-4D66-D6C80C094FB2}"/>
          </ac:spMkLst>
        </pc:spChg>
        <pc:picChg chg="add mod">
          <ac:chgData name="Jefferson Passerini" userId="ec684a97d9b6a829" providerId="LiveId" clId="{120FB4C9-E737-4903-BE43-B3BF1FA65511}" dt="2024-02-27T12:52:23.565" v="373" actId="1076"/>
          <ac:picMkLst>
            <pc:docMk/>
            <pc:sldMk cId="2275481231" sldId="346"/>
            <ac:picMk id="4" creationId="{68E299DE-8582-680A-299A-7B3CCED7AE30}"/>
          </ac:picMkLst>
        </pc:picChg>
        <pc:picChg chg="mod">
          <ac:chgData name="Jefferson Passerini" userId="ec684a97d9b6a829" providerId="LiveId" clId="{120FB4C9-E737-4903-BE43-B3BF1FA65511}" dt="2024-02-27T12:52:11.605" v="372" actId="1076"/>
          <ac:picMkLst>
            <pc:docMk/>
            <pc:sldMk cId="2275481231" sldId="346"/>
            <ac:picMk id="6" creationId="{5F2AD543-BD16-5B00-6825-3BEEED0674B4}"/>
          </ac:picMkLst>
        </pc:picChg>
      </pc:sldChg>
      <pc:sldChg chg="modSp add mod">
        <pc:chgData name="Jefferson Passerini" userId="ec684a97d9b6a829" providerId="LiveId" clId="{120FB4C9-E737-4903-BE43-B3BF1FA65511}" dt="2024-02-27T12:53:36.583" v="388" actId="108"/>
        <pc:sldMkLst>
          <pc:docMk/>
          <pc:sldMk cId="581175126" sldId="347"/>
        </pc:sldMkLst>
        <pc:spChg chg="mod">
          <ac:chgData name="Jefferson Passerini" userId="ec684a97d9b6a829" providerId="LiveId" clId="{120FB4C9-E737-4903-BE43-B3BF1FA65511}" dt="2024-02-27T12:53:36.583" v="388" actId="108"/>
          <ac:spMkLst>
            <pc:docMk/>
            <pc:sldMk cId="581175126" sldId="347"/>
            <ac:spMk id="3" creationId="{64105D8E-D526-5C71-EC9B-CCFF6DDB68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58223-B030-4515-ADB2-45D1E0C59DFC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06451-5F24-4AF0-B5C4-C54B743D9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79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A13AC-7B84-FCAE-6E4C-C27C5AF80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A873A5-190A-7A18-6711-FE7B0F120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85580E-C916-98A2-580E-72D6C400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15E088-A6BF-7881-9CA7-6FF3BCF9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4DD36D-2A7C-AC58-82B2-900FB934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0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B6205-FB04-A1DC-4F74-65FC3D0C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8213B6-3C0B-8F5A-94D0-66FF0F573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CC2311-305E-1B6C-2251-F1368835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46B6F8-4133-C65E-E2CB-6EFEDC59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A0CD68-381D-B89B-98DB-F76DA958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6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7B4A7A-159E-0D75-AA94-03C50BA6F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43733A-0EC9-B6EE-F751-40B8F9E6D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003D5C-00A5-FBF8-4958-511BED99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718D82-F5AC-6A2D-ADE0-83C1AC87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55DFA5-2D37-19A2-6B53-2C11725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4F1D1-43DC-9211-7CBC-582675BC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5ED8BF-0A41-8909-4EF7-7DB97350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9E4EA-48B8-4183-EBF2-739C2FCF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B8FF87-054D-9409-2B2F-51E54736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769B4B-DCBD-3479-3F8F-1AE093AC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8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A1B98-C168-563F-6FE5-5EFDF95A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70EE21-A0E0-FD9B-497C-A8CC48C92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531D26-2B9B-2DBE-0F57-B28386E9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1E200B-F0C8-674D-1C5A-D58161F7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7CB36A-47DF-A159-FD53-0F50C328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5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6300A-D66A-04BC-244B-31EACD96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11ADFC-E5A2-E542-FFB7-F40C0F073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A1F6D3-9C55-20FD-4F83-F44F2B79E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DC8019-3E30-493F-FBD2-08A17209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65B26C-1C2D-5CFA-2B82-17ADEEF8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7E1B42-98C9-C8DA-A45F-13FF4F43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2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EA877-CBCE-3D3A-90A0-9A0D3DF8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856753-8DF1-61AF-195D-A3B1602F4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FBAFAC-41E9-DDE0-272C-689A0C9A3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C72DC-4C9A-7019-B8B8-D05A7B095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B75193-21E5-3E3D-8A00-FA6710601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E691EE-4E0E-7034-C213-81A42C34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40978F-E59C-8FCA-D3F0-BD2DDF0F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7A6A9BC-C3C7-2234-BD18-71C67430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1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0A9E0-D8FF-07C4-9A2E-6FF6FD5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D36E63-3905-8003-9DB8-BC9B9DB4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E29EA8-D9F5-7A0D-926F-B867CBF9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684219-47E3-7985-99BD-7A4B44F5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97BEDB-9702-D3AC-8A4F-F9267D4C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8092BD-9858-3DEF-D411-E550CF82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AB3C50-63C3-01EC-28B1-FAE92D86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1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D46B4-27EE-4A24-5284-4BFD2A23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FB2125-639F-3153-F723-6FACCE8C7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6A5176-E341-595A-EC57-0A591A32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75151-82D9-FB5E-9938-FFAA1F62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979A6F-1EB9-3E04-B9F9-25A1C79D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1C3C3F-E094-CA4E-5678-B9668D04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9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FB96C-34BC-D064-377F-9FCF8A95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B5CF3F-1A01-5216-2F80-9D9DD4A86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11D67F-9197-836E-721B-866AF40B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C4076F-A474-D1CD-64C8-53C6196D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A7446F-5E22-BF57-429C-621E9FB6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EF1CD8-5003-D550-1A14-242361B5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A0BF18-F3D8-8BBB-7A99-13471CE1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7795EE-E93A-8826-6BBF-705AB4431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3BFEA2-AE72-5C6B-B3B6-A7FB2D301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3D623D-4AF1-CB4B-F1DA-9F7CE832D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8584BF-4C2E-DFE4-2AE9-EC806C507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8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manticscholar.org/paper/Data-Abstraction-and-Hierarchy-Liskov/36bebabeb72287ad9490e1ebab84e7225ad6a9e5?p2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áfico, Gráfico de radar&#10;&#10;Descrição gerada automaticamente">
            <a:extLst>
              <a:ext uri="{FF2B5EF4-FFF2-40B4-BE49-F238E27FC236}">
                <a16:creationId xmlns:a16="http://schemas.microsoft.com/office/drawing/2014/main" id="{E40F84D2-B971-943E-2413-FD0574181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2" b="7180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C0A846-5EFF-AF29-0D28-25147DCD1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pt-BR" sz="6600" b="1" dirty="0"/>
              <a:t>Princípios do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3BEF35-F3A4-AE65-1273-2D8912956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pt-BR"/>
              <a:t>Design Patterns</a:t>
            </a:r>
          </a:p>
          <a:p>
            <a:pPr algn="l"/>
            <a:r>
              <a:rPr lang="pt-BR"/>
              <a:t>Prof. Me. Jefferson Passerini</a:t>
            </a:r>
          </a:p>
        </p:txBody>
      </p:sp>
    </p:spTree>
    <p:extLst>
      <p:ext uri="{BB962C8B-B14F-4D97-AF65-F5344CB8AC3E}">
        <p14:creationId xmlns:p14="http://schemas.microsoft.com/office/powerpoint/2010/main" val="356843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58D68D-567F-88A9-7C9D-CCD2E079E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06D38AEB-6CAF-26AF-0955-531DD9238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CA0E13-E8E4-5778-EB43-E9FD90FD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7E011-3650-ADB4-45C9-E15EDEA8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10554285" cy="5278979"/>
          </a:xfrm>
        </p:spPr>
        <p:txBody>
          <a:bodyPr>
            <a:normAutofit/>
          </a:bodyPr>
          <a:lstStyle/>
          <a:p>
            <a:pPr lvl="0"/>
            <a:r>
              <a:rPr lang="pt-BR" sz="2661" b="1" i="1" dirty="0"/>
              <a:t>Open/</a:t>
            </a:r>
            <a:r>
              <a:rPr lang="pt-BR" sz="2661" b="1" i="1" dirty="0" err="1"/>
              <a:t>Closed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marL="0" lvl="0" indent="0">
              <a:buSzPct val="45000"/>
              <a:buNone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Se a sua classe já foi desenvolvida, testada e revisada, e incluída em algum </a:t>
            </a:r>
            <a:r>
              <a:rPr lang="pt-BR" sz="2661" i="1" dirty="0"/>
              <a:t>framework </a:t>
            </a:r>
            <a:r>
              <a:rPr lang="pt-BR" sz="2661" dirty="0"/>
              <a:t>ou é de alguma forma utilizada em sua aplicação, tentar mexer com seu código é arriscado.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Ao invés de mudar o código da classe diretamente, você pode criar subclasses e sobrescrever partes da classe original que você quer que se comporte de forma diferente.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Você vai cumprir seu objetivo mas também não quebrará os clientes existentes da classe original.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B494107-07AA-22FC-46E3-03B6DB2FEFAA}"/>
              </a:ext>
            </a:extLst>
          </p:cNvPr>
          <p:cNvSpPr/>
          <p:nvPr/>
        </p:nvSpPr>
        <p:spPr>
          <a:xfrm>
            <a:off x="202164" y="112168"/>
            <a:ext cx="1197427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O</a:t>
            </a:r>
            <a:endParaRPr lang="pt-BR" sz="15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9437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0B7F46-7918-8273-8748-1EBE73FE2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D0657C3C-02DD-8665-39E4-6DEB80285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69A8B3-FE09-85E7-9088-895652CD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8FB58F-07F6-4DC6-E126-56D7654C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10554285" cy="5278979"/>
          </a:xfrm>
        </p:spPr>
        <p:txBody>
          <a:bodyPr>
            <a:normAutofit/>
          </a:bodyPr>
          <a:lstStyle/>
          <a:p>
            <a:pPr lvl="0"/>
            <a:r>
              <a:rPr lang="pt-BR" sz="2661" b="1" i="1" dirty="0"/>
              <a:t>Open/</a:t>
            </a:r>
            <a:r>
              <a:rPr lang="pt-BR" sz="2661" b="1" i="1" dirty="0" err="1"/>
              <a:t>Closed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marL="0" lvl="0" indent="0">
              <a:buSzPct val="45000"/>
              <a:buNone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Atenção!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Este princípio não foi feito para ser aplicado para todas as mudanças de uma classe.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Se você sabe que há um bug na classe, apenas vá e corrija-o; não crie uma subclasse para ele. Uma classe filha não deveria ser responsável pelos problemas da classe mãe.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BCBF14E-5CC2-C1F7-944A-9A01714054AB}"/>
              </a:ext>
            </a:extLst>
          </p:cNvPr>
          <p:cNvSpPr/>
          <p:nvPr/>
        </p:nvSpPr>
        <p:spPr>
          <a:xfrm>
            <a:off x="202164" y="112168"/>
            <a:ext cx="1197427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O</a:t>
            </a:r>
            <a:endParaRPr lang="pt-BR" sz="15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5197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BFE9C7-8739-1D12-5B9F-9ED9E05F1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4FFC41B9-D0EA-D072-82A0-08A9D676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11BF1B-9072-DCB8-F130-50A3DD2F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B8AB17-3831-5FA0-63EA-13A5BEACC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4696409" cy="527897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BR" sz="2661" b="1" i="1" dirty="0"/>
              <a:t>Open/</a:t>
            </a:r>
            <a:r>
              <a:rPr lang="pt-BR" sz="2661" b="1" i="1" dirty="0" err="1"/>
              <a:t>Closed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marL="0" lvl="0" indent="0">
              <a:buSzPct val="45000"/>
              <a:buNone/>
            </a:pPr>
            <a:endParaRPr lang="pt-BR" sz="2661" dirty="0"/>
          </a:p>
          <a:p>
            <a:pPr hangingPunct="0">
              <a:buSzPct val="45000"/>
              <a:buFont typeface="StarSymbol"/>
              <a:buChar char="●"/>
            </a:pPr>
            <a:r>
              <a:rPr lang="pt-BR" sz="2800" dirty="0">
                <a:latin typeface="Liberation Sans" pitchFamily="18"/>
                <a:ea typeface="Noto Sans CJK SC" pitchFamily="2"/>
                <a:cs typeface="FreeSans" pitchFamily="2"/>
              </a:rPr>
              <a:t>Você tem uma aplicação e-commerce com uma classe </a:t>
            </a:r>
            <a:r>
              <a:rPr lang="pt-BR" sz="2800" b="1" dirty="0">
                <a:latin typeface="Liberation Sans" pitchFamily="18"/>
                <a:ea typeface="Noto Sans CJK SC" pitchFamily="2"/>
                <a:cs typeface="FreeSans" pitchFamily="2"/>
              </a:rPr>
              <a:t>Pedido</a:t>
            </a:r>
            <a:r>
              <a:rPr lang="pt-BR" sz="2800" dirty="0">
                <a:latin typeface="Liberation Sans" pitchFamily="18"/>
                <a:ea typeface="Noto Sans CJK SC" pitchFamily="2"/>
                <a:cs typeface="FreeSans" pitchFamily="2"/>
              </a:rPr>
              <a:t> que calcula os custos de envio e todos os métodos de envio estão codificados dentro da classe.</a:t>
            </a:r>
          </a:p>
          <a:p>
            <a:pPr marL="0" indent="0" hangingPunct="0">
              <a:buSzPct val="45000"/>
              <a:buNone/>
            </a:pPr>
            <a:endParaRPr lang="pt-BR" sz="2800" dirty="0">
              <a:latin typeface="Liberation Sans" pitchFamily="18"/>
              <a:ea typeface="Noto Sans CJK SC" pitchFamily="2"/>
              <a:cs typeface="FreeSans" pitchFamily="2"/>
            </a:endParaRPr>
          </a:p>
          <a:p>
            <a:pPr hangingPunct="0">
              <a:buSzPct val="45000"/>
              <a:buFont typeface="StarSymbol"/>
              <a:buChar char="●"/>
            </a:pPr>
            <a:r>
              <a:rPr lang="pt-BR" sz="2800" dirty="0">
                <a:latin typeface="Liberation Sans" pitchFamily="18"/>
                <a:ea typeface="Noto Sans CJK SC" pitchFamily="2"/>
                <a:cs typeface="FreeSans" pitchFamily="2"/>
              </a:rPr>
              <a:t>Se você precisa adicionar um novo método de envio, você terá que mudar o código da classe Pedido , arriscando quebrá-la.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C9C24E-4DEF-DC23-BEE2-8CAC1E54C13C}"/>
              </a:ext>
            </a:extLst>
          </p:cNvPr>
          <p:cNvSpPr/>
          <p:nvPr/>
        </p:nvSpPr>
        <p:spPr>
          <a:xfrm>
            <a:off x="202164" y="112168"/>
            <a:ext cx="1197427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O</a:t>
            </a:r>
            <a:endParaRPr lang="pt-BR" sz="15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04061ED-9968-A931-3D11-E347E4164D0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069552" y="1002211"/>
            <a:ext cx="6077123" cy="3817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46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5ACF8D-E229-4DBC-6E24-6A4CF3400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C4A6EB37-686F-8AF3-14A4-3D89375E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CB4391-2774-0EC6-B874-1F0FAD8D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E1BB6-9E0C-0088-D5F5-AB471CC02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4963887" cy="6023075"/>
          </a:xfrm>
        </p:spPr>
        <p:txBody>
          <a:bodyPr>
            <a:normAutofit lnSpcReduction="10000"/>
          </a:bodyPr>
          <a:lstStyle/>
          <a:p>
            <a:pPr lvl="0"/>
            <a:r>
              <a:rPr lang="pt-BR" sz="2661" b="1" i="1" dirty="0"/>
              <a:t>Open/</a:t>
            </a:r>
            <a:r>
              <a:rPr lang="pt-BR" sz="2661" b="1" i="1" dirty="0" err="1"/>
              <a:t>Closed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marL="0" lvl="0" indent="0">
              <a:buSzPct val="45000"/>
              <a:buNone/>
            </a:pPr>
            <a:endParaRPr lang="pt-BR" sz="2661" dirty="0"/>
          </a:p>
          <a:p>
            <a:pPr hangingPunct="0">
              <a:spcBef>
                <a:spcPts val="1371"/>
              </a:spcBef>
              <a:spcAft>
                <a:spcPts val="1371"/>
              </a:spcAft>
              <a:buSzPct val="45000"/>
              <a:buFont typeface="StarSymbol"/>
              <a:buChar char="●"/>
            </a:pPr>
            <a:r>
              <a:rPr lang="pt-BR" sz="2800" dirty="0">
                <a:latin typeface="Liberation Sans" pitchFamily="18"/>
                <a:ea typeface="Noto Sans CJK SC" pitchFamily="2"/>
                <a:cs typeface="FreeSans" pitchFamily="2"/>
              </a:rPr>
              <a:t>Aplicando o padrão </a:t>
            </a:r>
            <a:r>
              <a:rPr lang="pt-BR" sz="2800" b="1" i="1" dirty="0" err="1">
                <a:latin typeface="Liberation Sans" pitchFamily="18"/>
                <a:ea typeface="Noto Sans CJK SC" pitchFamily="2"/>
                <a:cs typeface="FreeSans" pitchFamily="2"/>
              </a:rPr>
              <a:t>Strategy</a:t>
            </a:r>
            <a:r>
              <a:rPr lang="pt-BR" sz="2800" dirty="0">
                <a:latin typeface="Liberation Sans" pitchFamily="18"/>
                <a:ea typeface="Noto Sans CJK SC" pitchFamily="2"/>
                <a:cs typeface="FreeSans" pitchFamily="2"/>
              </a:rPr>
              <a:t>, comece extraindo os métodos de envio para classes separadas com uma interface em comum.</a:t>
            </a:r>
          </a:p>
          <a:p>
            <a:pPr hangingPunct="0">
              <a:spcBef>
                <a:spcPts val="1371"/>
              </a:spcBef>
              <a:spcAft>
                <a:spcPts val="1371"/>
              </a:spcAft>
              <a:buSzPct val="45000"/>
              <a:buFont typeface="StarSymbol"/>
              <a:buChar char="●"/>
            </a:pPr>
            <a:r>
              <a:rPr lang="pt-BR" sz="2800" dirty="0">
                <a:latin typeface="Liberation Sans" pitchFamily="18"/>
                <a:ea typeface="Noto Sans CJK SC" pitchFamily="2"/>
                <a:cs typeface="FreeSans" pitchFamily="2"/>
              </a:rPr>
              <a:t>Agora quando você precisa implementar um novo método de envio, você pode derivar uma nova classe da interface Envio sem tocar em qualquer código da classe Pedido.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B38543D-5EE4-836A-C195-4523DA9D582C}"/>
              </a:ext>
            </a:extLst>
          </p:cNvPr>
          <p:cNvSpPr/>
          <p:nvPr/>
        </p:nvSpPr>
        <p:spPr>
          <a:xfrm>
            <a:off x="202164" y="112168"/>
            <a:ext cx="1197427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O</a:t>
            </a:r>
            <a:endParaRPr lang="pt-BR" sz="15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2BE7976-FDE3-5583-7F74-2E97E549157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220136" y="746068"/>
            <a:ext cx="5964707" cy="606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3700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B78B5-4E4A-9E13-8708-6AF9146AA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9D6E5720-096C-0B5D-3AAA-F2D18DC85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FC9B0C-ADB9-5CFE-ADEF-49717705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2841C-BB3D-F20B-E8D7-C2BBE000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4963887" cy="6023075"/>
          </a:xfrm>
        </p:spPr>
        <p:txBody>
          <a:bodyPr>
            <a:normAutofit lnSpcReduction="10000"/>
          </a:bodyPr>
          <a:lstStyle/>
          <a:p>
            <a:pPr lvl="0"/>
            <a:r>
              <a:rPr lang="pt-BR" sz="2661" b="1" i="1" dirty="0"/>
              <a:t>Open/</a:t>
            </a:r>
            <a:r>
              <a:rPr lang="pt-BR" sz="2661" b="1" i="1" dirty="0" err="1"/>
              <a:t>Closed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marL="0" lvl="0" indent="0">
              <a:buSzPct val="45000"/>
              <a:buNone/>
            </a:pPr>
            <a:endParaRPr lang="pt-BR" sz="2661" dirty="0"/>
          </a:p>
          <a:p>
            <a:pPr hangingPunct="0">
              <a:spcBef>
                <a:spcPts val="1371"/>
              </a:spcBef>
              <a:spcAft>
                <a:spcPts val="1371"/>
              </a:spcAft>
              <a:buSzPct val="45000"/>
              <a:buFont typeface="StarSymbol"/>
              <a:buChar char="●"/>
            </a:pPr>
            <a:r>
              <a:rPr lang="pt-BR" sz="2800" dirty="0">
                <a:latin typeface="Liberation Sans" pitchFamily="18"/>
                <a:ea typeface="Noto Sans CJK SC" pitchFamily="2"/>
                <a:cs typeface="FreeSans" pitchFamily="2"/>
              </a:rPr>
              <a:t>O código cliente da classe Pedido irá ligar os pedidos com o objeto do envio com a nova classe sempre que o usuário selecionar estes métodos de envio na interface gráfica.</a:t>
            </a:r>
          </a:p>
          <a:p>
            <a:pPr hangingPunct="0">
              <a:spcBef>
                <a:spcPts val="1371"/>
              </a:spcBef>
              <a:spcAft>
                <a:spcPts val="1371"/>
              </a:spcAft>
              <a:buSzPct val="45000"/>
              <a:buFont typeface="StarSymbol"/>
              <a:buChar char="●"/>
            </a:pPr>
            <a:r>
              <a:rPr lang="pt-BR" sz="2800" dirty="0">
                <a:latin typeface="Liberation Sans" pitchFamily="18"/>
                <a:ea typeface="Noto Sans CJK SC" pitchFamily="2"/>
                <a:cs typeface="FreeSans" pitchFamily="2"/>
              </a:rPr>
              <a:t>Essa solução permite que você mova o cálculo de tempo de envio para classes mais relevantes, de acordo com o </a:t>
            </a:r>
            <a:r>
              <a:rPr lang="pt-BR" sz="2800" b="1" i="1" dirty="0">
                <a:latin typeface="Liberation Sans" pitchFamily="18"/>
                <a:ea typeface="Noto Sans CJK SC" pitchFamily="2"/>
                <a:cs typeface="FreeSans" pitchFamily="2"/>
              </a:rPr>
              <a:t>princípio de responsabilidade única.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8440997-9A68-864C-6A59-E63DD9B81461}"/>
              </a:ext>
            </a:extLst>
          </p:cNvPr>
          <p:cNvSpPr/>
          <p:nvPr/>
        </p:nvSpPr>
        <p:spPr>
          <a:xfrm>
            <a:off x="202164" y="112168"/>
            <a:ext cx="1197427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O</a:t>
            </a:r>
            <a:endParaRPr lang="pt-BR" sz="15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4FA1AE5-52D0-40D0-8CE5-20755141528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220136" y="746068"/>
            <a:ext cx="5964707" cy="606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946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30D7C2-8F57-94BF-AF44-E1D648424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4225254F-F81B-C93B-C3C9-83E1FBC0D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0BCA3C-8587-F5E5-CD6C-9BD706E2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9E9EC2-81DF-FDFE-40A9-4FD2A7E01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10626204" cy="6023075"/>
          </a:xfrm>
        </p:spPr>
        <p:txBody>
          <a:bodyPr>
            <a:normAutofit/>
          </a:bodyPr>
          <a:lstStyle/>
          <a:p>
            <a:pPr lvl="0"/>
            <a:r>
              <a:rPr lang="pt-BR" sz="2661" b="1" i="1" dirty="0" err="1"/>
              <a:t>Liskov</a:t>
            </a:r>
            <a:r>
              <a:rPr lang="pt-BR" sz="2661" b="1" i="1" dirty="0"/>
              <a:t> </a:t>
            </a:r>
            <a:r>
              <a:rPr lang="pt-BR" sz="2661" b="1" i="1" dirty="0" err="1"/>
              <a:t>Substitution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lvl="0"/>
            <a:r>
              <a:rPr lang="pt-BR" sz="2661" b="1" i="1" dirty="0"/>
              <a:t>Princípio de Substituição de </a:t>
            </a:r>
            <a:r>
              <a:rPr lang="pt-BR" sz="2661" b="1" i="1" dirty="0" err="1"/>
              <a:t>Liskov</a:t>
            </a:r>
            <a:endParaRPr lang="pt-BR" sz="2661" b="1" i="1" dirty="0"/>
          </a:p>
          <a:p>
            <a:pPr marL="0" lvl="0" indent="0">
              <a:buSzPct val="45000"/>
              <a:buNone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b="1" dirty="0"/>
              <a:t>Quando estendendo uma classe, lembre-se que você deve ser capaz de passar objetos da subclasse em lugar de objetos da classe mãe sem quebrar o código cliente.</a:t>
            </a:r>
          </a:p>
          <a:p>
            <a:pPr lvl="0">
              <a:buSzPct val="45000"/>
              <a:buFont typeface="StarSymbol"/>
              <a:buChar char="●"/>
            </a:pPr>
            <a:endParaRPr lang="pt-BR" b="1" dirty="0"/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Este princípio foi nomeado por </a:t>
            </a:r>
            <a:r>
              <a:rPr lang="pt-BR" sz="2661" b="1" dirty="0"/>
              <a:t>Barbara </a:t>
            </a:r>
            <a:r>
              <a:rPr lang="pt-BR" sz="2661" b="1" dirty="0" err="1"/>
              <a:t>Liskov</a:t>
            </a:r>
            <a:r>
              <a:rPr lang="pt-BR" sz="2661" b="1" dirty="0"/>
              <a:t>,</a:t>
            </a:r>
            <a:r>
              <a:rPr lang="pt-BR" sz="2661" dirty="0"/>
              <a:t> que o definiu em 1987em seu trabalho </a:t>
            </a:r>
            <a:r>
              <a:rPr lang="en-US" sz="2661" b="1" i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Abstraction and Hierarchy </a:t>
            </a:r>
            <a:r>
              <a:rPr lang="en-US" sz="2661" b="1" i="1" dirty="0"/>
              <a:t>:</a:t>
            </a:r>
            <a:endParaRPr lang="pt-BR" sz="2661" dirty="0"/>
          </a:p>
          <a:p>
            <a:pPr lvl="1" hangingPunct="0">
              <a:spcBef>
                <a:spcPts val="1714"/>
              </a:spcBef>
              <a:buSzPct val="75000"/>
              <a:buFont typeface="StarSymbol"/>
              <a:buChar char="–"/>
            </a:pPr>
            <a:r>
              <a:rPr lang="pt-BR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https://www.semanticscholar.org/paper/Data-Abstraction-and-Hierarchy-Liskov/36bebabeb72287ad9490e1ebab84e7225ad6a9e5?p2df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C70B512-BDFA-AFB7-4491-1971BFB7E946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L</a:t>
            </a:r>
            <a:endParaRPr lang="pt-BR" sz="20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0143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667439-4DA0-C20F-7CDC-709F5FD9D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C2DDA59D-4DDE-21CC-3E50-DBB034228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AB209F-313A-3E2F-2A0F-DA270348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39B7B0-399C-2BBF-C771-D9B29297F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10626204" cy="6023075"/>
          </a:xfrm>
        </p:spPr>
        <p:txBody>
          <a:bodyPr>
            <a:normAutofit/>
          </a:bodyPr>
          <a:lstStyle/>
          <a:p>
            <a:pPr lvl="0"/>
            <a:r>
              <a:rPr lang="pt-BR" sz="2661" b="1" i="1" dirty="0" err="1"/>
              <a:t>Liskov</a:t>
            </a:r>
            <a:r>
              <a:rPr lang="pt-BR" sz="2661" b="1" i="1" dirty="0"/>
              <a:t> </a:t>
            </a:r>
            <a:r>
              <a:rPr lang="pt-BR" sz="2661" b="1" i="1" dirty="0" err="1"/>
              <a:t>Substitution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marL="0" lvl="0" indent="0">
              <a:buSzPct val="45000"/>
              <a:buNone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sz="2800" dirty="0"/>
              <a:t>Isso significa que a subclasse deve permanecer compatível com o comportamento da superclasse. </a:t>
            </a:r>
            <a:r>
              <a:rPr lang="pt-BR" sz="2800" b="1" i="1" dirty="0"/>
              <a:t>Quando sobrescrevendo um método, estenda o comportamento base ao invés de substituí-lo com algo completamente diferente.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800" dirty="0"/>
              <a:t>O princípio de substituição é um </a:t>
            </a:r>
            <a:r>
              <a:rPr lang="pt-BR" sz="2800" b="1" i="1" dirty="0"/>
              <a:t>conjunto de checagens que ajudam a prever se um subclasse permanece compatível </a:t>
            </a:r>
            <a:r>
              <a:rPr lang="pt-BR" sz="2800" dirty="0"/>
              <a:t>com o código que foi capaz de trabalhar com objetos da superclasse.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800" dirty="0"/>
              <a:t>Este conceito é crítico quando desenvolvendo bibliotecas e </a:t>
            </a:r>
            <a:r>
              <a:rPr lang="pt-BR" sz="2800" i="1" dirty="0"/>
              <a:t>frameworks</a:t>
            </a:r>
            <a:r>
              <a:rPr lang="pt-BR" sz="2800" dirty="0"/>
              <a:t>, porque suas classes serão usadas por outras pessoas cujo código você não pode diretamente acessar ou mudar.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E793656-0E3B-BA67-57D7-9F43A67DD3AF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L</a:t>
            </a:r>
            <a:endParaRPr lang="pt-BR" sz="20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74384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FB1AF9-4DC7-8234-D626-A62526CE5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4AEB1868-7019-732D-F1BD-141D50D90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69D881-BB29-E607-156A-96428A38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2D3408-C518-ACDA-09AE-9259B7639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10626204" cy="6023075"/>
          </a:xfrm>
        </p:spPr>
        <p:txBody>
          <a:bodyPr>
            <a:normAutofit/>
          </a:bodyPr>
          <a:lstStyle/>
          <a:p>
            <a:pPr lvl="0"/>
            <a:r>
              <a:rPr lang="pt-BR" sz="2661" b="1" i="1" dirty="0" err="1"/>
              <a:t>Liskov</a:t>
            </a:r>
            <a:r>
              <a:rPr lang="pt-BR" sz="2661" b="1" i="1" dirty="0"/>
              <a:t> </a:t>
            </a:r>
            <a:r>
              <a:rPr lang="pt-BR" sz="2661" b="1" i="1" dirty="0" err="1"/>
              <a:t>Substitution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marL="0" lvl="0" indent="0">
              <a:buSzPct val="45000"/>
              <a:buNone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sz="2800" dirty="0"/>
              <a:t>Ao contrário de outros princípios de projeto que são amplamente abertos à interpretação, o princípio de substituição tem um conjunto de requerimentos formais para subclasses, e especificamente para seus métodos.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800" dirty="0"/>
              <a:t>Vamos ver esta lista em detalhes: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448AE25-4C5E-F93C-D80E-B4B87C2C80DC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L</a:t>
            </a:r>
            <a:endParaRPr lang="pt-BR" sz="20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0526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F165B1-E7B9-7070-614A-97CCD7068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AF88B48D-3D29-3F96-0D68-FFB93E4C2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DA5AD0-264F-2A88-BC00-41027337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8F1496-37F9-59B6-862B-52365DE84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10626204" cy="6023075"/>
          </a:xfrm>
        </p:spPr>
        <p:txBody>
          <a:bodyPr>
            <a:normAutofit/>
          </a:bodyPr>
          <a:lstStyle/>
          <a:p>
            <a:pPr lvl="0"/>
            <a:r>
              <a:rPr lang="pt-BR" sz="2661" b="1" i="1" dirty="0" err="1"/>
              <a:t>Liskov</a:t>
            </a:r>
            <a:r>
              <a:rPr lang="pt-BR" sz="2661" b="1" i="1" dirty="0"/>
              <a:t> </a:t>
            </a:r>
            <a:r>
              <a:rPr lang="pt-BR" sz="2661" b="1" i="1" dirty="0" err="1"/>
              <a:t>Substitution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marL="0" lvl="0" indent="0">
              <a:buSzPct val="45000"/>
              <a:buNone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sz="4000" b="1" dirty="0"/>
              <a:t>Os tipos de parâmetros em um método de uma subclasse devem coincidir ou serem mais abstratos que os tipos de parâmetros nos métodos da superclasse.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800" b="1" dirty="0"/>
              <a:t>Exemplo: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800" dirty="0"/>
              <a:t>Digamos que temos uma classe com um método que deve alimentar gatos: </a:t>
            </a:r>
            <a:r>
              <a:rPr lang="pt-BR" sz="2800" b="1" dirty="0"/>
              <a:t>alimentar(Gato g)</a:t>
            </a:r>
            <a:r>
              <a:rPr lang="pt-BR" sz="2800" dirty="0"/>
              <a:t>. O código cliente sempre passa objetos gato nesse método.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07764F-E0B8-7FD0-81B2-6775B66D1A1F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L</a:t>
            </a:r>
            <a:endParaRPr lang="pt-BR" sz="20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6220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08C87E-DF68-B3E4-3BD9-268FF1ABE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EE6A4B7C-BA07-89A2-A0FF-E00CC82A5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37468A-392F-8EEF-72BE-DBF670D5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E2EAFF-4CE4-7901-9469-E3D3DBDE8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10626204" cy="6023075"/>
          </a:xfrm>
        </p:spPr>
        <p:txBody>
          <a:bodyPr>
            <a:normAutofit/>
          </a:bodyPr>
          <a:lstStyle/>
          <a:p>
            <a:pPr lvl="0"/>
            <a:r>
              <a:rPr lang="pt-BR" sz="2661" b="1" i="1" dirty="0" err="1"/>
              <a:t>Liskov</a:t>
            </a:r>
            <a:r>
              <a:rPr lang="pt-BR" sz="2661" b="1" i="1" dirty="0"/>
              <a:t> </a:t>
            </a:r>
            <a:r>
              <a:rPr lang="pt-BR" sz="2661" b="1" i="1" dirty="0" err="1"/>
              <a:t>Substitution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marL="0" lvl="0" indent="0">
              <a:buSzPct val="45000"/>
              <a:buNone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sz="2800" b="1" dirty="0"/>
              <a:t>Bom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800" dirty="0"/>
              <a:t>Digamos que você criou uma subclasse que sobrescreveu o método para que ele possa alimentar qualquer animal (uma superclasse dos gatos): </a:t>
            </a:r>
            <a:r>
              <a:rPr lang="pt-BR" sz="2800" b="1" dirty="0"/>
              <a:t>alimentar(Animal g).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800" dirty="0"/>
              <a:t>Agora se você passar um objeto desta subclasse ao invés de um objeto da superclasse para o código cliente, tudo ainda vai funcionar bem. O método pode alimentar quaisquer animais, então ele ainda pode alimentar qualquer gato passado pelo cliente.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9024E2-44CD-7449-35A3-538FF3A302F5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L</a:t>
            </a:r>
            <a:endParaRPr lang="pt-BR" sz="20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0207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F5897CCA-486C-491C-B4C1-5E5C95A82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0B53B0-CD03-8CB8-6214-26C4483B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4" y="221289"/>
            <a:ext cx="6356606" cy="671801"/>
          </a:xfrm>
        </p:spPr>
        <p:txBody>
          <a:bodyPr>
            <a:normAutofit/>
          </a:bodyPr>
          <a:lstStyle/>
          <a:p>
            <a:r>
              <a:rPr lang="pt-BR" sz="40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72A24-816B-7D1E-2979-68E998086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1057275"/>
            <a:ext cx="7667625" cy="5353049"/>
          </a:xfrm>
        </p:spPr>
        <p:txBody>
          <a:bodyPr>
            <a:normAutofit/>
          </a:bodyPr>
          <a:lstStyle/>
          <a:p>
            <a:pPr lvl="0"/>
            <a:r>
              <a:rPr lang="pt-BR" sz="2000" b="1" dirty="0"/>
              <a:t>Características de um bom projeto de software</a:t>
            </a:r>
          </a:p>
          <a:p>
            <a:pPr lvl="0"/>
            <a:endParaRPr lang="pt-BR" sz="2000" b="1" dirty="0"/>
          </a:p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Agora que conhecemos os princípio básicos de projeto, vamos dar uma olhada em cinco deles que são comumente conhecidos com os </a:t>
            </a:r>
            <a:r>
              <a:rPr lang="pt-BR" sz="2000" b="1" i="1" dirty="0"/>
              <a:t>princípios SOLID</a:t>
            </a:r>
            <a:r>
              <a:rPr lang="pt-BR" sz="2000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Robert Martin os introduziu no livro </a:t>
            </a:r>
            <a:r>
              <a:rPr lang="pt-BR" sz="2000" b="1" i="1" dirty="0" err="1"/>
              <a:t>Agile</a:t>
            </a:r>
            <a:r>
              <a:rPr lang="pt-BR" sz="2000" b="1" i="1" dirty="0"/>
              <a:t> Software </a:t>
            </a:r>
            <a:r>
              <a:rPr lang="pt-BR" sz="2000" b="1" i="1" dirty="0" err="1"/>
              <a:t>Development</a:t>
            </a:r>
            <a:r>
              <a:rPr lang="pt-BR" sz="2000" b="1" i="1" dirty="0"/>
              <a:t>, </a:t>
            </a:r>
            <a:r>
              <a:rPr lang="pt-BR" sz="2000" b="1" i="1" dirty="0" err="1"/>
              <a:t>Principles</a:t>
            </a:r>
            <a:r>
              <a:rPr lang="pt-BR" sz="2000" b="1" i="1" dirty="0"/>
              <a:t>, </a:t>
            </a:r>
            <a:r>
              <a:rPr lang="pt-BR" sz="2000" b="1" i="1" dirty="0" err="1"/>
              <a:t>Patterns</a:t>
            </a:r>
            <a:r>
              <a:rPr lang="pt-BR" sz="2000" b="1" i="1" dirty="0"/>
              <a:t>, </a:t>
            </a:r>
            <a:r>
              <a:rPr lang="pt-BR" sz="2000" b="1" i="1" dirty="0" err="1"/>
              <a:t>and</a:t>
            </a:r>
            <a:r>
              <a:rPr lang="pt-BR" sz="2000" b="1" i="1" dirty="0"/>
              <a:t> </a:t>
            </a:r>
            <a:r>
              <a:rPr lang="pt-BR" sz="2000" b="1" i="1" dirty="0" err="1"/>
              <a:t>Pratices</a:t>
            </a:r>
            <a:r>
              <a:rPr lang="pt-BR" sz="2000" b="1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SOLID é uma sigla mnemônica em inglês para  cinco princípios de projeto destinados a fazer dos projetos de software algo mais compreensivo, flexível, e sustentável.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Como tudo, usar esses princípios sem cuidado pode causar mais males que bem.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O custo de aplicar estes princípios na arquitetura de um programa pode torná-lo mais complicado do que deveria ser. Tente ser pragmático e não tome tudo o que é apresentado aqui como um dogma.</a:t>
            </a:r>
          </a:p>
          <a:p>
            <a:endParaRPr lang="pt-BR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EE488F-3F6C-5250-B0B8-8426B8C70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" r="3916" b="2"/>
          <a:stretch/>
        </p:blipFill>
        <p:spPr bwMode="auto">
          <a:xfrm>
            <a:off x="8049386" y="838428"/>
            <a:ext cx="3995928" cy="557189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340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98BD20-FDB9-1A8E-335A-7CC145E71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74FE25AA-8BBD-7501-D404-1BD7FC998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C56D47-4155-3992-18CD-4B847824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8ADDE-9D98-25F5-9F90-811AFE0D1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10626204" cy="6023075"/>
          </a:xfrm>
        </p:spPr>
        <p:txBody>
          <a:bodyPr>
            <a:normAutofit/>
          </a:bodyPr>
          <a:lstStyle/>
          <a:p>
            <a:pPr lvl="0"/>
            <a:r>
              <a:rPr lang="pt-BR" sz="2661" b="1" i="1" dirty="0" err="1"/>
              <a:t>Liskov</a:t>
            </a:r>
            <a:r>
              <a:rPr lang="pt-BR" sz="2661" b="1" i="1" dirty="0"/>
              <a:t> </a:t>
            </a:r>
            <a:r>
              <a:rPr lang="pt-BR" sz="2661" b="1" i="1" dirty="0" err="1"/>
              <a:t>Substitution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marL="0" lvl="0" indent="0">
              <a:buSzPct val="45000"/>
              <a:buNone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sz="2800" b="1" dirty="0"/>
              <a:t>Ruim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800" dirty="0"/>
              <a:t>Você criou outra subclasse e restringiu o método alimentar para aceitar apenas gatos de Bengala (uma subclasse dos gatos): </a:t>
            </a:r>
            <a:r>
              <a:rPr lang="pt-BR" sz="2800" b="1" dirty="0"/>
              <a:t>alimentar(</a:t>
            </a:r>
            <a:r>
              <a:rPr lang="pt-BR" sz="2800" b="1" dirty="0" err="1"/>
              <a:t>GatoBengala</a:t>
            </a:r>
            <a:r>
              <a:rPr lang="pt-BR" sz="2800" b="1" dirty="0"/>
              <a:t> c)</a:t>
            </a:r>
            <a:r>
              <a:rPr lang="pt-BR" sz="2800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800" dirty="0"/>
              <a:t>O que vai acontecer com o código cliente se você ligá-lo com um objeto como este ao invés da classe original?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800" dirty="0"/>
              <a:t>Já que o método só pode alimentar uma raça de gatos, ele não vai servir para gatos genéricos mandados pelo cliente, quebrando toda a funcionalidade relacionada.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39D6C95-06A8-AFC3-8ECA-59E864089551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L</a:t>
            </a:r>
            <a:endParaRPr lang="pt-BR" sz="20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56986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9B4A96-10CA-A0E0-5B1F-0D6F88EE4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73791365-9CA8-13FA-B67B-6B547A804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30D627-BCBF-91AA-3AD0-603BE0A6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B8E0D-7F5A-DCEF-F28C-D2C147EB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10626204" cy="6023075"/>
          </a:xfrm>
        </p:spPr>
        <p:txBody>
          <a:bodyPr>
            <a:normAutofit/>
          </a:bodyPr>
          <a:lstStyle/>
          <a:p>
            <a:pPr lvl="0"/>
            <a:r>
              <a:rPr lang="pt-BR" sz="2661" b="1" i="1" dirty="0" err="1"/>
              <a:t>Liskov</a:t>
            </a:r>
            <a:r>
              <a:rPr lang="pt-BR" sz="2661" b="1" i="1" dirty="0"/>
              <a:t> </a:t>
            </a:r>
            <a:r>
              <a:rPr lang="pt-BR" sz="2661" b="1" i="1" dirty="0" err="1"/>
              <a:t>Substitution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marL="0" lvl="0" indent="0">
              <a:buSzPct val="45000"/>
              <a:buNone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sz="4000" b="1" dirty="0"/>
              <a:t>O tipo de retorno de um método de uma subclasse deve coincidir ou ser um subtipo do tipo de retorno no método da superclasse.</a:t>
            </a:r>
          </a:p>
          <a:p>
            <a:pPr lvl="0">
              <a:buSzPct val="45000"/>
              <a:buFont typeface="StarSymbol"/>
              <a:buChar char="●"/>
            </a:pPr>
            <a:endParaRPr lang="pt-BR" sz="2800" b="1" dirty="0"/>
          </a:p>
          <a:p>
            <a:pPr lvl="0">
              <a:buSzPct val="45000"/>
              <a:buFont typeface="StarSymbol"/>
              <a:buChar char="●"/>
            </a:pPr>
            <a:r>
              <a:rPr lang="pt-BR" sz="2800" b="1" dirty="0"/>
              <a:t>Exemplo: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800" dirty="0"/>
              <a:t>Digamos que você tem uma classe com um método: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800" dirty="0"/>
              <a:t> </a:t>
            </a:r>
            <a:r>
              <a:rPr lang="pt-BR" sz="2800" b="1" dirty="0" err="1"/>
              <a:t>comprarGato</a:t>
            </a:r>
            <a:r>
              <a:rPr lang="pt-BR" sz="2800" b="1" dirty="0"/>
              <a:t>(): Gato </a:t>
            </a:r>
            <a:r>
              <a:rPr lang="pt-BR" sz="2800" dirty="0"/>
              <a:t> 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800" dirty="0"/>
              <a:t>O código cliente espera receber qualquer gato como resultado da execução desse método.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35E3FD3-140C-A154-F691-D15EF798B532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L</a:t>
            </a:r>
            <a:endParaRPr lang="pt-BR" sz="20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07116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1A739A-4918-ACD7-7501-75D1081CA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C3684649-E165-DE0F-0855-A44105A0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74CE38-ECF3-0BFF-618C-127E07C6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C541EC-9EC2-FC4F-763E-F4165A09C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10626204" cy="6023075"/>
          </a:xfrm>
        </p:spPr>
        <p:txBody>
          <a:bodyPr>
            <a:normAutofit/>
          </a:bodyPr>
          <a:lstStyle/>
          <a:p>
            <a:pPr lvl="0"/>
            <a:r>
              <a:rPr lang="pt-BR" sz="2661" b="1" i="1" dirty="0" err="1"/>
              <a:t>Liskov</a:t>
            </a:r>
            <a:r>
              <a:rPr lang="pt-BR" sz="2661" b="1" i="1" dirty="0"/>
              <a:t> </a:t>
            </a:r>
            <a:r>
              <a:rPr lang="pt-BR" sz="2661" b="1" i="1" dirty="0" err="1"/>
              <a:t>Substitution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marL="0" lvl="0" indent="0">
              <a:buSzPct val="45000"/>
              <a:buNone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sz="2800" b="1" dirty="0"/>
              <a:t>Bom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800" dirty="0"/>
              <a:t>Uma subclasse sobrescreve o método dessa forma </a:t>
            </a:r>
            <a:r>
              <a:rPr lang="pt-BR" sz="2800" b="1" dirty="0" err="1"/>
              <a:t>comprarGato</a:t>
            </a:r>
            <a:r>
              <a:rPr lang="pt-BR" sz="2800" b="1" dirty="0"/>
              <a:t>(): </a:t>
            </a:r>
            <a:r>
              <a:rPr lang="pt-BR" sz="2800" b="1" dirty="0" err="1"/>
              <a:t>GatoBengala</a:t>
            </a:r>
            <a:r>
              <a:rPr lang="pt-BR" sz="2800" dirty="0"/>
              <a:t>. O cliente recebe um gato de Bengala, que ainda é um gato, então está tudo bem.</a:t>
            </a:r>
          </a:p>
          <a:p>
            <a:pPr lvl="0">
              <a:buSzPct val="45000"/>
              <a:buFont typeface="StarSymbol"/>
              <a:buChar char="●"/>
            </a:pPr>
            <a:endParaRPr lang="pt-BR" sz="2800" dirty="0"/>
          </a:p>
          <a:p>
            <a:pPr lvl="0">
              <a:buSzPct val="45000"/>
              <a:buFont typeface="StarSymbol"/>
              <a:buChar char="●"/>
            </a:pPr>
            <a:r>
              <a:rPr lang="pt-BR" sz="2800" b="1" dirty="0"/>
              <a:t>Ruim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800" dirty="0"/>
              <a:t>Uma subclasse sobrescreve o método dessa forma: </a:t>
            </a:r>
            <a:r>
              <a:rPr lang="pt-BR" sz="2800" b="1" dirty="0" err="1"/>
              <a:t>comprarGato</a:t>
            </a:r>
            <a:r>
              <a:rPr lang="pt-BR" sz="2800" b="1" dirty="0"/>
              <a:t>(): Animal</a:t>
            </a:r>
            <a:r>
              <a:rPr lang="pt-BR" sz="2800" dirty="0"/>
              <a:t>. Agora o código cliente quebra já que ele recebe um tipo desconhecido de animal genérico (um jacaré? um urso?) que não se adequa à estrutura desenhada para um gato.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DBC28D1-C926-D3F2-DFF0-D74F06A0AB43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L</a:t>
            </a:r>
            <a:endParaRPr lang="pt-BR" sz="20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5339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8D45EE-90A2-CFD8-77CC-77BE445C3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FA0CD098-E37E-7AE1-2431-2CC2DA1BA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37048E-4482-A682-3316-98762B18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664729-9D9B-91AB-5D1F-5501AB8CF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10626204" cy="6023075"/>
          </a:xfrm>
        </p:spPr>
        <p:txBody>
          <a:bodyPr>
            <a:normAutofit/>
          </a:bodyPr>
          <a:lstStyle/>
          <a:p>
            <a:pPr lvl="0"/>
            <a:r>
              <a:rPr lang="pt-BR" sz="2661" b="1" i="1" dirty="0" err="1"/>
              <a:t>Liskov</a:t>
            </a:r>
            <a:r>
              <a:rPr lang="pt-BR" sz="2661" b="1" i="1" dirty="0"/>
              <a:t> </a:t>
            </a:r>
            <a:r>
              <a:rPr lang="pt-BR" sz="2661" b="1" i="1" dirty="0" err="1"/>
              <a:t>Substitution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marL="0" lvl="0" indent="0">
              <a:buSzPct val="45000"/>
              <a:buNone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sz="4000" b="1" dirty="0"/>
              <a:t>Um método em uma subclasse não deve lançar tipos de exceções que não são esperados que o método base lançaria.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800" dirty="0"/>
              <a:t>Em outras palavras, tipos de exceções devem coincidir ou serem subtipos daquelas que o método base já é capaz de lançar.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C666D1D-C605-3959-1D7E-B16130CC738C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L</a:t>
            </a:r>
            <a:endParaRPr lang="pt-BR" sz="20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44821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D06BED-CF92-7FB2-BC17-DBA7F44B7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ECC1F3CC-513B-2ED3-C644-D40723470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AD6D6F-0335-A795-8A71-D2FEDD16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13D94D-3A1B-852F-F3E4-1D1F5CBB8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10626204" cy="6023075"/>
          </a:xfrm>
        </p:spPr>
        <p:txBody>
          <a:bodyPr>
            <a:normAutofit/>
          </a:bodyPr>
          <a:lstStyle/>
          <a:p>
            <a:pPr lvl="0"/>
            <a:r>
              <a:rPr lang="pt-BR" sz="2661" b="1" i="1" dirty="0" err="1"/>
              <a:t>Liskov</a:t>
            </a:r>
            <a:r>
              <a:rPr lang="pt-BR" sz="2661" b="1" i="1" dirty="0"/>
              <a:t> </a:t>
            </a:r>
            <a:r>
              <a:rPr lang="pt-BR" sz="2661" b="1" i="1" dirty="0" err="1"/>
              <a:t>Substitution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marL="0" lvl="0" indent="0">
              <a:buSzPct val="45000"/>
              <a:buNone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sz="2800" dirty="0"/>
              <a:t>Esta regra vem do fato que os blocos </a:t>
            </a:r>
            <a:r>
              <a:rPr lang="pt-BR" sz="2800" b="1" dirty="0" err="1"/>
              <a:t>try</a:t>
            </a:r>
            <a:r>
              <a:rPr lang="pt-BR" sz="2800" b="1" dirty="0"/>
              <a:t>-catch</a:t>
            </a:r>
            <a:r>
              <a:rPr lang="pt-BR" sz="2800" dirty="0"/>
              <a:t> no código cliente têm como alvo tipos de exceções específicas que o método base provavelmente lançará.</a:t>
            </a:r>
          </a:p>
          <a:p>
            <a:pPr lvl="0">
              <a:buSzPct val="45000"/>
              <a:buFont typeface="StarSymbol"/>
              <a:buChar char="●"/>
            </a:pPr>
            <a:endParaRPr lang="pt-BR" sz="2800" dirty="0"/>
          </a:p>
          <a:p>
            <a:pPr lvl="0">
              <a:buSzPct val="45000"/>
              <a:buFont typeface="StarSymbol"/>
              <a:buChar char="●"/>
            </a:pPr>
            <a:r>
              <a:rPr lang="pt-BR" sz="2800" dirty="0"/>
              <a:t>Portanto, uma exceção inesperada pode escapar atravessar as linhas de defesa do código cliente e quebrar toda a aplicação.</a:t>
            </a:r>
          </a:p>
          <a:p>
            <a:pPr lvl="0">
              <a:buSzPct val="45000"/>
              <a:buFont typeface="StarSymbol"/>
              <a:buChar char="●"/>
            </a:pPr>
            <a:endParaRPr lang="pt-BR" dirty="0"/>
          </a:p>
          <a:p>
            <a:pPr>
              <a:buSzPct val="45000"/>
              <a:buFont typeface="StarSymbol"/>
              <a:buChar char="●"/>
            </a:pPr>
            <a:r>
              <a:rPr lang="pt-BR" sz="2800" dirty="0"/>
              <a:t>Na maioria das linguagens de programação modernas, especialmente as de tipo estático (Java, C#, e outras), estas regras eram construídas dentro da linguagem. Você não será capaz de compilar um programa que viola estas regras.</a:t>
            </a:r>
          </a:p>
          <a:p>
            <a:pPr lvl="0">
              <a:buSzPct val="45000"/>
              <a:buFont typeface="StarSymbol"/>
              <a:buChar char="●"/>
            </a:pPr>
            <a:endParaRPr lang="pt-BR" sz="2800" dirty="0"/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623D675-0146-81AE-FD11-BDB8F463C48B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L</a:t>
            </a:r>
            <a:endParaRPr lang="pt-BR" sz="20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11502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13CB16-4882-A576-437E-06BB54CF7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A53B37E9-03F6-3A82-8A64-664C42E74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70C801-5544-29EC-06D5-CCC0408F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197A7D-D8B1-F56D-361C-8FC17B09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10626204" cy="6023075"/>
          </a:xfrm>
        </p:spPr>
        <p:txBody>
          <a:bodyPr>
            <a:normAutofit/>
          </a:bodyPr>
          <a:lstStyle/>
          <a:p>
            <a:pPr lvl="0"/>
            <a:r>
              <a:rPr lang="pt-BR" sz="2661" b="1" i="1" dirty="0" err="1"/>
              <a:t>Liskov</a:t>
            </a:r>
            <a:r>
              <a:rPr lang="pt-BR" sz="2661" b="1" i="1" dirty="0"/>
              <a:t> </a:t>
            </a:r>
            <a:r>
              <a:rPr lang="pt-BR" sz="2661" b="1" i="1" dirty="0" err="1"/>
              <a:t>Substitution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marL="0" lvl="0" indent="0">
              <a:buSzPct val="45000"/>
              <a:buNone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sz="4000" b="1" dirty="0"/>
              <a:t>Uma subclasse não deve fortalecer pré-condições.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800" dirty="0"/>
              <a:t>Por exemplo, </a:t>
            </a:r>
            <a:r>
              <a:rPr lang="pt-BR" sz="2800" b="1" dirty="0"/>
              <a:t>o método base tem um parâmetro com tipo int. </a:t>
            </a:r>
            <a:r>
              <a:rPr lang="pt-BR" sz="2800" dirty="0"/>
              <a:t>Se uma </a:t>
            </a:r>
            <a:r>
              <a:rPr lang="pt-BR" sz="2800" b="1" dirty="0"/>
              <a:t>subclasse sobrescreve este método </a:t>
            </a:r>
            <a:r>
              <a:rPr lang="pt-BR" sz="2800" dirty="0"/>
              <a:t>e precisa que </a:t>
            </a:r>
            <a:r>
              <a:rPr lang="pt-BR" sz="2800" b="1" dirty="0"/>
              <a:t>o valor </a:t>
            </a:r>
            <a:r>
              <a:rPr lang="pt-BR" sz="2800" dirty="0"/>
              <a:t>de um argumento passado para o método </a:t>
            </a:r>
            <a:r>
              <a:rPr lang="pt-BR" sz="2800" b="1" dirty="0"/>
              <a:t>deve ser positivo </a:t>
            </a:r>
            <a:r>
              <a:rPr lang="pt-BR" sz="2800" dirty="0"/>
              <a:t>(lançando uma exceção se o valor é negativo), isso torna as pré-condições mais fortes.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800" dirty="0"/>
              <a:t>O código cliente, que funcionava bem até agora quando números negativos eram passados no método, agora quebra se ele começa a trabalhar com um objeto desta subclasse.</a:t>
            </a:r>
          </a:p>
          <a:p>
            <a:pPr lvl="0">
              <a:buSzPct val="45000"/>
              <a:buFont typeface="StarSymbol"/>
              <a:buChar char="●"/>
            </a:pPr>
            <a:endParaRPr lang="pt-BR" sz="2800" dirty="0"/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158C484-6957-F439-20C5-5B0CAAFFA565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L</a:t>
            </a:r>
            <a:endParaRPr lang="pt-BR" sz="20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97229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6996A2-4B93-5136-88F3-FF5E0CD9C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0002DF32-88E7-DB7E-8195-7859E60DF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BDA067-7ED5-8293-04FB-F0915237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4ECAD9-5071-01DA-0950-537AE49F0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10626204" cy="6023075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pt-BR" sz="3800" b="1" i="1" dirty="0" err="1"/>
              <a:t>Liskov</a:t>
            </a:r>
            <a:r>
              <a:rPr lang="pt-BR" sz="3800" b="1" i="1" dirty="0"/>
              <a:t> </a:t>
            </a:r>
            <a:r>
              <a:rPr lang="pt-BR" sz="3800" b="1" i="1" dirty="0" err="1"/>
              <a:t>Substitution</a:t>
            </a:r>
            <a:r>
              <a:rPr lang="pt-BR" sz="3800" b="1" i="1" dirty="0"/>
              <a:t> </a:t>
            </a:r>
            <a:r>
              <a:rPr lang="pt-BR" sz="3800" b="1" i="1" dirty="0" err="1"/>
              <a:t>Principle</a:t>
            </a:r>
            <a:endParaRPr lang="pt-BR" sz="3800" b="1" i="1" dirty="0"/>
          </a:p>
          <a:p>
            <a:pPr marL="0" lvl="0" indent="0">
              <a:buSzPct val="45000"/>
              <a:buNone/>
            </a:pPr>
            <a:endParaRPr lang="pt-BR" sz="3800" b="1" i="1" dirty="0"/>
          </a:p>
          <a:p>
            <a:pPr lvl="0">
              <a:buSzPct val="45000"/>
              <a:buFont typeface="StarSymbol"/>
              <a:buChar char="●"/>
            </a:pPr>
            <a:r>
              <a:rPr lang="pt-BR" sz="5700" b="1" dirty="0"/>
              <a:t>Uma subclasse não deveria enfraquecer pós-condições.</a:t>
            </a:r>
          </a:p>
          <a:p>
            <a:pPr lvl="0">
              <a:buSzPct val="45000"/>
              <a:buFont typeface="StarSymbol"/>
              <a:buChar char="●"/>
            </a:pPr>
            <a:endParaRPr lang="pt-BR" sz="4700" b="1" dirty="0"/>
          </a:p>
          <a:p>
            <a:pPr lvl="0">
              <a:buSzPct val="45000"/>
              <a:buFont typeface="StarSymbol"/>
              <a:buChar char="●"/>
            </a:pPr>
            <a:r>
              <a:rPr lang="pt-BR" sz="3600" dirty="0"/>
              <a:t>Digamos que você tem uma classe com um método que trabalha com uma base de dados. Um método da classe deve sempre fechar todas as conexões abertas com a base de dados quando elas retornarem um valor.</a:t>
            </a:r>
          </a:p>
          <a:p>
            <a:pPr lvl="0">
              <a:buSzPct val="45000"/>
              <a:buFont typeface="StarSymbol"/>
              <a:buChar char="●"/>
            </a:pPr>
            <a:endParaRPr lang="pt-BR" sz="3600" dirty="0"/>
          </a:p>
          <a:p>
            <a:pPr lvl="0">
              <a:buSzPct val="45000"/>
              <a:buFont typeface="StarSymbol"/>
              <a:buChar char="●"/>
            </a:pPr>
            <a:r>
              <a:rPr lang="pt-BR" sz="3600" dirty="0"/>
              <a:t>Você criou uma subclasse e mudou ela para que as conexões de base de dados continuem abertas para que você possa reutilizá-las.</a:t>
            </a:r>
          </a:p>
          <a:p>
            <a:pPr lvl="0">
              <a:buSzPct val="45000"/>
              <a:buFont typeface="StarSymbol"/>
              <a:buChar char="●"/>
            </a:pPr>
            <a:endParaRPr lang="pt-BR" sz="3600" dirty="0"/>
          </a:p>
          <a:p>
            <a:pPr lvl="0">
              <a:buSzPct val="45000"/>
              <a:buFont typeface="StarSymbol"/>
              <a:buChar char="●"/>
            </a:pPr>
            <a:r>
              <a:rPr lang="pt-BR" sz="3600" dirty="0"/>
              <a:t>Mas o cliente pode não saber nada sobre suas intenções. Como ele espera que os métodos fechem todas as conexões, ele pode simplesmente terminar o programa logo após chamar o método, poluindo o sistema com conexões fantasmas com a base de dados.</a:t>
            </a:r>
          </a:p>
          <a:p>
            <a:pPr lvl="0">
              <a:buSzPct val="45000"/>
              <a:buFont typeface="StarSymbol"/>
              <a:buChar char="●"/>
            </a:pPr>
            <a:endParaRPr lang="pt-BR" sz="2800" dirty="0"/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90048D-0279-B324-5AB8-2539070A80FE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L</a:t>
            </a:r>
            <a:endParaRPr lang="pt-BR" sz="20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52583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C87314-2BA1-416E-C41B-8731F76D4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86FBD4E8-2258-9E7C-E1C4-E2F97478A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D3ACC5-82E2-4B49-0F4D-33767F80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81E0A6-7926-DECA-EC1D-E71EF12F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10626204" cy="602307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BR" sz="2900" b="1" i="1" dirty="0" err="1"/>
              <a:t>Liskov</a:t>
            </a:r>
            <a:r>
              <a:rPr lang="pt-BR" sz="2900" b="1" i="1" dirty="0"/>
              <a:t> </a:t>
            </a:r>
            <a:r>
              <a:rPr lang="pt-BR" sz="2900" b="1" i="1" dirty="0" err="1"/>
              <a:t>Substitution</a:t>
            </a:r>
            <a:r>
              <a:rPr lang="pt-BR" sz="2900" b="1" i="1" dirty="0"/>
              <a:t> </a:t>
            </a:r>
            <a:r>
              <a:rPr lang="pt-BR" sz="2900" b="1" i="1" dirty="0" err="1"/>
              <a:t>Principle</a:t>
            </a:r>
            <a:endParaRPr lang="pt-BR" sz="2900" b="1" i="1" dirty="0"/>
          </a:p>
          <a:p>
            <a:pPr marL="0" lvl="0" indent="0">
              <a:buSzPct val="45000"/>
              <a:buNone/>
            </a:pPr>
            <a:endParaRPr lang="pt-BR" sz="3800" b="1" i="1" dirty="0"/>
          </a:p>
          <a:p>
            <a:pPr lvl="0">
              <a:buSzPct val="45000"/>
              <a:buFont typeface="StarSymbol"/>
              <a:buChar char="●"/>
            </a:pPr>
            <a:r>
              <a:rPr lang="pt-BR" sz="4300" b="1" dirty="0"/>
              <a:t>Invariantes de uma superclasse devem ser preservadas.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3000" dirty="0"/>
              <a:t>Esta é provavelmente a regra menos formal de todas.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3000" dirty="0"/>
              <a:t>As invariantes são condições nas quais um objeto faz sentido.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3000" dirty="0"/>
              <a:t>Por exemplo, invariantes de um gato são ter quatro patas, uma cauda, a habilidade de miar, etc.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3000" dirty="0"/>
              <a:t>A parte confusa das invariantes é que, enquanto elas podem ser definidas explicitamente na forma de contratos de interface ou um conjunto de asserções com métodos, elas podem também serem implícitas por certos testes de unidade e expectativas do código cliente.</a:t>
            </a:r>
          </a:p>
          <a:p>
            <a:pPr lvl="0">
              <a:buSzPct val="45000"/>
              <a:buFont typeface="StarSymbol"/>
              <a:buChar char="●"/>
            </a:pPr>
            <a:endParaRPr lang="pt-BR" sz="2800" dirty="0"/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FB0BAA1-0C1D-D0BF-E022-239D84E9DE62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L</a:t>
            </a:r>
            <a:endParaRPr lang="pt-BR" sz="20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8238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9A2A05-99FE-6FEA-C14C-7254C19FB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63BF150D-EFAD-2BA5-753D-514E84B8E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00114B-D77A-29E8-61DB-2802E8F2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FF28E-6335-720C-4E43-44A56FBAF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10626204" cy="6023075"/>
          </a:xfrm>
        </p:spPr>
        <p:txBody>
          <a:bodyPr>
            <a:normAutofit/>
          </a:bodyPr>
          <a:lstStyle/>
          <a:p>
            <a:pPr lvl="0"/>
            <a:r>
              <a:rPr lang="pt-BR" sz="2900" b="1" i="1" dirty="0" err="1"/>
              <a:t>Liskov</a:t>
            </a:r>
            <a:r>
              <a:rPr lang="pt-BR" sz="2900" b="1" i="1" dirty="0"/>
              <a:t> </a:t>
            </a:r>
            <a:r>
              <a:rPr lang="pt-BR" sz="2900" b="1" i="1" dirty="0" err="1"/>
              <a:t>Substitution</a:t>
            </a:r>
            <a:r>
              <a:rPr lang="pt-BR" sz="2900" b="1" i="1" dirty="0"/>
              <a:t> </a:t>
            </a:r>
            <a:r>
              <a:rPr lang="pt-BR" sz="2900" b="1" i="1" dirty="0" err="1"/>
              <a:t>Principle</a:t>
            </a:r>
            <a:endParaRPr lang="pt-BR" sz="2900" b="1" i="1" dirty="0"/>
          </a:p>
          <a:p>
            <a:pPr marL="0" lvl="0" indent="0">
              <a:buSzPct val="45000"/>
              <a:buNone/>
            </a:pPr>
            <a:endParaRPr lang="pt-BR" sz="3800" b="1" i="1" dirty="0"/>
          </a:p>
          <a:p>
            <a:pPr lvl="0">
              <a:buSzPct val="45000"/>
              <a:buFont typeface="StarSymbol"/>
              <a:buChar char="●"/>
            </a:pPr>
            <a:r>
              <a:rPr lang="pt-BR" sz="3200" dirty="0"/>
              <a:t>A regra nas invariantes é a mais fácil de violar porque você pode não entender ou não perceber todas as invariantes de uma classe complexa.</a:t>
            </a:r>
          </a:p>
          <a:p>
            <a:pPr lvl="0">
              <a:buSzPct val="45000"/>
              <a:buFont typeface="StarSymbol"/>
              <a:buChar char="●"/>
            </a:pPr>
            <a:endParaRPr lang="pt-BR" sz="3200" dirty="0"/>
          </a:p>
          <a:p>
            <a:pPr lvl="0">
              <a:buSzPct val="45000"/>
              <a:buFont typeface="StarSymbol"/>
              <a:buChar char="●"/>
            </a:pPr>
            <a:r>
              <a:rPr lang="pt-BR" sz="3200" dirty="0"/>
              <a:t>Portanto, a modo mais seguro de estender uma classe é introduzir novos campos e métodos, e não mexer com qualquer membro já existente da superclasse. É claro, isso nem sempre é viável no mundo real.</a:t>
            </a:r>
          </a:p>
          <a:p>
            <a:pPr lvl="0">
              <a:buSzPct val="45000"/>
              <a:buFont typeface="StarSymbol"/>
              <a:buChar char="●"/>
            </a:pPr>
            <a:endParaRPr lang="pt-BR" sz="2800" dirty="0"/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8737DD-890C-7450-8F2C-15A619405EEC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L</a:t>
            </a:r>
            <a:endParaRPr lang="pt-BR" sz="20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18591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25506B-194E-CC23-6E07-0147A4A1A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C1F4C325-F648-BB0A-AB40-44C2E82AE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D01589-1800-5D23-F0B4-DF31138C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521322-96E0-42D7-EB13-8951A5BFF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10626204" cy="6023075"/>
          </a:xfrm>
        </p:spPr>
        <p:txBody>
          <a:bodyPr>
            <a:normAutofit/>
          </a:bodyPr>
          <a:lstStyle/>
          <a:p>
            <a:pPr lvl="0"/>
            <a:r>
              <a:rPr lang="pt-BR" sz="2900" b="1" i="1" dirty="0" err="1"/>
              <a:t>Liskov</a:t>
            </a:r>
            <a:r>
              <a:rPr lang="pt-BR" sz="2900" b="1" i="1" dirty="0"/>
              <a:t> </a:t>
            </a:r>
            <a:r>
              <a:rPr lang="pt-BR" sz="2900" b="1" i="1" dirty="0" err="1"/>
              <a:t>Substitution</a:t>
            </a:r>
            <a:r>
              <a:rPr lang="pt-BR" sz="2900" b="1" i="1" dirty="0"/>
              <a:t> </a:t>
            </a:r>
            <a:r>
              <a:rPr lang="pt-BR" sz="2900" b="1" i="1" dirty="0" err="1"/>
              <a:t>Principle</a:t>
            </a:r>
            <a:endParaRPr lang="pt-BR" sz="2900" b="1" i="1" dirty="0"/>
          </a:p>
          <a:p>
            <a:pPr marL="0" lvl="0" indent="0">
              <a:buSzPct val="45000"/>
              <a:buNone/>
            </a:pPr>
            <a:endParaRPr lang="pt-BR" sz="3800" b="1" i="1" dirty="0"/>
          </a:p>
          <a:p>
            <a:pPr lvl="0">
              <a:buSzPct val="45000"/>
              <a:buFont typeface="StarSymbol"/>
              <a:buChar char="●"/>
            </a:pPr>
            <a:r>
              <a:rPr lang="pt-BR" sz="4000" b="1" dirty="0"/>
              <a:t>Uma subclasse não deve mudar valores de campos privados da superclasse.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3200" i="1" u="sng" dirty="0"/>
              <a:t>O que? E como isso é possível?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3200" dirty="0"/>
              <a:t>Acontece que algumas linguagens de programação permitem que você acesse membros privados de uma classe através de mecanismos reflexivos.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3200" dirty="0"/>
              <a:t>Outras linguagens (Python, </a:t>
            </a:r>
            <a:r>
              <a:rPr lang="pt-BR" sz="3200" dirty="0" err="1"/>
              <a:t>JavaScript</a:t>
            </a:r>
            <a:r>
              <a:rPr lang="pt-BR" sz="3200" dirty="0"/>
              <a:t>) não têm quaisquer proteção para seus membros privados de forma alguma.</a:t>
            </a:r>
          </a:p>
          <a:p>
            <a:pPr lvl="0">
              <a:buSzPct val="45000"/>
              <a:buFont typeface="StarSymbol"/>
              <a:buChar char="●"/>
            </a:pPr>
            <a:endParaRPr lang="pt-BR" sz="2800" dirty="0"/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894191A-0F46-685B-574F-617285B40ABD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L</a:t>
            </a:r>
            <a:endParaRPr lang="pt-BR" sz="20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2785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D36ABC-1898-2687-6E17-3FBFADA29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79F1BC39-A8CF-FF79-3914-102A8000D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BEC2FF-0A4C-3711-E4E2-48D6FBD3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09BFCE-55C4-FC7D-2C57-B1D4668B4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832" y="1057275"/>
            <a:ext cx="10273003" cy="5353049"/>
          </a:xfrm>
        </p:spPr>
        <p:txBody>
          <a:bodyPr>
            <a:normAutofit/>
          </a:bodyPr>
          <a:lstStyle/>
          <a:p>
            <a:pPr lvl="0"/>
            <a:r>
              <a:rPr lang="pt-BR" sz="2661" b="1" i="1" dirty="0"/>
              <a:t>Single </a:t>
            </a:r>
            <a:r>
              <a:rPr lang="pt-BR" sz="2661" b="1" i="1" dirty="0" err="1"/>
              <a:t>Responsability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lvl="0"/>
            <a:r>
              <a:rPr lang="pt-BR" sz="2661" b="1" dirty="0"/>
              <a:t>Princípio de responsabilidade única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classe deve ter apenas uma razão para mudar.</a:t>
            </a:r>
          </a:p>
          <a:p>
            <a:pPr lvl="0">
              <a:buSzPct val="45000"/>
              <a:buFont typeface="StarSymbol"/>
              <a:buChar char="●"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Uma classe deve ser responsável por uma parte única da funcionalidade fornecida pelo software;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Faça aquela funcionalidade ser encapsulada pela classe.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O objetivo principal deste princípio é reduzir a complexidade:</a:t>
            </a:r>
          </a:p>
          <a:p>
            <a:pPr lvl="1" hangingPunct="0">
              <a:spcBef>
                <a:spcPts val="1714"/>
              </a:spcBef>
              <a:buSzPct val="75000"/>
              <a:buFont typeface="StarSymbol"/>
              <a:buChar char="–"/>
            </a:pPr>
            <a:r>
              <a:rPr lang="pt-BR" sz="2661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Não escreva 200 linhas de código para resolver o problema, quebre-o em vários métodos menores e mais simples.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6EF6D51-0B8D-0AFD-2289-EA0FA8165E77}"/>
              </a:ext>
            </a:extLst>
          </p:cNvPr>
          <p:cNvSpPr/>
          <p:nvPr/>
        </p:nvSpPr>
        <p:spPr>
          <a:xfrm>
            <a:off x="202164" y="112168"/>
            <a:ext cx="1315552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84606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EFF72F-18D4-69C9-9F32-369ED77C4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5CA03523-A8C8-A75C-F566-2A0F350F2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A90041-4159-4622-DBC5-D2E90465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AF187-76AE-360F-B24D-245BBC34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429208"/>
            <a:ext cx="4879911" cy="6379785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pt-BR" sz="9600" b="1" i="1" dirty="0" err="1"/>
              <a:t>Liskov</a:t>
            </a:r>
            <a:r>
              <a:rPr lang="pt-BR" sz="9600" b="1" i="1" dirty="0"/>
              <a:t> </a:t>
            </a:r>
            <a:r>
              <a:rPr lang="pt-BR" sz="9600" b="1" i="1" dirty="0" err="1"/>
              <a:t>Substitution</a:t>
            </a:r>
            <a:r>
              <a:rPr lang="pt-BR" sz="9600" b="1" i="1" dirty="0"/>
              <a:t> </a:t>
            </a:r>
            <a:r>
              <a:rPr lang="pt-BR" sz="9600" b="1" i="1" dirty="0" err="1"/>
              <a:t>Principle</a:t>
            </a:r>
            <a:endParaRPr lang="pt-BR" sz="9600" b="1" i="1" dirty="0"/>
          </a:p>
          <a:p>
            <a:pPr hangingPunct="0">
              <a:spcBef>
                <a:spcPts val="1371"/>
              </a:spcBef>
              <a:spcAft>
                <a:spcPts val="1371"/>
              </a:spcAft>
              <a:buSzPct val="45000"/>
              <a:buFont typeface="StarSymbol"/>
              <a:buChar char="●"/>
            </a:pPr>
            <a:r>
              <a:rPr lang="pt-BR" sz="11200" dirty="0"/>
              <a:t>O método salvar na subclasse </a:t>
            </a:r>
            <a:r>
              <a:rPr lang="pt-BR" sz="11200" dirty="0" err="1"/>
              <a:t>DocSomenteLeitura</a:t>
            </a:r>
            <a:r>
              <a:rPr lang="pt-BR" sz="11200" dirty="0"/>
              <a:t> lança uma exceção se alguém tenta chamá-lo.</a:t>
            </a:r>
          </a:p>
          <a:p>
            <a:pPr hangingPunct="0">
              <a:spcBef>
                <a:spcPts val="1371"/>
              </a:spcBef>
              <a:spcAft>
                <a:spcPts val="1371"/>
              </a:spcAft>
              <a:buSzPct val="45000"/>
              <a:buFont typeface="StarSymbol"/>
              <a:buChar char="●"/>
            </a:pPr>
            <a:r>
              <a:rPr lang="pt-BR" sz="11200" dirty="0"/>
              <a:t>O método base não tem essa restrição.</a:t>
            </a:r>
          </a:p>
          <a:p>
            <a:pPr hangingPunct="0">
              <a:spcBef>
                <a:spcPts val="1371"/>
              </a:spcBef>
              <a:spcAft>
                <a:spcPts val="1371"/>
              </a:spcAft>
              <a:buSzPct val="45000"/>
              <a:buFont typeface="StarSymbol"/>
              <a:buChar char="●"/>
            </a:pPr>
            <a:r>
              <a:rPr lang="pt-BR" sz="11200" dirty="0"/>
              <a:t>Isso significa que o código cliente pode quebrar se nós não checarmos o tipo de documento antes de salvá-lo.</a:t>
            </a:r>
          </a:p>
          <a:p>
            <a:pPr hangingPunct="0">
              <a:spcBef>
                <a:spcPts val="1371"/>
              </a:spcBef>
              <a:spcAft>
                <a:spcPts val="1371"/>
              </a:spcAft>
              <a:buSzPct val="45000"/>
              <a:buFont typeface="StarSymbol"/>
              <a:buChar char="●"/>
            </a:pPr>
            <a:r>
              <a:rPr lang="pt-BR" sz="11200" dirty="0"/>
              <a:t>O código resultante também viola o princípio aberto/fechado, já que o código cliente se torna dependente das classes concretas de documentos.</a:t>
            </a:r>
          </a:p>
          <a:p>
            <a:pPr lvl="0">
              <a:buSzPct val="45000"/>
              <a:buFont typeface="StarSymbol"/>
              <a:buChar char="●"/>
            </a:pPr>
            <a:endParaRPr lang="pt-BR" sz="2800" dirty="0"/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B987045-0375-E8E2-8126-59DD32A83655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L</a:t>
            </a:r>
            <a:endParaRPr lang="pt-BR" sz="20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ACBE2D-1C61-7394-D742-FF79DD1CBE0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211678" y="893090"/>
            <a:ext cx="5877716" cy="5132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5730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013ABA-A973-8D0A-2702-F74A766FF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1F2990AA-063D-316F-1A43-EAA7ACE1C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A07788-C247-C229-B6B6-95329635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F426E3-9C19-53B0-8FE3-62CD99CF7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429208"/>
            <a:ext cx="4879911" cy="6379785"/>
          </a:xfrm>
        </p:spPr>
        <p:txBody>
          <a:bodyPr>
            <a:normAutofit/>
          </a:bodyPr>
          <a:lstStyle/>
          <a:p>
            <a:pPr lvl="0"/>
            <a:r>
              <a:rPr lang="pt-BR" sz="2900" b="1" i="1" dirty="0" err="1"/>
              <a:t>Liskov</a:t>
            </a:r>
            <a:r>
              <a:rPr lang="pt-BR" sz="2900" b="1" i="1" dirty="0"/>
              <a:t> </a:t>
            </a:r>
            <a:r>
              <a:rPr lang="pt-BR" sz="2900" b="1" i="1" dirty="0" err="1"/>
              <a:t>Substitution</a:t>
            </a:r>
            <a:r>
              <a:rPr lang="pt-BR" sz="2900" b="1" i="1" dirty="0"/>
              <a:t> </a:t>
            </a:r>
            <a:r>
              <a:rPr lang="pt-BR" sz="2900" b="1" i="1" dirty="0" err="1"/>
              <a:t>Principle</a:t>
            </a:r>
            <a:endParaRPr lang="pt-BR" sz="2900" b="1" i="1" dirty="0"/>
          </a:p>
          <a:p>
            <a:pPr hangingPunct="0">
              <a:spcBef>
                <a:spcPts val="1371"/>
              </a:spcBef>
              <a:spcAft>
                <a:spcPts val="1371"/>
              </a:spcAft>
              <a:buSzPct val="45000"/>
              <a:buFont typeface="StarSymbol"/>
              <a:buChar char="●"/>
            </a:pPr>
            <a:r>
              <a:rPr lang="pt-BR" sz="2400" dirty="0">
                <a:latin typeface="Liberation Sans" pitchFamily="18"/>
                <a:ea typeface="Noto Sans CJK SC" pitchFamily="2"/>
                <a:cs typeface="FreeSans" pitchFamily="2"/>
              </a:rPr>
              <a:t>Pode-se resolver o problema redesenhando a hierarquia de classe:</a:t>
            </a:r>
          </a:p>
          <a:p>
            <a:pPr marL="0" lvl="1" hangingPunct="0">
              <a:spcBef>
                <a:spcPts val="1371"/>
              </a:spcBef>
              <a:spcAft>
                <a:spcPts val="1371"/>
              </a:spcAft>
              <a:buSzPct val="45000"/>
              <a:buFont typeface="StarSymbol"/>
              <a:buChar char="●"/>
            </a:pPr>
            <a:r>
              <a:rPr lang="pt-BR" dirty="0">
                <a:latin typeface="Liberation Sans" pitchFamily="18"/>
                <a:ea typeface="Noto Sans CJK SC" pitchFamily="2"/>
                <a:cs typeface="FreeSans" pitchFamily="2"/>
              </a:rPr>
              <a:t>Uma subclasse deve estender o comportamento de uma superclasse, portanto, o documento somente leitura se torna a classe base da hierarquia.</a:t>
            </a:r>
          </a:p>
          <a:p>
            <a:pPr marL="0" lvl="1" hangingPunct="0">
              <a:spcBef>
                <a:spcPts val="1371"/>
              </a:spcBef>
              <a:spcAft>
                <a:spcPts val="1371"/>
              </a:spcAft>
              <a:buSzPct val="45000"/>
              <a:buFont typeface="StarSymbol"/>
              <a:buChar char="●"/>
            </a:pPr>
            <a:r>
              <a:rPr lang="pt-BR" dirty="0">
                <a:latin typeface="Liberation Sans" pitchFamily="18"/>
                <a:ea typeface="Noto Sans CJK SC" pitchFamily="2"/>
                <a:cs typeface="FreeSans" pitchFamily="2"/>
              </a:rPr>
              <a:t>O documento gravável é agora uma subclasse que estende a classe base e adiciona o comportamento de salvar.</a:t>
            </a:r>
          </a:p>
          <a:p>
            <a:pPr lvl="0">
              <a:buSzPct val="45000"/>
              <a:buFont typeface="StarSymbol"/>
              <a:buChar char="●"/>
            </a:pPr>
            <a:endParaRPr lang="pt-BR" sz="2800" dirty="0"/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0090646-6672-CBD6-CD69-51E12C9D0A2B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L</a:t>
            </a:r>
            <a:endParaRPr lang="pt-BR" sz="20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0F84E4-5864-EE08-532A-661039E5FCE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241586" y="1231303"/>
            <a:ext cx="5950414" cy="4395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074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C0108-7F68-0231-36F7-BE014F78F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84A44-4D7B-A9D2-1A01-8A18E608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F35A6A-DB39-7059-3240-1E70823D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10626204" cy="602307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661" b="1" i="1" dirty="0"/>
              <a:t>Interface </a:t>
            </a:r>
            <a:r>
              <a:rPr lang="pt-BR" sz="2661" b="1" i="1" dirty="0" err="1"/>
              <a:t>Segregation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>
              <a:spcBef>
                <a:spcPts val="0"/>
              </a:spcBef>
            </a:pPr>
            <a:r>
              <a:rPr lang="pt-BR" sz="2661" b="1" i="1" dirty="0"/>
              <a:t>Princípio de segregação de interface</a:t>
            </a:r>
          </a:p>
          <a:p>
            <a:pPr lvl="0"/>
            <a:endParaRPr lang="pt-BR" sz="2661" b="1" dirty="0"/>
          </a:p>
          <a:p>
            <a:pPr lvl="0">
              <a:buSzPct val="45000"/>
              <a:buFont typeface="StarSymbol"/>
              <a:buChar char="●"/>
            </a:pPr>
            <a:r>
              <a:rPr lang="pt-BR" sz="4000" b="1" dirty="0"/>
              <a:t>Clientes não devem ser forçados a depender de métodos que não usam.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Tente fazer com que suas interfaces sejam reduzidas o suficiente para que as classes cliente não tenham que implementar comportamentos que não precisam.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De acordo com o princípio de segregação de interface, você deve quebrar interfaces “gordas” em tipos mais granulares e específicas.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Os clientes devem implementar somente aqueles métodos que realmente precisam. Do contrário, uma mudança em uma interface “gorda” irá quebrar clientes que nem sequer usam os métodos modificados.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BB0C68F-D689-0AC5-4C3C-06649A428FA0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</a:t>
            </a:r>
            <a:endParaRPr lang="pt-BR" sz="20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26031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25C85-4F29-73BD-8EB1-8ED7E8799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25CE6-8C38-F799-0250-176197E1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D77EFA-31EC-4398-0C85-13842D1CF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10626204" cy="602307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661" b="1" i="1" dirty="0"/>
              <a:t>Interface </a:t>
            </a:r>
            <a:r>
              <a:rPr lang="pt-BR" sz="2661" b="1" i="1" dirty="0" err="1"/>
              <a:t>Segregation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lvl="0">
              <a:buSzPct val="45000"/>
              <a:buFont typeface="StarSymbol"/>
              <a:buChar char="●"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A herança de classe permite que uma classe tenha apenas uma superclasse, mas ela não limita o número de interfaces que aquela classe pode implementar ao mesmo tempo.</a:t>
            </a:r>
          </a:p>
          <a:p>
            <a:pPr lvl="0">
              <a:buSzPct val="45000"/>
              <a:buFont typeface="StarSymbol"/>
              <a:buChar char="●"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Portanto não há necessidade de empilhar toneladas de métodos sem relação nenhuma em uma única interface.</a:t>
            </a:r>
          </a:p>
          <a:p>
            <a:pPr lvl="0">
              <a:buSzPct val="45000"/>
              <a:buFont typeface="StarSymbol"/>
              <a:buChar char="●"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Quebre-as em algumas interfaces refinadas:  pode-se implementar todas em uma única classe se necessário. Contudo, algumas classes podem ficar bem implementando apenas uma delas.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7CB4C12-4B20-AB96-85A2-E5DC9AF4FD27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</a:t>
            </a:r>
            <a:endParaRPr lang="pt-BR" sz="20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10731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D8AC4-0EE1-E594-4834-55F931F5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264C2-AE34-15D2-67BB-C6B13632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1AD448-4D6A-38CD-0838-2C2CCD916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5688667" cy="602307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661" b="1" i="1" dirty="0"/>
              <a:t>Interface </a:t>
            </a:r>
            <a:r>
              <a:rPr lang="pt-BR" sz="2661" b="1" i="1" dirty="0" err="1"/>
              <a:t>Segregation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lvl="0">
              <a:buSzPct val="45000"/>
              <a:buFont typeface="StarSymbol"/>
              <a:buChar char="●"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Exemplo: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Imagine que você criou uma biblioteca que torna mais fácil integrar aplicações com vários fornecedores de computação da nuvem.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Embora a versão inicial suportava apenas a </a:t>
            </a:r>
            <a:r>
              <a:rPr lang="pt-BR" sz="2661" dirty="0" err="1"/>
              <a:t>Amazon</a:t>
            </a:r>
            <a:r>
              <a:rPr lang="pt-BR" sz="2661" dirty="0"/>
              <a:t> Cloud, ela continha o conjunto completo de serviços e funcionalidades de nuvem.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070F2A2-7A27-52AC-9489-7F7D20D5E054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</a:t>
            </a:r>
            <a:endParaRPr lang="pt-BR" sz="20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0C0EED-5DB2-DDEF-859E-21A85A28E0C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88258" y="1367430"/>
            <a:ext cx="4901578" cy="4376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421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BABDC-FFF1-FBAC-0B2A-33382E2A8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C6718-5583-DDB7-0E63-7414A232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6FA9E-431F-DB8E-4ECE-C6E3D0A7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5688667" cy="602307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661" b="1" i="1" dirty="0"/>
              <a:t>Interface </a:t>
            </a:r>
            <a:r>
              <a:rPr lang="pt-BR" sz="2661" b="1" i="1" dirty="0" err="1"/>
              <a:t>Segregation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lvl="0">
              <a:buSzPct val="45000"/>
              <a:buFont typeface="StarSymbol"/>
              <a:buChar char="●"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Naquele momento você assumiu que todos os fornecedores de nuvem teriam a mesma gama de funcionalidade que a </a:t>
            </a:r>
            <a:r>
              <a:rPr lang="pt-BR" sz="2661" dirty="0" err="1"/>
              <a:t>Amazon</a:t>
            </a:r>
            <a:r>
              <a:rPr lang="pt-BR" sz="2661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Mas quando chegou a hora de implementar o suporte a outro fornecedor, aconteceu que a maioria das interfaces da biblioteca ficaram muito largas.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Alguns métodos descreviam funcionalidades que outros servidores de nuvens não tinham.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C620407-453C-12FC-D846-527F52765C01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</a:t>
            </a:r>
            <a:endParaRPr lang="pt-BR" sz="20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75A42F2-7D7C-4D27-101B-3FC9BCED6B8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88258" y="1367430"/>
            <a:ext cx="4901578" cy="4376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9699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D0A87-A6E4-45D3-0162-E3970B51E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2449F-EA11-F209-A45B-855925A6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EDA0E5-F87B-4682-8A4A-1957F6714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5688667" cy="602307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pt-BR" sz="2661" b="1" i="1" dirty="0"/>
              <a:t>Interface </a:t>
            </a:r>
            <a:r>
              <a:rPr lang="pt-BR" sz="2661" b="1" i="1" dirty="0" err="1"/>
              <a:t>Segregation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lvl="0">
              <a:buSzPct val="45000"/>
              <a:buFont typeface="StarSymbol"/>
              <a:buChar char="●"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Embora você ainda possa implementar esses métodos e colocar alguns tocos ali, não seria uma solução bonita.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A melhor abordagem é quebrar a interface em partes.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Classes que são capazes de implementar o que a interface original podem agora implementar apenas diversas interfaces refinadas.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Outras classes podem implementar somente àquelas interfaces as quais têm métodos que façam sentidos para elas.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56402D-918A-BC11-F34E-554B23B9DBFE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</a:t>
            </a:r>
            <a:endParaRPr lang="pt-BR" sz="20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74042B-88BF-735D-BFA4-39BF473D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88258" y="1367430"/>
            <a:ext cx="4901578" cy="4376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9897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2A9BD-D1CE-28B9-4DB4-2D1240FB8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5B500-1F4D-378A-8536-51F682DF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A4A38E-3B5E-12A3-B232-C40F1B1A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320331"/>
            <a:ext cx="5688667" cy="47371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661" b="1" i="1" dirty="0"/>
              <a:t>Interface </a:t>
            </a:r>
            <a:r>
              <a:rPr lang="pt-BR" sz="2661" b="1" i="1" dirty="0" err="1"/>
              <a:t>Segregation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8193299-7259-D680-5363-2CD1D630A421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</a:t>
            </a:r>
            <a:endParaRPr lang="pt-BR" sz="20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25570AD-6228-D38D-C4BE-7D976AB716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37756" y="1031451"/>
            <a:ext cx="5263044" cy="4699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35E100-0AFB-28C8-8004-EAA25109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99494" y="1544908"/>
            <a:ext cx="5492506" cy="41862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2DFB1BCD-B258-48AA-B0FB-DD0DAC688349}"/>
              </a:ext>
            </a:extLst>
          </p:cNvPr>
          <p:cNvSpPr/>
          <p:nvPr/>
        </p:nvSpPr>
        <p:spPr>
          <a:xfrm>
            <a:off x="5859624" y="2883159"/>
            <a:ext cx="839870" cy="6718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767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A0AA0-26EB-CE53-C4C9-8075D7787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33EDE-B773-4B89-E0A0-1A539C34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DFE0A-BC9F-1CC5-5427-6D636F645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5688667" cy="602307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661" b="1" i="1" dirty="0"/>
              <a:t>Interface </a:t>
            </a:r>
            <a:r>
              <a:rPr lang="pt-BR" sz="2661" b="1" i="1" dirty="0" err="1"/>
              <a:t>Segregation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lvl="0">
              <a:buSzPct val="45000"/>
              <a:buFont typeface="StarSymbol"/>
              <a:buChar char="●"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Como com os outros princípios, evite exagerar com este aqui.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Não divida mais uma interface que já está bastante específica.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Lembre-se que, quanto mais interfaces você cria, mais complexo seu código se torna. Mantenha o equilíbrio.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8FEDF9B-AC55-1146-53D1-931B02074992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</a:t>
            </a:r>
            <a:endParaRPr lang="pt-BR" sz="20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5B1E6E-407F-3E38-0402-6DCFF47376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524552" y="1580600"/>
            <a:ext cx="4465284" cy="3403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2457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8F46B-2023-B06C-086C-0B7F8D9C0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67550-098B-95CE-D2CF-01B6F72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40AB26-420D-000B-878B-74287B16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85" y="785918"/>
            <a:ext cx="10262309" cy="602307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pt-BR" sz="2661" b="1" i="1" dirty="0" err="1"/>
              <a:t>Dependence</a:t>
            </a:r>
            <a:r>
              <a:rPr lang="pt-BR" sz="2661" b="1" i="1" dirty="0"/>
              <a:t> </a:t>
            </a:r>
            <a:r>
              <a:rPr lang="pt-BR" sz="2661" b="1" i="1" dirty="0" err="1"/>
              <a:t>Inversion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>
              <a:spcBef>
                <a:spcPts val="0"/>
              </a:spcBef>
            </a:pPr>
            <a:r>
              <a:rPr lang="pt-BR" sz="2661" b="1" i="1" dirty="0"/>
              <a:t>Princípio da Inversão de Dependência</a:t>
            </a:r>
          </a:p>
          <a:p>
            <a:pPr lvl="0"/>
            <a:endParaRPr lang="pt-BR" sz="2661" b="1" dirty="0"/>
          </a:p>
          <a:p>
            <a:pPr lvl="0">
              <a:buSzPct val="45000"/>
              <a:buFont typeface="StarSymbol"/>
              <a:buChar char="●"/>
            </a:pPr>
            <a:r>
              <a:rPr lang="pt-BR" sz="3800" b="1" dirty="0"/>
              <a:t>Classes de alto nível não deveriam depender de classes de baixo nível. Ambas devem depender de abstrações. As abstrações não devem depender de detalhes. Detalhes devem depender de abstrações.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3000" b="1" dirty="0"/>
              <a:t>Classes de baixo nível</a:t>
            </a:r>
            <a:r>
              <a:rPr lang="pt-BR" sz="3000" dirty="0"/>
              <a:t> implementam operações básicas tais como trabalhar com um disco, transferindo dados pela rede, conectar-se a uma base de dados, etc.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3000" b="1" dirty="0"/>
              <a:t>Classes de alto nível</a:t>
            </a:r>
            <a:r>
              <a:rPr lang="pt-BR" sz="3000" dirty="0"/>
              <a:t> contém lógica de negócio complexa que direcionam classes de baixo nível para fazerem algo.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7BD5A2-6030-5D95-1DE3-5D39B10E2DF1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2173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761769-1C8C-B3DD-70E8-41A5C8A4B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C326BFD6-2832-2DBC-A291-C4497761E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226DAA-2E96-B120-AA89-C8F16D25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852A1B-2E78-C252-FAA9-E30C4AA7B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832" y="1057275"/>
            <a:ext cx="10273003" cy="5353049"/>
          </a:xfrm>
        </p:spPr>
        <p:txBody>
          <a:bodyPr>
            <a:normAutofit lnSpcReduction="10000"/>
          </a:bodyPr>
          <a:lstStyle/>
          <a:p>
            <a:pPr lvl="0"/>
            <a:r>
              <a:rPr lang="pt-BR" sz="2661" b="1" i="1" dirty="0"/>
              <a:t>Single </a:t>
            </a:r>
            <a:r>
              <a:rPr lang="pt-BR" sz="2661" b="1" i="1" dirty="0" err="1"/>
              <a:t>Responsability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Problemas surgem conforme o programa cresce e se modifica constantemente:</a:t>
            </a:r>
          </a:p>
          <a:p>
            <a:pPr lvl="1" hangingPunct="0">
              <a:spcBef>
                <a:spcPts val="1714"/>
              </a:spcBef>
              <a:buSzPct val="75000"/>
              <a:buFont typeface="StarSymbol"/>
              <a:buChar char="–"/>
            </a:pPr>
            <a:r>
              <a:rPr lang="pt-BR" sz="2661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A classe fica tão grande e complexa que nem se lembra mais de qual era sua funcionalidade principal;</a:t>
            </a:r>
          </a:p>
          <a:p>
            <a:pPr lvl="1" hangingPunct="0">
              <a:spcBef>
                <a:spcPts val="1714"/>
              </a:spcBef>
              <a:buSzPct val="75000"/>
              <a:buFont typeface="StarSymbol"/>
              <a:buChar char="–"/>
            </a:pPr>
            <a:r>
              <a:rPr lang="pt-BR" sz="2661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Se a sua classe faz muitas coisas, o número de modificações é maior pois tem que se mexer no código a cada evento em qualquer uma das “coisas” que ela faz.</a:t>
            </a:r>
          </a:p>
          <a:p>
            <a:pPr marL="457200" lvl="1" indent="0" hangingPunct="0">
              <a:spcBef>
                <a:spcPts val="1714"/>
              </a:spcBef>
              <a:buSzPct val="75000"/>
              <a:buNone/>
            </a:pPr>
            <a:endParaRPr lang="pt-BR" sz="2661" dirty="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Se houver a percepção que está ficando difícil focar em aspectos específicos do programa, tem que analisar se não é o momento de dividir em mais classes.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7F3AF1D-1400-4AD5-DF7F-A776D202B029}"/>
              </a:ext>
            </a:extLst>
          </p:cNvPr>
          <p:cNvSpPr/>
          <p:nvPr/>
        </p:nvSpPr>
        <p:spPr>
          <a:xfrm>
            <a:off x="202164" y="112168"/>
            <a:ext cx="1315552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26088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2EE91-F027-4641-D0FC-82C8394F3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1FC57-0984-10C3-90D4-BA438F6A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7CB113-986C-3E77-F342-F434C8488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85" y="785918"/>
            <a:ext cx="10262309" cy="602307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661" b="1" i="1" dirty="0" err="1"/>
              <a:t>Dependence</a:t>
            </a:r>
            <a:r>
              <a:rPr lang="pt-BR" sz="2661" b="1" i="1" dirty="0"/>
              <a:t> </a:t>
            </a:r>
            <a:r>
              <a:rPr lang="pt-BR" sz="2661" b="1" i="1" dirty="0" err="1"/>
              <a:t>Inversion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marL="0" lvl="0" indent="0">
              <a:buNone/>
            </a:pPr>
            <a:endParaRPr lang="pt-BR" sz="2661" b="1" dirty="0"/>
          </a:p>
          <a:p>
            <a:pPr lvl="0">
              <a:buSzPct val="45000"/>
              <a:buFont typeface="StarSymbol"/>
              <a:buChar char="●"/>
            </a:pPr>
            <a:r>
              <a:rPr lang="pt-BR" sz="3000" dirty="0"/>
              <a:t>Algumas pessoas fazem o projeto de classes de baixo nível primeiro e só depois trabalham nas de alto nível.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3000" dirty="0"/>
              <a:t>Isso é muito comum quando você começa a desenvolver um protótipo de um novo sistema, e você não tem certeza do que será possível em alto nível porque as coisas de baixo nível não foram implementadas ainda ou não são claras.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3000" dirty="0"/>
              <a:t>Com tal abordagem, classes da lógica de negócio tendem a ficar dependentes de classes primitivas de baixo nível.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9D43D-0E4A-8965-0C1C-7C87BFFF06E6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27135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A8BFE-BFEC-7D45-F217-619D5005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E1A85-1297-CCEF-7953-112D8FE8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BD2760-DB37-949A-7D7C-DEA56B12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85" y="785918"/>
            <a:ext cx="10262309" cy="602307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661" b="1" i="1" dirty="0" err="1"/>
              <a:t>Dependence</a:t>
            </a:r>
            <a:r>
              <a:rPr lang="pt-BR" sz="2661" b="1" i="1" dirty="0"/>
              <a:t> </a:t>
            </a:r>
            <a:r>
              <a:rPr lang="pt-BR" sz="2661" b="1" i="1" dirty="0" err="1"/>
              <a:t>Inversion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marL="0" lvl="0" indent="0">
              <a:buNone/>
            </a:pPr>
            <a:endParaRPr lang="pt-BR" sz="2661" b="1" dirty="0"/>
          </a:p>
          <a:p>
            <a:pPr lvl="0">
              <a:buSzPct val="45000"/>
              <a:buFont typeface="StarSymbol"/>
              <a:buChar char="●"/>
            </a:pPr>
            <a:r>
              <a:rPr lang="pt-BR" sz="3200" dirty="0"/>
              <a:t>O princípio de inversão de dependência sugere trocar a direção desta dependência.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3200" dirty="0"/>
              <a:t>Para começar, você precisa descrever as interfaces para as operações de baixo nível que as classes de alto nível dependem, preferivelmente em termos de negócio.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3200" dirty="0"/>
              <a:t>Por exemplo, a lógica do negócio deve chamar um método </a:t>
            </a:r>
            <a:r>
              <a:rPr lang="pt-BR" sz="3200" dirty="0" err="1"/>
              <a:t>abrirRelatório</a:t>
            </a:r>
            <a:r>
              <a:rPr lang="pt-BR" sz="3200" dirty="0"/>
              <a:t>(arquivo) ao invés de uma série de métodos </a:t>
            </a:r>
            <a:r>
              <a:rPr lang="pt-BR" sz="3200" dirty="0" err="1"/>
              <a:t>abrirArquivo</a:t>
            </a:r>
            <a:r>
              <a:rPr lang="pt-BR" sz="3200" dirty="0"/>
              <a:t>(x), </a:t>
            </a:r>
            <a:r>
              <a:rPr lang="pt-BR" sz="3200" dirty="0" err="1"/>
              <a:t>lerBytes</a:t>
            </a:r>
            <a:r>
              <a:rPr lang="pt-BR" sz="3200" dirty="0"/>
              <a:t>(n), </a:t>
            </a:r>
            <a:r>
              <a:rPr lang="pt-BR" sz="3200" dirty="0" err="1"/>
              <a:t>fecharArquivo</a:t>
            </a:r>
            <a:r>
              <a:rPr lang="pt-BR" sz="3200" dirty="0"/>
              <a:t>(x).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3200" dirty="0"/>
              <a:t>Estas interfaces contam como de alto nível.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33BD8B-23AC-D356-575F-245AC7C0430C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37057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CB03A-241C-97D7-2056-671847BAB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6DF70-217A-1B9D-CA9C-0AC3FA7D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B53359-9615-674D-4345-C4BBE7390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85" y="785918"/>
            <a:ext cx="10262309" cy="602307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661" b="1" i="1" dirty="0" err="1"/>
              <a:t>Dependence</a:t>
            </a:r>
            <a:r>
              <a:rPr lang="pt-BR" sz="2661" b="1" i="1" dirty="0"/>
              <a:t> </a:t>
            </a:r>
            <a:r>
              <a:rPr lang="pt-BR" sz="2661" b="1" i="1" dirty="0" err="1"/>
              <a:t>Inversion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marL="0" lvl="0" indent="0">
              <a:buNone/>
            </a:pPr>
            <a:endParaRPr lang="pt-BR" sz="2661" b="1" dirty="0"/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O princípio de inversão de dependência sugere trocar a direção desta dependência.</a:t>
            </a:r>
          </a:p>
          <a:p>
            <a:pPr lvl="0">
              <a:buSzPct val="45000"/>
              <a:buFont typeface="StarSymbol"/>
              <a:buChar char="●"/>
            </a:pPr>
            <a:endParaRPr lang="pt-BR" sz="2661" dirty="0"/>
          </a:p>
          <a:p>
            <a:pPr lvl="0">
              <a:buSzPct val="100000"/>
              <a:buAutoNum type="arabicParenR"/>
            </a:pPr>
            <a:r>
              <a:rPr lang="pt-BR" sz="2661" dirty="0"/>
              <a:t>Para começar, você precisa descrever as interfaces para as operações de baixo nível que as classes de alto nível dependem, preferivelmente em termos de negócio.</a:t>
            </a:r>
          </a:p>
          <a:p>
            <a:pPr lvl="2" hangingPunct="0">
              <a:spcBef>
                <a:spcPts val="1714"/>
              </a:spcBef>
              <a:buSzPct val="45000"/>
              <a:buFont typeface="StarSymbol"/>
              <a:buChar char="●"/>
            </a:pPr>
            <a:r>
              <a:rPr lang="pt-BR" sz="2661" dirty="0"/>
              <a:t>Por exemplo, a lógica do negócio deve chamar um método </a:t>
            </a:r>
            <a:r>
              <a:rPr lang="pt-BR" sz="2661" dirty="0" err="1"/>
              <a:t>abrirRelatório</a:t>
            </a:r>
            <a:r>
              <a:rPr lang="pt-BR" sz="2661" dirty="0"/>
              <a:t>(arquivo) ao invés de uma série de métodos </a:t>
            </a:r>
            <a:r>
              <a:rPr lang="pt-BR" sz="2661" dirty="0" err="1"/>
              <a:t>abrirArquivo</a:t>
            </a:r>
            <a:r>
              <a:rPr lang="pt-BR" sz="2661" dirty="0"/>
              <a:t>(x), </a:t>
            </a:r>
            <a:r>
              <a:rPr lang="pt-BR" sz="2661" dirty="0" err="1"/>
              <a:t>lerBytes</a:t>
            </a:r>
            <a:r>
              <a:rPr lang="pt-BR" sz="2661" dirty="0"/>
              <a:t>(n), </a:t>
            </a:r>
            <a:r>
              <a:rPr lang="pt-BR" sz="2661" dirty="0" err="1"/>
              <a:t>fecharArquivo</a:t>
            </a:r>
            <a:r>
              <a:rPr lang="pt-BR" sz="2661" dirty="0"/>
              <a:t>(x).</a:t>
            </a:r>
          </a:p>
          <a:p>
            <a:pPr lvl="2" hangingPunct="0">
              <a:spcBef>
                <a:spcPts val="1714"/>
              </a:spcBef>
              <a:buSzPct val="45000"/>
              <a:buFont typeface="StarSymbol"/>
              <a:buChar char="●"/>
            </a:pPr>
            <a:r>
              <a:rPr lang="pt-BR" sz="2661" dirty="0"/>
              <a:t>Estas interfaces contam como de alto nível.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A667793-6FC3-EC51-0CB4-69F4B83B2795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776873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A3268-6297-76EB-1A7F-372B34FCD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DA2BF-AADB-1618-1E93-C9692841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D2463C-0FB1-DF57-A051-CA9A5A4F2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85" y="785918"/>
            <a:ext cx="10262309" cy="602307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661" b="1" i="1" dirty="0" err="1"/>
              <a:t>Dependence</a:t>
            </a:r>
            <a:r>
              <a:rPr lang="pt-BR" sz="2661" b="1" i="1" dirty="0"/>
              <a:t> </a:t>
            </a:r>
            <a:r>
              <a:rPr lang="pt-BR" sz="2661" b="1" i="1" dirty="0" err="1"/>
              <a:t>Inversion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marL="0" lvl="0" indent="0">
              <a:buNone/>
            </a:pPr>
            <a:endParaRPr lang="pt-BR" sz="2661" b="1" dirty="0"/>
          </a:p>
          <a:p>
            <a:pPr lvl="0"/>
            <a:r>
              <a:rPr lang="pt-BR" sz="2661" dirty="0"/>
              <a:t>2) Agora você pode fazer classes de alto nível dependentes daquelas interfaces, ao invés de classes concretas de baixo nível. Essa dependência será muito mais suave que a original.</a:t>
            </a:r>
          </a:p>
          <a:p>
            <a:pPr lvl="0"/>
            <a:endParaRPr lang="pt-BR" sz="2661" dirty="0"/>
          </a:p>
          <a:p>
            <a:pPr lvl="0"/>
            <a:r>
              <a:rPr lang="pt-BR" sz="2661" dirty="0"/>
              <a:t>3) Uma vez que as classes de baixo nível implementam essas interfaces, elas se tornam dependentes do nível da lógica do negócio, revertendo a direção da dependência original.</a:t>
            </a:r>
          </a:p>
          <a:p>
            <a:pPr marL="0" lvl="0" indent="0">
              <a:buNone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O princípio de inversão de dependência quase sempre anda junto com o princípio aberto/fechado: você pode estender classes de baixo nível para usar diferentes classes de lógica do negócio sem quebrar classes existentes.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2B773DC-5931-2949-8203-E21B714F61F6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973021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7587C-3ABA-B6EF-E370-57FE26682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B8A00-0530-C733-38EE-B728E3265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B3339F-26F6-5EF4-0077-E6E96F245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85" y="785918"/>
            <a:ext cx="4907903" cy="602307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pt-BR" sz="2661" b="1" i="1" dirty="0" err="1"/>
              <a:t>Dependence</a:t>
            </a:r>
            <a:r>
              <a:rPr lang="pt-BR" sz="2661" b="1" i="1" dirty="0"/>
              <a:t> </a:t>
            </a:r>
            <a:r>
              <a:rPr lang="pt-BR" sz="2661" b="1" i="1" dirty="0" err="1"/>
              <a:t>Inversion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marL="0" lvl="0" indent="0">
              <a:buNone/>
            </a:pPr>
            <a:endParaRPr lang="pt-BR" sz="2661" b="1" dirty="0"/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Exemplo: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a classe de alto nível de relatório de orçamento usa uma classe de baixo nível de base de dados para ler e manter seus dados.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Isso significa que quaisquer mudanças na classe de baixo nível, tais como quando uma nova versão da base de dados for lançada, podem afetar a classe de alto nível, que não deveria se importar com os detalhes do armazenamento de dados.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B14DA93-C8A1-530A-2F8F-82877425497F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7773BE-A09E-40D9-9C01-4ACBF4C9677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22105" y="2338354"/>
            <a:ext cx="4967731" cy="2778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2194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17F8E-F313-3800-AB9A-9DE0720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F3459-A9FE-EB94-364F-B5F65EA1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A4BAE0-9133-0D7E-0457-A8970A9AA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20603"/>
            <a:ext cx="5585927" cy="602307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661" b="1" i="1" dirty="0" err="1"/>
              <a:t>Dependence</a:t>
            </a:r>
            <a:r>
              <a:rPr lang="pt-BR" sz="2661" b="1" i="1" dirty="0"/>
              <a:t> </a:t>
            </a:r>
            <a:r>
              <a:rPr lang="pt-BR" sz="2661" b="1" i="1" dirty="0" err="1"/>
              <a:t>Inversion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marL="0" lvl="0" indent="0">
              <a:buNone/>
            </a:pPr>
            <a:endParaRPr lang="pt-BR" sz="2661" b="1" dirty="0"/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Você pode corrigir esse problema </a:t>
            </a:r>
            <a:r>
              <a:rPr lang="pt-BR" sz="2661" b="1" dirty="0"/>
              <a:t>criando uma interface de alto nível </a:t>
            </a:r>
            <a:r>
              <a:rPr lang="pt-BR" sz="2661" dirty="0"/>
              <a:t>que descreve as operações de ler/escrever;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e </a:t>
            </a:r>
            <a:r>
              <a:rPr lang="pt-BR" sz="2661" b="1" dirty="0"/>
              <a:t>fazer a classe de relatório usar aquela interface </a:t>
            </a:r>
            <a:r>
              <a:rPr lang="pt-BR" sz="2661" dirty="0"/>
              <a:t>ao invés da classe de baixo nível;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então você pode mudar ou estender a classe de baixo nível original para implementar a nova interface de ler/escrever declarada pela lógica do negócio.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F2AD543-BD16-5B00-6825-3BEEED0674B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679510" y="112168"/>
            <a:ext cx="3976204" cy="2223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8E299DE-8582-680A-299A-7B3CCED7AE3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36574" y="2335748"/>
            <a:ext cx="4777405" cy="444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7DD9EAD-B2EA-4839-4D66-D6C80C094FB2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75481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A1970-337B-E327-70EC-DB8270BF7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43962-3B9E-5FA2-8D6F-0DA3B936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105D8E-D526-5C71-EC9B-CCFF6DDB6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20603"/>
            <a:ext cx="5585927" cy="60230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pt-BR" sz="2661" b="1" i="1" dirty="0" err="1"/>
              <a:t>Dependence</a:t>
            </a:r>
            <a:r>
              <a:rPr lang="pt-BR" sz="2661" b="1" i="1" dirty="0"/>
              <a:t> </a:t>
            </a:r>
            <a:r>
              <a:rPr lang="pt-BR" sz="2661" b="1" i="1" dirty="0" err="1"/>
              <a:t>Inversion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marL="0" lvl="0" indent="0">
              <a:buNone/>
            </a:pPr>
            <a:endParaRPr lang="pt-BR" sz="2661" b="1" dirty="0"/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Você pode corrigir esse problema </a:t>
            </a:r>
            <a:r>
              <a:rPr lang="pt-BR" sz="2661" b="1" dirty="0"/>
              <a:t>criando uma interface de alto nível </a:t>
            </a:r>
            <a:r>
              <a:rPr lang="pt-BR" sz="2661" dirty="0"/>
              <a:t>que descreve as operações de ler/escrever;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e </a:t>
            </a:r>
            <a:r>
              <a:rPr lang="pt-BR" sz="2661" b="1" dirty="0"/>
              <a:t>fazer a classe de relatório usar aquela interface </a:t>
            </a:r>
            <a:r>
              <a:rPr lang="pt-BR" sz="2661" dirty="0"/>
              <a:t>ao invés da classe de baixo nível;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então você pode mudar ou estender a classe de baixo nível original para implementar a nova interface de ler/escrever declarada pela lógica do negócio.</a:t>
            </a:r>
          </a:p>
          <a:p>
            <a:pPr>
              <a:buSzPct val="45000"/>
              <a:buFont typeface="StarSymbol"/>
              <a:buChar char="●"/>
            </a:pPr>
            <a:r>
              <a:rPr lang="pt-BR" sz="2700" dirty="0"/>
              <a:t>Como resultado, a direção da dependência original foi invertida: classes de baixo nível agora dependem das abstrações de alto nível.</a:t>
            </a:r>
          </a:p>
          <a:p>
            <a:pPr lvl="0">
              <a:buSzPct val="45000"/>
              <a:buFont typeface="StarSymbol"/>
              <a:buChar char="●"/>
            </a:pPr>
            <a:endParaRPr lang="pt-BR" sz="266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3478871-95C2-28DC-B35F-17F9BC95A03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679510" y="112168"/>
            <a:ext cx="3976204" cy="2223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EACC6AD-2624-4EF0-CA7E-86E21FD995B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36574" y="2335748"/>
            <a:ext cx="4777405" cy="444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287D36C-8D36-71DE-BFB4-6B9F967D72D7}"/>
              </a:ext>
            </a:extLst>
          </p:cNvPr>
          <p:cNvSpPr/>
          <p:nvPr/>
        </p:nvSpPr>
        <p:spPr>
          <a:xfrm>
            <a:off x="202164" y="112168"/>
            <a:ext cx="119742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117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931791-64A3-4255-801A-7DBF0F78D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F6F8348E-61DA-2AA8-0964-1B8298B9E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0BF71C-8B97-8A8D-1939-528EAD9E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D188A-711C-EA6D-58A8-4F1C4AA9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2" y="785918"/>
            <a:ext cx="7184572" cy="5278979"/>
          </a:xfrm>
        </p:spPr>
        <p:txBody>
          <a:bodyPr>
            <a:normAutofit/>
          </a:bodyPr>
          <a:lstStyle/>
          <a:p>
            <a:pPr lvl="0"/>
            <a:r>
              <a:rPr lang="pt-BR" sz="2661" b="1" i="1" dirty="0"/>
              <a:t>Single </a:t>
            </a:r>
            <a:r>
              <a:rPr lang="pt-BR" sz="2661" b="1" i="1" dirty="0" err="1"/>
              <a:t>Responsability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hangingPunct="0">
              <a:buSzPct val="45000"/>
              <a:buFont typeface="StarSymbol"/>
              <a:buChar char="●"/>
            </a:pPr>
            <a:r>
              <a:rPr lang="pt-BR" sz="2800" dirty="0">
                <a:latin typeface="Liberation Sans" pitchFamily="18"/>
                <a:ea typeface="Noto Sans CJK SC" pitchFamily="2"/>
                <a:cs typeface="FreeSans" pitchFamily="2"/>
              </a:rPr>
              <a:t>A classe Empregado tem vários motivos para mudar;</a:t>
            </a:r>
          </a:p>
          <a:p>
            <a:pPr hangingPunct="0">
              <a:buSzPct val="45000"/>
              <a:buFont typeface="StarSymbol"/>
              <a:buChar char="●"/>
            </a:pPr>
            <a:r>
              <a:rPr lang="pt-BR" sz="2800" dirty="0">
                <a:latin typeface="Liberation Sans" pitchFamily="18"/>
                <a:ea typeface="Noto Sans CJK SC" pitchFamily="2"/>
                <a:cs typeface="FreeSans" pitchFamily="2"/>
              </a:rPr>
              <a:t>O 1º motivo é relacionado a sua função principal: “gerenciar os dados dos empregados”;</a:t>
            </a:r>
          </a:p>
          <a:p>
            <a:pPr hangingPunct="0">
              <a:buSzPct val="45000"/>
              <a:buFont typeface="StarSymbol"/>
              <a:buChar char="●"/>
            </a:pPr>
            <a:r>
              <a:rPr lang="pt-BR" sz="2800" dirty="0">
                <a:latin typeface="Liberation Sans" pitchFamily="18"/>
                <a:ea typeface="Noto Sans CJK SC" pitchFamily="2"/>
                <a:cs typeface="FreeSans" pitchFamily="2"/>
              </a:rPr>
              <a:t>O método que gera dados empregados no tempo pode ser modificado constantemente, e não se refere aos dados de empregado e sim com formato de um relatório.</a:t>
            </a:r>
          </a:p>
          <a:p>
            <a:pPr lvl="0">
              <a:buSzPct val="45000"/>
              <a:buFont typeface="StarSymbol"/>
              <a:buChar char="●"/>
            </a:pPr>
            <a:endParaRPr lang="pt-BR" sz="266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21E472-7490-47CF-9AA7-404CC6BFDBF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134646" y="1256367"/>
            <a:ext cx="3965498" cy="21190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20C421C-58C9-52E4-96A2-9963CCB70CB3}"/>
              </a:ext>
            </a:extLst>
          </p:cNvPr>
          <p:cNvSpPr/>
          <p:nvPr/>
        </p:nvSpPr>
        <p:spPr>
          <a:xfrm>
            <a:off x="202164" y="112168"/>
            <a:ext cx="1315552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40315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00F311-A424-ED7C-23CD-7B65DD753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DD06225F-F103-E238-A6E7-CD4333189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C5F6A0-5900-C884-B2D7-9423B46E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42A5B3-7924-AF4B-352E-ADE4BD190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7025951" cy="5278979"/>
          </a:xfrm>
        </p:spPr>
        <p:txBody>
          <a:bodyPr>
            <a:normAutofit/>
          </a:bodyPr>
          <a:lstStyle/>
          <a:p>
            <a:pPr lvl="0"/>
            <a:r>
              <a:rPr lang="pt-BR" sz="2661" b="1" i="1" dirty="0"/>
              <a:t>Single </a:t>
            </a:r>
            <a:r>
              <a:rPr lang="pt-BR" sz="2661" b="1" i="1" dirty="0" err="1"/>
              <a:t>Responsability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hangingPunct="0">
              <a:buSzPct val="45000"/>
              <a:buFont typeface="StarSymbol"/>
              <a:buChar char="●"/>
            </a:pPr>
            <a:r>
              <a:rPr lang="pt-BR" sz="2800" dirty="0">
                <a:latin typeface="Liberation Sans" pitchFamily="18"/>
                <a:ea typeface="Noto Sans CJK SC" pitchFamily="2"/>
                <a:cs typeface="FreeSans" pitchFamily="2"/>
              </a:rPr>
              <a:t>Mova esse comportamento para uma classe separada;</a:t>
            </a:r>
          </a:p>
          <a:p>
            <a:pPr hangingPunct="0">
              <a:buSzPct val="45000"/>
              <a:buFont typeface="StarSymbol"/>
              <a:buChar char="●"/>
            </a:pPr>
            <a:r>
              <a:rPr lang="pt-BR" sz="2800" dirty="0">
                <a:latin typeface="Liberation Sans" pitchFamily="18"/>
                <a:ea typeface="Noto Sans CJK SC" pitchFamily="2"/>
                <a:cs typeface="FreeSans" pitchFamily="2"/>
              </a:rPr>
              <a:t>Essa mudança permite que você também mova outros comportamentos para essa classe especifica.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626566-2A00-B454-6098-613D1DDDAAE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134646" y="1256367"/>
            <a:ext cx="3965498" cy="211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42B254C-737C-5109-4FBB-A9C53B8AB3D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97979" y="3482610"/>
            <a:ext cx="5090972" cy="23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05077C9-2CD4-CA53-9531-7752E49BDBF2}"/>
              </a:ext>
            </a:extLst>
          </p:cNvPr>
          <p:cNvSpPr/>
          <p:nvPr/>
        </p:nvSpPr>
        <p:spPr>
          <a:xfrm>
            <a:off x="202164" y="112168"/>
            <a:ext cx="1315552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0350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D404AB-8B00-F4D5-94DA-6B8BAF0A4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330BD8C7-5C87-3673-643F-8428CA2D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8A9E3A-EAB6-9DF2-F5DF-C2010CAA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31C47F-209B-715B-586E-3A43023A8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10554285" cy="5278979"/>
          </a:xfrm>
        </p:spPr>
        <p:txBody>
          <a:bodyPr>
            <a:normAutofit/>
          </a:bodyPr>
          <a:lstStyle/>
          <a:p>
            <a:pPr lvl="0"/>
            <a:r>
              <a:rPr lang="pt-BR" sz="2661" b="1" i="1" dirty="0"/>
              <a:t>Open/</a:t>
            </a:r>
            <a:r>
              <a:rPr lang="pt-BR" sz="2661" b="1" i="1" dirty="0" err="1"/>
              <a:t>Closed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lvl="0"/>
            <a:r>
              <a:rPr lang="pt-BR" sz="2661" b="1" i="1" dirty="0"/>
              <a:t>Princípio do Aberto/Fechado</a:t>
            </a:r>
          </a:p>
          <a:p>
            <a:pPr lvl="0"/>
            <a:endParaRPr lang="pt-BR" sz="2661" b="1" i="1" dirty="0"/>
          </a:p>
          <a:p>
            <a:pPr lvl="0">
              <a:buSzPct val="45000"/>
              <a:buFont typeface="StarSymbol"/>
              <a:buChar char="●"/>
            </a:pPr>
            <a:r>
              <a:rPr lang="pt-BR" sz="4000" b="1" dirty="0"/>
              <a:t>As classes devem ser abertas para a extensão, mas fechadas para a modificação.</a:t>
            </a:r>
          </a:p>
          <a:p>
            <a:pPr marL="0" lvl="0" indent="0">
              <a:buSzPct val="45000"/>
              <a:buNone/>
            </a:pPr>
            <a:endParaRPr lang="pt-BR" sz="2800" b="1" dirty="0"/>
          </a:p>
          <a:p>
            <a:pPr lvl="0">
              <a:buSzPct val="45000"/>
              <a:buFont typeface="StarSymbol"/>
              <a:buChar char="●"/>
            </a:pPr>
            <a:r>
              <a:rPr lang="pt-BR" sz="2800" dirty="0"/>
              <a:t>A ideia principal é evitar que o código existente quebre quando você implementar novas funcionalidades.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C0690DA-2E27-C39C-AE77-81975C3869C8}"/>
              </a:ext>
            </a:extLst>
          </p:cNvPr>
          <p:cNvSpPr/>
          <p:nvPr/>
        </p:nvSpPr>
        <p:spPr>
          <a:xfrm>
            <a:off x="202164" y="112168"/>
            <a:ext cx="1197427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O</a:t>
            </a:r>
            <a:endParaRPr lang="pt-BR" sz="15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3116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D98C8-D93D-F7C1-5127-3A9D449DE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C1849B5A-53F0-B15A-A75C-07FBC7FAA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6E12DF-D05C-B508-24EA-AEA7EE1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459EB0-D3CC-98EB-1BBF-33AD102E0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10554285" cy="5278979"/>
          </a:xfrm>
        </p:spPr>
        <p:txBody>
          <a:bodyPr>
            <a:normAutofit/>
          </a:bodyPr>
          <a:lstStyle/>
          <a:p>
            <a:pPr lvl="0"/>
            <a:r>
              <a:rPr lang="pt-BR" sz="2661" b="1" i="1" dirty="0"/>
              <a:t>Open/</a:t>
            </a:r>
            <a:r>
              <a:rPr lang="pt-BR" sz="2661" b="1" i="1" dirty="0" err="1"/>
              <a:t>Closed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marL="0" lvl="0" indent="0">
              <a:buSzPct val="45000"/>
              <a:buNone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sz="266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classe é aberta quando você pode estendê-la, produzir subclasses, adicionar novos métodos, sobrescrever o comportamento base.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Algumas linguagens de programação permitem que se restrinja a futura extensão de uma classe com a palavra-chave como “final”, após isso a classe não é mais aberta.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A classe é fechada (você também pode chamá-la de completa) se ela estiver 100% pronta para ser usada por outras classes—sua interface está claramente definida e não será mudada no futuro.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70DA3EE-62C7-1ED0-D691-AC9C5A951E83}"/>
              </a:ext>
            </a:extLst>
          </p:cNvPr>
          <p:cNvSpPr/>
          <p:nvPr/>
        </p:nvSpPr>
        <p:spPr>
          <a:xfrm>
            <a:off x="202164" y="112168"/>
            <a:ext cx="1197427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O</a:t>
            </a:r>
            <a:endParaRPr lang="pt-BR" sz="15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6070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BBE8AF-EF6E-6020-9BFB-CB5496AB4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4D4AD6B3-3915-1E53-7BCD-1DE500629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4AA927-2ADD-CAE3-9BF8-65A952F6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3" y="221289"/>
            <a:ext cx="11751713" cy="671801"/>
          </a:xfrm>
        </p:spPr>
        <p:txBody>
          <a:bodyPr>
            <a:normAutofit/>
          </a:bodyPr>
          <a:lstStyle/>
          <a:p>
            <a:pPr algn="r"/>
            <a:r>
              <a:rPr lang="pt-BR" sz="2800" b="1" i="1" dirty="0"/>
              <a:t>Princípios de 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BA89F4-8C46-A9D3-E4CA-1A495239E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785918"/>
            <a:ext cx="10554285" cy="5278979"/>
          </a:xfrm>
        </p:spPr>
        <p:txBody>
          <a:bodyPr>
            <a:normAutofit/>
          </a:bodyPr>
          <a:lstStyle/>
          <a:p>
            <a:pPr lvl="0"/>
            <a:r>
              <a:rPr lang="pt-BR" sz="2661" b="1" i="1" dirty="0"/>
              <a:t>Open/</a:t>
            </a:r>
            <a:r>
              <a:rPr lang="pt-BR" sz="2661" b="1" i="1" dirty="0" err="1"/>
              <a:t>Closed</a:t>
            </a:r>
            <a:r>
              <a:rPr lang="pt-BR" sz="2661" b="1" i="1" dirty="0"/>
              <a:t> </a:t>
            </a:r>
            <a:r>
              <a:rPr lang="pt-BR" sz="2661" b="1" i="1" dirty="0" err="1"/>
              <a:t>Principle</a:t>
            </a:r>
            <a:endParaRPr lang="pt-BR" sz="2661" b="1" i="1" dirty="0"/>
          </a:p>
          <a:p>
            <a:pPr marL="0" lvl="0" indent="0">
              <a:buSzPct val="45000"/>
              <a:buNone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Este conceito é um tanto confuso pois as palavras aberta e fechada parecem mutualmente exclusivas</a:t>
            </a:r>
          </a:p>
          <a:p>
            <a:pPr lvl="0">
              <a:buSzPct val="45000"/>
              <a:buFont typeface="StarSymbol"/>
              <a:buChar char="●"/>
            </a:pPr>
            <a:endParaRPr lang="pt-BR" sz="2661" dirty="0"/>
          </a:p>
          <a:p>
            <a:pPr lvl="0">
              <a:buSzPct val="45000"/>
              <a:buFont typeface="StarSymbol"/>
              <a:buChar char="●"/>
            </a:pPr>
            <a:r>
              <a:rPr lang="pt-BR" sz="2661" dirty="0"/>
              <a:t>Mas em se tratando deste princípio, uma classe pode ser tanto aberta (para extensão) e fechada (para modificação) ao mesmo tempo.</a:t>
            </a:r>
          </a:p>
          <a:p>
            <a:pPr hangingPunct="0">
              <a:buSzPct val="45000"/>
              <a:buFont typeface="StarSymbol"/>
              <a:buChar char="●"/>
            </a:pPr>
            <a:endParaRPr lang="pt-BR" sz="266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4B70ACD-14E9-2C8F-35D1-E39A706E8358}"/>
              </a:ext>
            </a:extLst>
          </p:cNvPr>
          <p:cNvSpPr/>
          <p:nvPr/>
        </p:nvSpPr>
        <p:spPr>
          <a:xfrm>
            <a:off x="202164" y="112168"/>
            <a:ext cx="1197427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O</a:t>
            </a:r>
            <a:endParaRPr lang="pt-BR" sz="15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62384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3413</Words>
  <Application>Microsoft Office PowerPoint</Application>
  <PresentationFormat>Widescreen</PresentationFormat>
  <Paragraphs>341</Paragraphs>
  <Slides>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Liberation Sans</vt:lpstr>
      <vt:lpstr>StarSymbol</vt:lpstr>
      <vt:lpstr>Tema do Office</vt:lpstr>
      <vt:lpstr>Princípios do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  <vt:lpstr>Princípios de SOLID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do SOLID</dc:title>
  <dc:creator>Jefferson Passerini</dc:creator>
  <cp:lastModifiedBy>Jefferson Passerini</cp:lastModifiedBy>
  <cp:revision>1</cp:revision>
  <dcterms:created xsi:type="dcterms:W3CDTF">2024-02-27T10:48:34Z</dcterms:created>
  <dcterms:modified xsi:type="dcterms:W3CDTF">2024-02-27T12:53:41Z</dcterms:modified>
</cp:coreProperties>
</file>