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1"/>
  </p:notesMasterIdLst>
  <p:sldIdLst>
    <p:sldId id="256" r:id="rId5"/>
    <p:sldId id="257" r:id="rId6"/>
    <p:sldId id="281" r:id="rId7"/>
    <p:sldId id="258" r:id="rId8"/>
    <p:sldId id="259" r:id="rId9"/>
    <p:sldId id="260" r:id="rId10"/>
    <p:sldId id="261" r:id="rId11"/>
    <p:sldId id="262" r:id="rId12"/>
    <p:sldId id="263" r:id="rId13"/>
    <p:sldId id="264" r:id="rId14"/>
    <p:sldId id="265" r:id="rId15"/>
    <p:sldId id="266" r:id="rId16"/>
    <p:sldId id="269" r:id="rId17"/>
    <p:sldId id="270" r:id="rId18"/>
    <p:sldId id="271" r:id="rId19"/>
    <p:sldId id="272" r:id="rId20"/>
    <p:sldId id="275" r:id="rId21"/>
    <p:sldId id="276" r:id="rId22"/>
    <p:sldId id="277" r:id="rId23"/>
    <p:sldId id="278" r:id="rId24"/>
    <p:sldId id="279" r:id="rId25"/>
    <p:sldId id="280" r:id="rId26"/>
    <p:sldId id="282" r:id="rId27"/>
    <p:sldId id="284" r:id="rId28"/>
    <p:sldId id="286" r:id="rId29"/>
    <p:sldId id="285" r:id="rId30"/>
    <p:sldId id="288" r:id="rId31"/>
    <p:sldId id="289" r:id="rId32"/>
    <p:sldId id="287" r:id="rId33"/>
    <p:sldId id="290" r:id="rId34"/>
    <p:sldId id="291" r:id="rId35"/>
    <p:sldId id="292" r:id="rId36"/>
    <p:sldId id="293" r:id="rId37"/>
    <p:sldId id="294" r:id="rId38"/>
    <p:sldId id="296" r:id="rId39"/>
    <p:sldId id="297" r:id="rId40"/>
    <p:sldId id="295" r:id="rId41"/>
    <p:sldId id="298" r:id="rId42"/>
    <p:sldId id="299" r:id="rId43"/>
    <p:sldId id="300" r:id="rId44"/>
    <p:sldId id="301" r:id="rId45"/>
    <p:sldId id="302" r:id="rId46"/>
    <p:sldId id="303" r:id="rId47"/>
    <p:sldId id="304" r:id="rId48"/>
    <p:sldId id="305" r:id="rId49"/>
    <p:sldId id="306" r:id="rId50"/>
    <p:sldId id="307" r:id="rId51"/>
    <p:sldId id="310" r:id="rId52"/>
    <p:sldId id="311" r:id="rId53"/>
    <p:sldId id="312" r:id="rId54"/>
    <p:sldId id="313" r:id="rId55"/>
    <p:sldId id="308" r:id="rId56"/>
    <p:sldId id="309" r:id="rId57"/>
    <p:sldId id="314" r:id="rId58"/>
    <p:sldId id="315" r:id="rId59"/>
    <p:sldId id="316" r:id="rId60"/>
    <p:sldId id="317" r:id="rId61"/>
    <p:sldId id="318" r:id="rId62"/>
    <p:sldId id="319" r:id="rId63"/>
    <p:sldId id="320" r:id="rId64"/>
    <p:sldId id="321" r:id="rId65"/>
    <p:sldId id="324" r:id="rId66"/>
    <p:sldId id="322" r:id="rId67"/>
    <p:sldId id="323" r:id="rId68"/>
    <p:sldId id="325" r:id="rId69"/>
    <p:sldId id="326" r:id="rId7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7D1C3-30D9-43E2-9E09-536AA6D089F6}" v="10" dt="2024-03-04T01:22:14.3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erson Passerini" userId="ec684a97d9b6a829" providerId="LiveId" clId="{5627D1C3-30D9-43E2-9E09-536AA6D089F6}"/>
    <pc:docChg chg="undo custSel addSld modSld sldOrd">
      <pc:chgData name="Jefferson Passerini" userId="ec684a97d9b6a829" providerId="LiveId" clId="{5627D1C3-30D9-43E2-9E09-536AA6D089F6}" dt="2024-03-04T01:24:15.323" v="3081" actId="1076"/>
      <pc:docMkLst>
        <pc:docMk/>
      </pc:docMkLst>
      <pc:sldChg chg="delSp mod">
        <pc:chgData name="Jefferson Passerini" userId="ec684a97d9b6a829" providerId="LiveId" clId="{5627D1C3-30D9-43E2-9E09-536AA6D089F6}" dt="2024-03-03T19:00:09.185" v="920" actId="478"/>
        <pc:sldMkLst>
          <pc:docMk/>
          <pc:sldMk cId="0" sldId="257"/>
        </pc:sldMkLst>
        <pc:spChg chg="del">
          <ac:chgData name="Jefferson Passerini" userId="ec684a97d9b6a829" providerId="LiveId" clId="{5627D1C3-30D9-43E2-9E09-536AA6D089F6}" dt="2024-03-03T19:00:09.185" v="920" actId="478"/>
          <ac:spMkLst>
            <pc:docMk/>
            <pc:sldMk cId="0" sldId="257"/>
            <ac:spMk id="3" creationId="{F4E90FA3-ACC1-DD69-4342-8487124E4A4D}"/>
          </ac:spMkLst>
        </pc:spChg>
      </pc:sldChg>
      <pc:sldChg chg="delSp mod">
        <pc:chgData name="Jefferson Passerini" userId="ec684a97d9b6a829" providerId="LiveId" clId="{5627D1C3-30D9-43E2-9E09-536AA6D089F6}" dt="2024-03-03T19:00:01.896" v="918" actId="478"/>
        <pc:sldMkLst>
          <pc:docMk/>
          <pc:sldMk cId="0" sldId="258"/>
        </pc:sldMkLst>
        <pc:spChg chg="del">
          <ac:chgData name="Jefferson Passerini" userId="ec684a97d9b6a829" providerId="LiveId" clId="{5627D1C3-30D9-43E2-9E09-536AA6D089F6}" dt="2024-03-03T19:00:01.896" v="918" actId="478"/>
          <ac:spMkLst>
            <pc:docMk/>
            <pc:sldMk cId="0" sldId="258"/>
            <ac:spMk id="3" creationId="{FB46DA92-64A3-F5BF-1195-0D01119C100F}"/>
          </ac:spMkLst>
        </pc:spChg>
      </pc:sldChg>
      <pc:sldChg chg="delSp mod">
        <pc:chgData name="Jefferson Passerini" userId="ec684a97d9b6a829" providerId="LiveId" clId="{5627D1C3-30D9-43E2-9E09-536AA6D089F6}" dt="2024-03-03T18:59:58.977" v="917" actId="478"/>
        <pc:sldMkLst>
          <pc:docMk/>
          <pc:sldMk cId="0" sldId="259"/>
        </pc:sldMkLst>
        <pc:spChg chg="del">
          <ac:chgData name="Jefferson Passerini" userId="ec684a97d9b6a829" providerId="LiveId" clId="{5627D1C3-30D9-43E2-9E09-536AA6D089F6}" dt="2024-03-03T18:59:58.977" v="917" actId="478"/>
          <ac:spMkLst>
            <pc:docMk/>
            <pc:sldMk cId="0" sldId="259"/>
            <ac:spMk id="3" creationId="{9C941368-3558-ABBC-81CF-5CD3E2AF4A8A}"/>
          </ac:spMkLst>
        </pc:spChg>
      </pc:sldChg>
      <pc:sldChg chg="delSp mod">
        <pc:chgData name="Jefferson Passerini" userId="ec684a97d9b6a829" providerId="LiveId" clId="{5627D1C3-30D9-43E2-9E09-536AA6D089F6}" dt="2024-03-03T18:59:55.337" v="916" actId="478"/>
        <pc:sldMkLst>
          <pc:docMk/>
          <pc:sldMk cId="0" sldId="260"/>
        </pc:sldMkLst>
        <pc:spChg chg="del">
          <ac:chgData name="Jefferson Passerini" userId="ec684a97d9b6a829" providerId="LiveId" clId="{5627D1C3-30D9-43E2-9E09-536AA6D089F6}" dt="2024-03-03T18:59:55.337" v="916" actId="478"/>
          <ac:spMkLst>
            <pc:docMk/>
            <pc:sldMk cId="0" sldId="260"/>
            <ac:spMk id="3" creationId="{CAE20CDC-23D9-ADFF-A5FC-D4376051FFC8}"/>
          </ac:spMkLst>
        </pc:spChg>
      </pc:sldChg>
      <pc:sldChg chg="delSp mod">
        <pc:chgData name="Jefferson Passerini" userId="ec684a97d9b6a829" providerId="LiveId" clId="{5627D1C3-30D9-43E2-9E09-536AA6D089F6}" dt="2024-03-03T18:59:52.785" v="915" actId="478"/>
        <pc:sldMkLst>
          <pc:docMk/>
          <pc:sldMk cId="0" sldId="261"/>
        </pc:sldMkLst>
        <pc:spChg chg="del">
          <ac:chgData name="Jefferson Passerini" userId="ec684a97d9b6a829" providerId="LiveId" clId="{5627D1C3-30D9-43E2-9E09-536AA6D089F6}" dt="2024-03-03T18:59:52.785" v="915" actId="478"/>
          <ac:spMkLst>
            <pc:docMk/>
            <pc:sldMk cId="0" sldId="261"/>
            <ac:spMk id="3" creationId="{7A3B0636-1BDB-30D3-AD8F-373105CBB58D}"/>
          </ac:spMkLst>
        </pc:spChg>
      </pc:sldChg>
      <pc:sldChg chg="delSp mod">
        <pc:chgData name="Jefferson Passerini" userId="ec684a97d9b6a829" providerId="LiveId" clId="{5627D1C3-30D9-43E2-9E09-536AA6D089F6}" dt="2024-03-03T18:59:48.802" v="914" actId="478"/>
        <pc:sldMkLst>
          <pc:docMk/>
          <pc:sldMk cId="0" sldId="262"/>
        </pc:sldMkLst>
        <pc:spChg chg="del">
          <ac:chgData name="Jefferson Passerini" userId="ec684a97d9b6a829" providerId="LiveId" clId="{5627D1C3-30D9-43E2-9E09-536AA6D089F6}" dt="2024-03-03T18:59:48.802" v="914" actId="478"/>
          <ac:spMkLst>
            <pc:docMk/>
            <pc:sldMk cId="0" sldId="262"/>
            <ac:spMk id="3" creationId="{7F4FA314-4A13-91CE-7463-02F702652321}"/>
          </ac:spMkLst>
        </pc:spChg>
      </pc:sldChg>
      <pc:sldChg chg="delSp mod">
        <pc:chgData name="Jefferson Passerini" userId="ec684a97d9b6a829" providerId="LiveId" clId="{5627D1C3-30D9-43E2-9E09-536AA6D089F6}" dt="2024-03-03T18:59:44.747" v="913" actId="478"/>
        <pc:sldMkLst>
          <pc:docMk/>
          <pc:sldMk cId="0" sldId="263"/>
        </pc:sldMkLst>
        <pc:spChg chg="del">
          <ac:chgData name="Jefferson Passerini" userId="ec684a97d9b6a829" providerId="LiveId" clId="{5627D1C3-30D9-43E2-9E09-536AA6D089F6}" dt="2024-03-03T18:59:44.747" v="913" actId="478"/>
          <ac:spMkLst>
            <pc:docMk/>
            <pc:sldMk cId="0" sldId="263"/>
            <ac:spMk id="3" creationId="{F65BA0FF-F7FE-A001-F42A-F96AC1892A94}"/>
          </ac:spMkLst>
        </pc:spChg>
      </pc:sldChg>
      <pc:sldChg chg="delSp mod">
        <pc:chgData name="Jefferson Passerini" userId="ec684a97d9b6a829" providerId="LiveId" clId="{5627D1C3-30D9-43E2-9E09-536AA6D089F6}" dt="2024-03-03T18:59:40.307" v="912" actId="478"/>
        <pc:sldMkLst>
          <pc:docMk/>
          <pc:sldMk cId="0" sldId="264"/>
        </pc:sldMkLst>
        <pc:spChg chg="del">
          <ac:chgData name="Jefferson Passerini" userId="ec684a97d9b6a829" providerId="LiveId" clId="{5627D1C3-30D9-43E2-9E09-536AA6D089F6}" dt="2024-03-03T18:59:40.307" v="912" actId="478"/>
          <ac:spMkLst>
            <pc:docMk/>
            <pc:sldMk cId="0" sldId="264"/>
            <ac:spMk id="3" creationId="{786452E0-60CE-D79F-8939-296A07551C03}"/>
          </ac:spMkLst>
        </pc:spChg>
      </pc:sldChg>
      <pc:sldChg chg="delSp mod">
        <pc:chgData name="Jefferson Passerini" userId="ec684a97d9b6a829" providerId="LiveId" clId="{5627D1C3-30D9-43E2-9E09-536AA6D089F6}" dt="2024-03-03T18:59:36.923" v="911" actId="478"/>
        <pc:sldMkLst>
          <pc:docMk/>
          <pc:sldMk cId="0" sldId="265"/>
        </pc:sldMkLst>
        <pc:spChg chg="del">
          <ac:chgData name="Jefferson Passerini" userId="ec684a97d9b6a829" providerId="LiveId" clId="{5627D1C3-30D9-43E2-9E09-536AA6D089F6}" dt="2024-03-03T18:59:36.923" v="911" actId="478"/>
          <ac:spMkLst>
            <pc:docMk/>
            <pc:sldMk cId="0" sldId="265"/>
            <ac:spMk id="3" creationId="{67EE115F-5868-ACB2-4F0B-50D0F31987C8}"/>
          </ac:spMkLst>
        </pc:spChg>
      </pc:sldChg>
      <pc:sldChg chg="delSp mod">
        <pc:chgData name="Jefferson Passerini" userId="ec684a97d9b6a829" providerId="LiveId" clId="{5627D1C3-30D9-43E2-9E09-536AA6D089F6}" dt="2024-03-03T18:59:33.435" v="910" actId="478"/>
        <pc:sldMkLst>
          <pc:docMk/>
          <pc:sldMk cId="0" sldId="266"/>
        </pc:sldMkLst>
        <pc:spChg chg="del">
          <ac:chgData name="Jefferson Passerini" userId="ec684a97d9b6a829" providerId="LiveId" clId="{5627D1C3-30D9-43E2-9E09-536AA6D089F6}" dt="2024-03-03T18:59:33.435" v="910" actId="478"/>
          <ac:spMkLst>
            <pc:docMk/>
            <pc:sldMk cId="0" sldId="266"/>
            <ac:spMk id="3" creationId="{9275B01A-A4A1-2AFB-75A7-6B171DC26EDC}"/>
          </ac:spMkLst>
        </pc:spChg>
      </pc:sldChg>
      <pc:sldChg chg="delSp mod">
        <pc:chgData name="Jefferson Passerini" userId="ec684a97d9b6a829" providerId="LiveId" clId="{5627D1C3-30D9-43E2-9E09-536AA6D089F6}" dt="2024-03-03T18:59:29.747" v="909" actId="478"/>
        <pc:sldMkLst>
          <pc:docMk/>
          <pc:sldMk cId="0" sldId="269"/>
        </pc:sldMkLst>
        <pc:spChg chg="del">
          <ac:chgData name="Jefferson Passerini" userId="ec684a97d9b6a829" providerId="LiveId" clId="{5627D1C3-30D9-43E2-9E09-536AA6D089F6}" dt="2024-03-03T18:59:29.747" v="909" actId="478"/>
          <ac:spMkLst>
            <pc:docMk/>
            <pc:sldMk cId="0" sldId="269"/>
            <ac:spMk id="3" creationId="{DE29277B-85F0-E810-DC93-DDDD6717A418}"/>
          </ac:spMkLst>
        </pc:spChg>
      </pc:sldChg>
      <pc:sldChg chg="delSp mod">
        <pc:chgData name="Jefferson Passerini" userId="ec684a97d9b6a829" providerId="LiveId" clId="{5627D1C3-30D9-43E2-9E09-536AA6D089F6}" dt="2024-03-03T18:59:26.220" v="908" actId="478"/>
        <pc:sldMkLst>
          <pc:docMk/>
          <pc:sldMk cId="0" sldId="270"/>
        </pc:sldMkLst>
        <pc:spChg chg="del">
          <ac:chgData name="Jefferson Passerini" userId="ec684a97d9b6a829" providerId="LiveId" clId="{5627D1C3-30D9-43E2-9E09-536AA6D089F6}" dt="2024-03-03T18:59:26.220" v="908" actId="478"/>
          <ac:spMkLst>
            <pc:docMk/>
            <pc:sldMk cId="0" sldId="270"/>
            <ac:spMk id="3" creationId="{0C841568-B963-332D-939A-D762DB8E58AA}"/>
          </ac:spMkLst>
        </pc:spChg>
      </pc:sldChg>
      <pc:sldChg chg="delSp mod">
        <pc:chgData name="Jefferson Passerini" userId="ec684a97d9b6a829" providerId="LiveId" clId="{5627D1C3-30D9-43E2-9E09-536AA6D089F6}" dt="2024-03-03T18:59:22.627" v="907" actId="478"/>
        <pc:sldMkLst>
          <pc:docMk/>
          <pc:sldMk cId="0" sldId="271"/>
        </pc:sldMkLst>
        <pc:spChg chg="del">
          <ac:chgData name="Jefferson Passerini" userId="ec684a97d9b6a829" providerId="LiveId" clId="{5627D1C3-30D9-43E2-9E09-536AA6D089F6}" dt="2024-03-03T18:59:22.627" v="907" actId="478"/>
          <ac:spMkLst>
            <pc:docMk/>
            <pc:sldMk cId="0" sldId="271"/>
            <ac:spMk id="3" creationId="{D14D15CA-CC10-3930-C9F0-ABB3D344903C}"/>
          </ac:spMkLst>
        </pc:spChg>
      </pc:sldChg>
      <pc:sldChg chg="delSp mod">
        <pc:chgData name="Jefferson Passerini" userId="ec684a97d9b6a829" providerId="LiveId" clId="{5627D1C3-30D9-43E2-9E09-536AA6D089F6}" dt="2024-03-03T18:59:19.644" v="906" actId="478"/>
        <pc:sldMkLst>
          <pc:docMk/>
          <pc:sldMk cId="0" sldId="272"/>
        </pc:sldMkLst>
        <pc:spChg chg="del">
          <ac:chgData name="Jefferson Passerini" userId="ec684a97d9b6a829" providerId="LiveId" clId="{5627D1C3-30D9-43E2-9E09-536AA6D089F6}" dt="2024-03-03T18:59:19.644" v="906" actId="478"/>
          <ac:spMkLst>
            <pc:docMk/>
            <pc:sldMk cId="0" sldId="272"/>
            <ac:spMk id="3" creationId="{CFA56FE0-89E2-FA33-AC19-E3423E9C8053}"/>
          </ac:spMkLst>
        </pc:spChg>
      </pc:sldChg>
      <pc:sldChg chg="delSp mod">
        <pc:chgData name="Jefferson Passerini" userId="ec684a97d9b6a829" providerId="LiveId" clId="{5627D1C3-30D9-43E2-9E09-536AA6D089F6}" dt="2024-03-03T18:59:16.252" v="905" actId="478"/>
        <pc:sldMkLst>
          <pc:docMk/>
          <pc:sldMk cId="0" sldId="275"/>
        </pc:sldMkLst>
        <pc:spChg chg="del">
          <ac:chgData name="Jefferson Passerini" userId="ec684a97d9b6a829" providerId="LiveId" clId="{5627D1C3-30D9-43E2-9E09-536AA6D089F6}" dt="2024-03-03T18:59:16.252" v="905" actId="478"/>
          <ac:spMkLst>
            <pc:docMk/>
            <pc:sldMk cId="0" sldId="275"/>
            <ac:spMk id="3" creationId="{F73460C8-11F7-326D-599B-E08A8ED963D4}"/>
          </ac:spMkLst>
        </pc:spChg>
      </pc:sldChg>
      <pc:sldChg chg="delSp mod">
        <pc:chgData name="Jefferson Passerini" userId="ec684a97d9b6a829" providerId="LiveId" clId="{5627D1C3-30D9-43E2-9E09-536AA6D089F6}" dt="2024-03-03T18:59:13.212" v="904" actId="478"/>
        <pc:sldMkLst>
          <pc:docMk/>
          <pc:sldMk cId="0" sldId="276"/>
        </pc:sldMkLst>
        <pc:spChg chg="del">
          <ac:chgData name="Jefferson Passerini" userId="ec684a97d9b6a829" providerId="LiveId" clId="{5627D1C3-30D9-43E2-9E09-536AA6D089F6}" dt="2024-03-03T18:59:13.212" v="904" actId="478"/>
          <ac:spMkLst>
            <pc:docMk/>
            <pc:sldMk cId="0" sldId="276"/>
            <ac:spMk id="3" creationId="{4410CDAE-41F9-0E85-2789-03D3188C2476}"/>
          </ac:spMkLst>
        </pc:spChg>
      </pc:sldChg>
      <pc:sldChg chg="delSp mod">
        <pc:chgData name="Jefferson Passerini" userId="ec684a97d9b6a829" providerId="LiveId" clId="{5627D1C3-30D9-43E2-9E09-536AA6D089F6}" dt="2024-03-03T18:59:08.852" v="903" actId="478"/>
        <pc:sldMkLst>
          <pc:docMk/>
          <pc:sldMk cId="0" sldId="277"/>
        </pc:sldMkLst>
        <pc:spChg chg="del">
          <ac:chgData name="Jefferson Passerini" userId="ec684a97d9b6a829" providerId="LiveId" clId="{5627D1C3-30D9-43E2-9E09-536AA6D089F6}" dt="2024-03-03T18:59:08.852" v="903" actId="478"/>
          <ac:spMkLst>
            <pc:docMk/>
            <pc:sldMk cId="0" sldId="277"/>
            <ac:spMk id="3" creationId="{E1CEA3B0-A386-054B-09E6-0D99C1489C71}"/>
          </ac:spMkLst>
        </pc:spChg>
      </pc:sldChg>
      <pc:sldChg chg="delSp mod">
        <pc:chgData name="Jefferson Passerini" userId="ec684a97d9b6a829" providerId="LiveId" clId="{5627D1C3-30D9-43E2-9E09-536AA6D089F6}" dt="2024-03-03T18:59:03.101" v="902" actId="478"/>
        <pc:sldMkLst>
          <pc:docMk/>
          <pc:sldMk cId="0" sldId="278"/>
        </pc:sldMkLst>
        <pc:spChg chg="del">
          <ac:chgData name="Jefferson Passerini" userId="ec684a97d9b6a829" providerId="LiveId" clId="{5627D1C3-30D9-43E2-9E09-536AA6D089F6}" dt="2024-03-03T18:59:03.101" v="902" actId="478"/>
          <ac:spMkLst>
            <pc:docMk/>
            <pc:sldMk cId="0" sldId="278"/>
            <ac:spMk id="3" creationId="{876F1729-049F-E319-4C53-755783B07620}"/>
          </ac:spMkLst>
        </pc:spChg>
      </pc:sldChg>
      <pc:sldChg chg="delSp mod">
        <pc:chgData name="Jefferson Passerini" userId="ec684a97d9b6a829" providerId="LiveId" clId="{5627D1C3-30D9-43E2-9E09-536AA6D089F6}" dt="2024-03-03T18:58:57.365" v="901" actId="478"/>
        <pc:sldMkLst>
          <pc:docMk/>
          <pc:sldMk cId="0" sldId="279"/>
        </pc:sldMkLst>
        <pc:spChg chg="del">
          <ac:chgData name="Jefferson Passerini" userId="ec684a97d9b6a829" providerId="LiveId" clId="{5627D1C3-30D9-43E2-9E09-536AA6D089F6}" dt="2024-03-03T18:58:57.365" v="901" actId="478"/>
          <ac:spMkLst>
            <pc:docMk/>
            <pc:sldMk cId="0" sldId="279"/>
            <ac:spMk id="3" creationId="{9BAC0EA7-763C-8032-790D-3C63CDB1FD14}"/>
          </ac:spMkLst>
        </pc:spChg>
      </pc:sldChg>
      <pc:sldChg chg="delSp mod">
        <pc:chgData name="Jefferson Passerini" userId="ec684a97d9b6a829" providerId="LiveId" clId="{5627D1C3-30D9-43E2-9E09-536AA6D089F6}" dt="2024-03-03T18:58:52.885" v="900" actId="478"/>
        <pc:sldMkLst>
          <pc:docMk/>
          <pc:sldMk cId="0" sldId="280"/>
        </pc:sldMkLst>
        <pc:spChg chg="del">
          <ac:chgData name="Jefferson Passerini" userId="ec684a97d9b6a829" providerId="LiveId" clId="{5627D1C3-30D9-43E2-9E09-536AA6D089F6}" dt="2024-03-03T18:58:52.885" v="900" actId="478"/>
          <ac:spMkLst>
            <pc:docMk/>
            <pc:sldMk cId="0" sldId="280"/>
            <ac:spMk id="3" creationId="{C98D2F78-4CD6-472B-2C1E-91E847BDE50F}"/>
          </ac:spMkLst>
        </pc:spChg>
      </pc:sldChg>
      <pc:sldChg chg="delSp mod">
        <pc:chgData name="Jefferson Passerini" userId="ec684a97d9b6a829" providerId="LiveId" clId="{5627D1C3-30D9-43E2-9E09-536AA6D089F6}" dt="2024-03-03T19:00:05.689" v="919" actId="478"/>
        <pc:sldMkLst>
          <pc:docMk/>
          <pc:sldMk cId="291289477" sldId="281"/>
        </pc:sldMkLst>
        <pc:spChg chg="del">
          <ac:chgData name="Jefferson Passerini" userId="ec684a97d9b6a829" providerId="LiveId" clId="{5627D1C3-30D9-43E2-9E09-536AA6D089F6}" dt="2024-03-03T19:00:05.689" v="919" actId="478"/>
          <ac:spMkLst>
            <pc:docMk/>
            <pc:sldMk cId="291289477" sldId="281"/>
            <ac:spMk id="3" creationId="{A2123005-2BA1-7C95-7B0E-CDAD5FEEB214}"/>
          </ac:spMkLst>
        </pc:spChg>
      </pc:sldChg>
      <pc:sldChg chg="delSp mod">
        <pc:chgData name="Jefferson Passerini" userId="ec684a97d9b6a829" providerId="LiveId" clId="{5627D1C3-30D9-43E2-9E09-536AA6D089F6}" dt="2024-03-03T18:58:46.774" v="899" actId="478"/>
        <pc:sldMkLst>
          <pc:docMk/>
          <pc:sldMk cId="2746797592" sldId="284"/>
        </pc:sldMkLst>
        <pc:spChg chg="del">
          <ac:chgData name="Jefferson Passerini" userId="ec684a97d9b6a829" providerId="LiveId" clId="{5627D1C3-30D9-43E2-9E09-536AA6D089F6}" dt="2024-03-03T18:58:46.774" v="899" actId="478"/>
          <ac:spMkLst>
            <pc:docMk/>
            <pc:sldMk cId="2746797592" sldId="284"/>
            <ac:spMk id="3" creationId="{068CD035-2F93-997A-1748-D55E3605AA2E}"/>
          </ac:spMkLst>
        </pc:spChg>
      </pc:sldChg>
      <pc:sldChg chg="delSp mod">
        <pc:chgData name="Jefferson Passerini" userId="ec684a97d9b6a829" providerId="LiveId" clId="{5627D1C3-30D9-43E2-9E09-536AA6D089F6}" dt="2024-03-03T18:58:37.511" v="896" actId="478"/>
        <pc:sldMkLst>
          <pc:docMk/>
          <pc:sldMk cId="564620439" sldId="285"/>
        </pc:sldMkLst>
        <pc:spChg chg="del">
          <ac:chgData name="Jefferson Passerini" userId="ec684a97d9b6a829" providerId="LiveId" clId="{5627D1C3-30D9-43E2-9E09-536AA6D089F6}" dt="2024-03-03T18:58:37.511" v="896" actId="478"/>
          <ac:spMkLst>
            <pc:docMk/>
            <pc:sldMk cId="564620439" sldId="285"/>
            <ac:spMk id="3" creationId="{B73CF224-EED3-1DE9-99D4-E711B3E0E6E3}"/>
          </ac:spMkLst>
        </pc:spChg>
      </pc:sldChg>
      <pc:sldChg chg="delSp modSp mod">
        <pc:chgData name="Jefferson Passerini" userId="ec684a97d9b6a829" providerId="LiveId" clId="{5627D1C3-30D9-43E2-9E09-536AA6D089F6}" dt="2024-03-03T18:58:42.078" v="898" actId="478"/>
        <pc:sldMkLst>
          <pc:docMk/>
          <pc:sldMk cId="2234424387" sldId="286"/>
        </pc:sldMkLst>
        <pc:spChg chg="del mod">
          <ac:chgData name="Jefferson Passerini" userId="ec684a97d9b6a829" providerId="LiveId" clId="{5627D1C3-30D9-43E2-9E09-536AA6D089F6}" dt="2024-03-03T18:58:42.078" v="898" actId="478"/>
          <ac:spMkLst>
            <pc:docMk/>
            <pc:sldMk cId="2234424387" sldId="286"/>
            <ac:spMk id="3" creationId="{F9758BAC-A207-F0D8-8CD4-4BF6E4E5783D}"/>
          </ac:spMkLst>
        </pc:spChg>
      </pc:sldChg>
      <pc:sldChg chg="delSp mod">
        <pc:chgData name="Jefferson Passerini" userId="ec684a97d9b6a829" providerId="LiveId" clId="{5627D1C3-30D9-43E2-9E09-536AA6D089F6}" dt="2024-03-03T18:58:28.007" v="892" actId="478"/>
        <pc:sldMkLst>
          <pc:docMk/>
          <pc:sldMk cId="231321520" sldId="287"/>
        </pc:sldMkLst>
        <pc:spChg chg="del">
          <ac:chgData name="Jefferson Passerini" userId="ec684a97d9b6a829" providerId="LiveId" clId="{5627D1C3-30D9-43E2-9E09-536AA6D089F6}" dt="2024-03-03T18:58:28.007" v="892" actId="478"/>
          <ac:spMkLst>
            <pc:docMk/>
            <pc:sldMk cId="231321520" sldId="287"/>
            <ac:spMk id="3" creationId="{3EEEDDBF-FBCB-4331-6A92-D3AE6341803D}"/>
          </ac:spMkLst>
        </pc:spChg>
      </pc:sldChg>
      <pc:sldChg chg="delSp modSp mod">
        <pc:chgData name="Jefferson Passerini" userId="ec684a97d9b6a829" providerId="LiveId" clId="{5627D1C3-30D9-43E2-9E09-536AA6D089F6}" dt="2024-03-03T18:58:33.967" v="895" actId="478"/>
        <pc:sldMkLst>
          <pc:docMk/>
          <pc:sldMk cId="1908668805" sldId="288"/>
        </pc:sldMkLst>
        <pc:spChg chg="del mod">
          <ac:chgData name="Jefferson Passerini" userId="ec684a97d9b6a829" providerId="LiveId" clId="{5627D1C3-30D9-43E2-9E09-536AA6D089F6}" dt="2024-03-03T18:58:33.967" v="895" actId="478"/>
          <ac:spMkLst>
            <pc:docMk/>
            <pc:sldMk cId="1908668805" sldId="288"/>
            <ac:spMk id="3" creationId="{C5738042-4111-B481-D882-D7B4490EF96C}"/>
          </ac:spMkLst>
        </pc:spChg>
      </pc:sldChg>
      <pc:sldChg chg="delSp mod">
        <pc:chgData name="Jefferson Passerini" userId="ec684a97d9b6a829" providerId="LiveId" clId="{5627D1C3-30D9-43E2-9E09-536AA6D089F6}" dt="2024-03-03T18:58:30.528" v="893" actId="478"/>
        <pc:sldMkLst>
          <pc:docMk/>
          <pc:sldMk cId="57439997" sldId="289"/>
        </pc:sldMkLst>
        <pc:spChg chg="del">
          <ac:chgData name="Jefferson Passerini" userId="ec684a97d9b6a829" providerId="LiveId" clId="{5627D1C3-30D9-43E2-9E09-536AA6D089F6}" dt="2024-03-03T18:58:30.528" v="893" actId="478"/>
          <ac:spMkLst>
            <pc:docMk/>
            <pc:sldMk cId="57439997" sldId="289"/>
            <ac:spMk id="3" creationId="{5ED65C8B-68F8-8444-FD14-E8DC11C07952}"/>
          </ac:spMkLst>
        </pc:spChg>
      </pc:sldChg>
      <pc:sldChg chg="delSp mod">
        <pc:chgData name="Jefferson Passerini" userId="ec684a97d9b6a829" providerId="LiveId" clId="{5627D1C3-30D9-43E2-9E09-536AA6D089F6}" dt="2024-03-03T18:58:23.639" v="891" actId="478"/>
        <pc:sldMkLst>
          <pc:docMk/>
          <pc:sldMk cId="840202641" sldId="290"/>
        </pc:sldMkLst>
        <pc:spChg chg="del">
          <ac:chgData name="Jefferson Passerini" userId="ec684a97d9b6a829" providerId="LiveId" clId="{5627D1C3-30D9-43E2-9E09-536AA6D089F6}" dt="2024-03-03T18:58:23.639" v="891" actId="478"/>
          <ac:spMkLst>
            <pc:docMk/>
            <pc:sldMk cId="840202641" sldId="290"/>
            <ac:spMk id="3" creationId="{6A99D295-E041-C2FD-E76C-8A7396489DEC}"/>
          </ac:spMkLst>
        </pc:spChg>
      </pc:sldChg>
      <pc:sldChg chg="delSp mod">
        <pc:chgData name="Jefferson Passerini" userId="ec684a97d9b6a829" providerId="LiveId" clId="{5627D1C3-30D9-43E2-9E09-536AA6D089F6}" dt="2024-03-03T18:58:19.680" v="890" actId="478"/>
        <pc:sldMkLst>
          <pc:docMk/>
          <pc:sldMk cId="2599044047" sldId="291"/>
        </pc:sldMkLst>
        <pc:spChg chg="del">
          <ac:chgData name="Jefferson Passerini" userId="ec684a97d9b6a829" providerId="LiveId" clId="{5627D1C3-30D9-43E2-9E09-536AA6D089F6}" dt="2024-03-03T18:58:19.680" v="890" actId="478"/>
          <ac:spMkLst>
            <pc:docMk/>
            <pc:sldMk cId="2599044047" sldId="291"/>
            <ac:spMk id="3" creationId="{261C8976-6B8E-7B9C-FB93-69674A0FF8ED}"/>
          </ac:spMkLst>
        </pc:spChg>
      </pc:sldChg>
      <pc:sldChg chg="delSp mod">
        <pc:chgData name="Jefferson Passerini" userId="ec684a97d9b6a829" providerId="LiveId" clId="{5627D1C3-30D9-43E2-9E09-536AA6D089F6}" dt="2024-03-03T18:58:16.008" v="889" actId="478"/>
        <pc:sldMkLst>
          <pc:docMk/>
          <pc:sldMk cId="1241839115" sldId="292"/>
        </pc:sldMkLst>
        <pc:spChg chg="del">
          <ac:chgData name="Jefferson Passerini" userId="ec684a97d9b6a829" providerId="LiveId" clId="{5627D1C3-30D9-43E2-9E09-536AA6D089F6}" dt="2024-03-03T18:58:16.008" v="889" actId="478"/>
          <ac:spMkLst>
            <pc:docMk/>
            <pc:sldMk cId="1241839115" sldId="292"/>
            <ac:spMk id="3" creationId="{EE8AFB54-5CC3-BF54-F1EC-BB96842983B4}"/>
          </ac:spMkLst>
        </pc:spChg>
      </pc:sldChg>
      <pc:sldChg chg="addSp delSp modSp mod">
        <pc:chgData name="Jefferson Passerini" userId="ec684a97d9b6a829" providerId="LiveId" clId="{5627D1C3-30D9-43E2-9E09-536AA6D089F6}" dt="2024-03-03T18:58:12.969" v="888" actId="478"/>
        <pc:sldMkLst>
          <pc:docMk/>
          <pc:sldMk cId="1610613" sldId="293"/>
        </pc:sldMkLst>
        <pc:spChg chg="del">
          <ac:chgData name="Jefferson Passerini" userId="ec684a97d9b6a829" providerId="LiveId" clId="{5627D1C3-30D9-43E2-9E09-536AA6D089F6}" dt="2024-03-03T18:58:12.969" v="888" actId="478"/>
          <ac:spMkLst>
            <pc:docMk/>
            <pc:sldMk cId="1610613" sldId="293"/>
            <ac:spMk id="3" creationId="{7770083E-210E-F21D-ABF4-C9FB911CDB4B}"/>
          </ac:spMkLst>
        </pc:spChg>
        <pc:picChg chg="add del mod">
          <ac:chgData name="Jefferson Passerini" userId="ec684a97d9b6a829" providerId="LiveId" clId="{5627D1C3-30D9-43E2-9E09-536AA6D089F6}" dt="2024-03-03T18:16:30.863" v="4" actId="478"/>
          <ac:picMkLst>
            <pc:docMk/>
            <pc:sldMk cId="1610613" sldId="293"/>
            <ac:picMk id="6" creationId="{E9AF2025-A0C1-A742-1737-0FDD1C9D61FF}"/>
          </ac:picMkLst>
        </pc:picChg>
        <pc:picChg chg="del">
          <ac:chgData name="Jefferson Passerini" userId="ec684a97d9b6a829" providerId="LiveId" clId="{5627D1C3-30D9-43E2-9E09-536AA6D089F6}" dt="2024-03-03T18:16:07.638" v="0" actId="478"/>
          <ac:picMkLst>
            <pc:docMk/>
            <pc:sldMk cId="1610613" sldId="293"/>
            <ac:picMk id="8" creationId="{7B5D101F-BAD3-890E-99E4-3A2C2847D660}"/>
          </ac:picMkLst>
        </pc:picChg>
        <pc:picChg chg="add mod">
          <ac:chgData name="Jefferson Passerini" userId="ec684a97d9b6a829" providerId="LiveId" clId="{5627D1C3-30D9-43E2-9E09-536AA6D089F6}" dt="2024-03-03T18:18:20.504" v="7" actId="1076"/>
          <ac:picMkLst>
            <pc:docMk/>
            <pc:sldMk cId="1610613" sldId="293"/>
            <ac:picMk id="9" creationId="{0014E79D-0288-0C6A-95E4-5D6FFA45F38A}"/>
          </ac:picMkLst>
        </pc:picChg>
      </pc:sldChg>
      <pc:sldChg chg="delSp mod">
        <pc:chgData name="Jefferson Passerini" userId="ec684a97d9b6a829" providerId="LiveId" clId="{5627D1C3-30D9-43E2-9E09-536AA6D089F6}" dt="2024-03-03T18:58:08.705" v="887" actId="478"/>
        <pc:sldMkLst>
          <pc:docMk/>
          <pc:sldMk cId="1105473549" sldId="294"/>
        </pc:sldMkLst>
        <pc:spChg chg="del">
          <ac:chgData name="Jefferson Passerini" userId="ec684a97d9b6a829" providerId="LiveId" clId="{5627D1C3-30D9-43E2-9E09-536AA6D089F6}" dt="2024-03-03T18:58:08.705" v="887" actId="478"/>
          <ac:spMkLst>
            <pc:docMk/>
            <pc:sldMk cId="1105473549" sldId="294"/>
            <ac:spMk id="3" creationId="{A1202CD8-3AE7-F8D0-2853-09476968DEF2}"/>
          </ac:spMkLst>
        </pc:spChg>
      </pc:sldChg>
      <pc:sldChg chg="delSp mod">
        <pc:chgData name="Jefferson Passerini" userId="ec684a97d9b6a829" providerId="LiveId" clId="{5627D1C3-30D9-43E2-9E09-536AA6D089F6}" dt="2024-03-03T18:57:58.993" v="884" actId="478"/>
        <pc:sldMkLst>
          <pc:docMk/>
          <pc:sldMk cId="720230426" sldId="295"/>
        </pc:sldMkLst>
        <pc:spChg chg="del">
          <ac:chgData name="Jefferson Passerini" userId="ec684a97d9b6a829" providerId="LiveId" clId="{5627D1C3-30D9-43E2-9E09-536AA6D089F6}" dt="2024-03-03T18:57:58.993" v="884" actId="478"/>
          <ac:spMkLst>
            <pc:docMk/>
            <pc:sldMk cId="720230426" sldId="295"/>
            <ac:spMk id="3" creationId="{7C4D4376-6971-B625-5A3E-2BE84DAA8015}"/>
          </ac:spMkLst>
        </pc:spChg>
      </pc:sldChg>
      <pc:sldChg chg="delSp mod">
        <pc:chgData name="Jefferson Passerini" userId="ec684a97d9b6a829" providerId="LiveId" clId="{5627D1C3-30D9-43E2-9E09-536AA6D089F6}" dt="2024-03-03T18:58:05.704" v="886" actId="478"/>
        <pc:sldMkLst>
          <pc:docMk/>
          <pc:sldMk cId="2758007570" sldId="296"/>
        </pc:sldMkLst>
        <pc:spChg chg="del">
          <ac:chgData name="Jefferson Passerini" userId="ec684a97d9b6a829" providerId="LiveId" clId="{5627D1C3-30D9-43E2-9E09-536AA6D089F6}" dt="2024-03-03T18:58:05.704" v="886" actId="478"/>
          <ac:spMkLst>
            <pc:docMk/>
            <pc:sldMk cId="2758007570" sldId="296"/>
            <ac:spMk id="3" creationId="{CC3B3A78-9372-70F7-E97A-45E9C20FDA99}"/>
          </ac:spMkLst>
        </pc:spChg>
      </pc:sldChg>
      <pc:sldChg chg="delSp mod">
        <pc:chgData name="Jefferson Passerini" userId="ec684a97d9b6a829" providerId="LiveId" clId="{5627D1C3-30D9-43E2-9E09-536AA6D089F6}" dt="2024-03-03T18:58:02.001" v="885" actId="478"/>
        <pc:sldMkLst>
          <pc:docMk/>
          <pc:sldMk cId="1020274745" sldId="297"/>
        </pc:sldMkLst>
        <pc:spChg chg="del">
          <ac:chgData name="Jefferson Passerini" userId="ec684a97d9b6a829" providerId="LiveId" clId="{5627D1C3-30D9-43E2-9E09-536AA6D089F6}" dt="2024-03-03T18:58:02.001" v="885" actId="478"/>
          <ac:spMkLst>
            <pc:docMk/>
            <pc:sldMk cId="1020274745" sldId="297"/>
            <ac:spMk id="3" creationId="{89B5BC44-4E4A-4750-AF5E-D354C1A18F8E}"/>
          </ac:spMkLst>
        </pc:spChg>
      </pc:sldChg>
      <pc:sldChg chg="delSp mod">
        <pc:chgData name="Jefferson Passerini" userId="ec684a97d9b6a829" providerId="LiveId" clId="{5627D1C3-30D9-43E2-9E09-536AA6D089F6}" dt="2024-03-03T18:57:55.290" v="883" actId="478"/>
        <pc:sldMkLst>
          <pc:docMk/>
          <pc:sldMk cId="901857061" sldId="298"/>
        </pc:sldMkLst>
        <pc:spChg chg="del">
          <ac:chgData name="Jefferson Passerini" userId="ec684a97d9b6a829" providerId="LiveId" clId="{5627D1C3-30D9-43E2-9E09-536AA6D089F6}" dt="2024-03-03T18:57:55.290" v="883" actId="478"/>
          <ac:spMkLst>
            <pc:docMk/>
            <pc:sldMk cId="901857061" sldId="298"/>
            <ac:spMk id="3" creationId="{35C756AF-E83A-D7E8-65FF-37F23C80E7A4}"/>
          </ac:spMkLst>
        </pc:spChg>
      </pc:sldChg>
      <pc:sldChg chg="delSp mod">
        <pc:chgData name="Jefferson Passerini" userId="ec684a97d9b6a829" providerId="LiveId" clId="{5627D1C3-30D9-43E2-9E09-536AA6D089F6}" dt="2024-03-03T18:57:52.370" v="882" actId="478"/>
        <pc:sldMkLst>
          <pc:docMk/>
          <pc:sldMk cId="514279177" sldId="299"/>
        </pc:sldMkLst>
        <pc:spChg chg="del">
          <ac:chgData name="Jefferson Passerini" userId="ec684a97d9b6a829" providerId="LiveId" clId="{5627D1C3-30D9-43E2-9E09-536AA6D089F6}" dt="2024-03-03T18:57:52.370" v="882" actId="478"/>
          <ac:spMkLst>
            <pc:docMk/>
            <pc:sldMk cId="514279177" sldId="299"/>
            <ac:spMk id="3" creationId="{B7375AF5-E1B7-6FA9-6D9F-19D4DB9B8D64}"/>
          </ac:spMkLst>
        </pc:spChg>
      </pc:sldChg>
      <pc:sldChg chg="delSp mod">
        <pc:chgData name="Jefferson Passerini" userId="ec684a97d9b6a829" providerId="LiveId" clId="{5627D1C3-30D9-43E2-9E09-536AA6D089F6}" dt="2024-03-03T18:57:48.378" v="881" actId="478"/>
        <pc:sldMkLst>
          <pc:docMk/>
          <pc:sldMk cId="2870824286" sldId="300"/>
        </pc:sldMkLst>
        <pc:spChg chg="del">
          <ac:chgData name="Jefferson Passerini" userId="ec684a97d9b6a829" providerId="LiveId" clId="{5627D1C3-30D9-43E2-9E09-536AA6D089F6}" dt="2024-03-03T18:57:48.378" v="881" actId="478"/>
          <ac:spMkLst>
            <pc:docMk/>
            <pc:sldMk cId="2870824286" sldId="300"/>
            <ac:spMk id="3" creationId="{963D37E8-F994-546C-4388-0740E316FCBE}"/>
          </ac:spMkLst>
        </pc:spChg>
      </pc:sldChg>
      <pc:sldChg chg="delSp mod">
        <pc:chgData name="Jefferson Passerini" userId="ec684a97d9b6a829" providerId="LiveId" clId="{5627D1C3-30D9-43E2-9E09-536AA6D089F6}" dt="2024-03-03T18:57:43.202" v="880" actId="478"/>
        <pc:sldMkLst>
          <pc:docMk/>
          <pc:sldMk cId="3270753799" sldId="301"/>
        </pc:sldMkLst>
        <pc:spChg chg="del">
          <ac:chgData name="Jefferson Passerini" userId="ec684a97d9b6a829" providerId="LiveId" clId="{5627D1C3-30D9-43E2-9E09-536AA6D089F6}" dt="2024-03-03T18:57:43.202" v="880" actId="478"/>
          <ac:spMkLst>
            <pc:docMk/>
            <pc:sldMk cId="3270753799" sldId="301"/>
            <ac:spMk id="3" creationId="{79B8D2E0-F637-396B-B5D9-D84C0AE1F9D2}"/>
          </ac:spMkLst>
        </pc:spChg>
      </pc:sldChg>
      <pc:sldChg chg="delSp mod">
        <pc:chgData name="Jefferson Passerini" userId="ec684a97d9b6a829" providerId="LiveId" clId="{5627D1C3-30D9-43E2-9E09-536AA6D089F6}" dt="2024-03-03T18:57:39.282" v="879" actId="478"/>
        <pc:sldMkLst>
          <pc:docMk/>
          <pc:sldMk cId="4292706614" sldId="302"/>
        </pc:sldMkLst>
        <pc:spChg chg="del">
          <ac:chgData name="Jefferson Passerini" userId="ec684a97d9b6a829" providerId="LiveId" clId="{5627D1C3-30D9-43E2-9E09-536AA6D089F6}" dt="2024-03-03T18:57:39.282" v="879" actId="478"/>
          <ac:spMkLst>
            <pc:docMk/>
            <pc:sldMk cId="4292706614" sldId="302"/>
            <ac:spMk id="3" creationId="{84297FAF-23F1-0DE1-6513-64A67AE929FD}"/>
          </ac:spMkLst>
        </pc:spChg>
      </pc:sldChg>
      <pc:sldChg chg="addSp delSp modSp add mod">
        <pc:chgData name="Jefferson Passerini" userId="ec684a97d9b6a829" providerId="LiveId" clId="{5627D1C3-30D9-43E2-9E09-536AA6D089F6}" dt="2024-03-03T18:57:36.067" v="878" actId="478"/>
        <pc:sldMkLst>
          <pc:docMk/>
          <pc:sldMk cId="1910889015" sldId="303"/>
        </pc:sldMkLst>
        <pc:spChg chg="mod">
          <ac:chgData name="Jefferson Passerini" userId="ec684a97d9b6a829" providerId="LiveId" clId="{5627D1C3-30D9-43E2-9E09-536AA6D089F6}" dt="2024-03-03T18:20:58.598" v="250" actId="20577"/>
          <ac:spMkLst>
            <pc:docMk/>
            <pc:sldMk cId="1910889015" sldId="303"/>
            <ac:spMk id="2" creationId="{9375AF09-EC2F-AA96-CF25-388058A56557}"/>
          </ac:spMkLst>
        </pc:spChg>
        <pc:spChg chg="del">
          <ac:chgData name="Jefferson Passerini" userId="ec684a97d9b6a829" providerId="LiveId" clId="{5627D1C3-30D9-43E2-9E09-536AA6D089F6}" dt="2024-03-03T18:57:36.067" v="878" actId="478"/>
          <ac:spMkLst>
            <pc:docMk/>
            <pc:sldMk cId="1910889015" sldId="303"/>
            <ac:spMk id="3" creationId="{2D2652A3-6CF8-1650-F52E-5D3511E88913}"/>
          </ac:spMkLst>
        </pc:spChg>
        <pc:picChg chg="add mod">
          <ac:chgData name="Jefferson Passerini" userId="ec684a97d9b6a829" providerId="LiveId" clId="{5627D1C3-30D9-43E2-9E09-536AA6D089F6}" dt="2024-03-03T18:24:28.391" v="253" actId="14100"/>
          <ac:picMkLst>
            <pc:docMk/>
            <pc:sldMk cId="1910889015" sldId="303"/>
            <ac:picMk id="6" creationId="{0AB53598-939E-1308-CB8F-734FB563C28B}"/>
          </ac:picMkLst>
        </pc:picChg>
      </pc:sldChg>
      <pc:sldChg chg="addSp delSp modSp add mod ord">
        <pc:chgData name="Jefferson Passerini" userId="ec684a97d9b6a829" providerId="LiveId" clId="{5627D1C3-30D9-43E2-9E09-536AA6D089F6}" dt="2024-03-03T20:05:15.876" v="2681" actId="6549"/>
        <pc:sldMkLst>
          <pc:docMk/>
          <pc:sldMk cId="2937863923" sldId="304"/>
        </pc:sldMkLst>
        <pc:spChg chg="del">
          <ac:chgData name="Jefferson Passerini" userId="ec684a97d9b6a829" providerId="LiveId" clId="{5627D1C3-30D9-43E2-9E09-536AA6D089F6}" dt="2024-03-03T18:57:32.027" v="877" actId="478"/>
          <ac:spMkLst>
            <pc:docMk/>
            <pc:sldMk cId="2937863923" sldId="304"/>
            <ac:spMk id="3" creationId="{39C1D122-A79E-8F21-3FE2-B0FAE20754CE}"/>
          </ac:spMkLst>
        </pc:spChg>
        <pc:spChg chg="mod">
          <ac:chgData name="Jefferson Passerini" userId="ec684a97d9b6a829" providerId="LiveId" clId="{5627D1C3-30D9-43E2-9E09-536AA6D089F6}" dt="2024-03-03T20:05:15.876" v="2681" actId="6549"/>
          <ac:spMkLst>
            <pc:docMk/>
            <pc:sldMk cId="2937863923" sldId="304"/>
            <ac:spMk id="4" creationId="{50627922-1BC4-4621-41D2-F7DE23B38A12}"/>
          </ac:spMkLst>
        </pc:spChg>
        <pc:picChg chg="del">
          <ac:chgData name="Jefferson Passerini" userId="ec684a97d9b6a829" providerId="LiveId" clId="{5627D1C3-30D9-43E2-9E09-536AA6D089F6}" dt="2024-03-03T18:28:21.912" v="258" actId="478"/>
          <ac:picMkLst>
            <pc:docMk/>
            <pc:sldMk cId="2937863923" sldId="304"/>
            <ac:picMk id="6" creationId="{E56D670E-7D0A-242F-8E89-4834720EA581}"/>
          </ac:picMkLst>
        </pc:picChg>
        <pc:picChg chg="add del mod">
          <ac:chgData name="Jefferson Passerini" userId="ec684a97d9b6a829" providerId="LiveId" clId="{5627D1C3-30D9-43E2-9E09-536AA6D089F6}" dt="2024-03-03T18:33:28.891" v="309" actId="478"/>
          <ac:picMkLst>
            <pc:docMk/>
            <pc:sldMk cId="2937863923" sldId="304"/>
            <ac:picMk id="7" creationId="{D4340C2D-009B-DC0A-C448-09FBAC6985AE}"/>
          </ac:picMkLst>
        </pc:picChg>
        <pc:picChg chg="del">
          <ac:chgData name="Jefferson Passerini" userId="ec684a97d9b6a829" providerId="LiveId" clId="{5627D1C3-30D9-43E2-9E09-536AA6D089F6}" dt="2024-03-03T18:28:20.767" v="257" actId="478"/>
          <ac:picMkLst>
            <pc:docMk/>
            <pc:sldMk cId="2937863923" sldId="304"/>
            <ac:picMk id="9" creationId="{73511EF3-79C5-C165-36B1-F7D61A52D37D}"/>
          </ac:picMkLst>
        </pc:picChg>
        <pc:picChg chg="add mod">
          <ac:chgData name="Jefferson Passerini" userId="ec684a97d9b6a829" providerId="LiveId" clId="{5627D1C3-30D9-43E2-9E09-536AA6D089F6}" dt="2024-03-03T18:29:02.877" v="265" actId="14100"/>
          <ac:picMkLst>
            <pc:docMk/>
            <pc:sldMk cId="2937863923" sldId="304"/>
            <ac:picMk id="10" creationId="{D16C5C37-78B5-ECC3-A6B3-544A61BF6F7B}"/>
          </ac:picMkLst>
        </pc:picChg>
        <pc:picChg chg="add mod">
          <ac:chgData name="Jefferson Passerini" userId="ec684a97d9b6a829" providerId="LiveId" clId="{5627D1C3-30D9-43E2-9E09-536AA6D089F6}" dt="2024-03-03T18:33:48.321" v="312" actId="14100"/>
          <ac:picMkLst>
            <pc:docMk/>
            <pc:sldMk cId="2937863923" sldId="304"/>
            <ac:picMk id="12" creationId="{B208D3A5-84E2-C493-E667-727B8E1E9DAA}"/>
          </ac:picMkLst>
        </pc:picChg>
      </pc:sldChg>
      <pc:sldChg chg="addSp delSp modSp add mod">
        <pc:chgData name="Jefferson Passerini" userId="ec684a97d9b6a829" providerId="LiveId" clId="{5627D1C3-30D9-43E2-9E09-536AA6D089F6}" dt="2024-03-03T20:05:20.987" v="2683" actId="20577"/>
        <pc:sldMkLst>
          <pc:docMk/>
          <pc:sldMk cId="1633443685" sldId="305"/>
        </pc:sldMkLst>
        <pc:spChg chg="mod">
          <ac:chgData name="Jefferson Passerini" userId="ec684a97d9b6a829" providerId="LiveId" clId="{5627D1C3-30D9-43E2-9E09-536AA6D089F6}" dt="2024-03-03T18:29:41.981" v="288" actId="27636"/>
          <ac:spMkLst>
            <pc:docMk/>
            <pc:sldMk cId="1633443685" sldId="305"/>
            <ac:spMk id="2" creationId="{85B607D3-2FDB-3717-898E-3195AC23538D}"/>
          </ac:spMkLst>
        </pc:spChg>
        <pc:spChg chg="del">
          <ac:chgData name="Jefferson Passerini" userId="ec684a97d9b6a829" providerId="LiveId" clId="{5627D1C3-30D9-43E2-9E09-536AA6D089F6}" dt="2024-03-03T18:57:28.827" v="876" actId="478"/>
          <ac:spMkLst>
            <pc:docMk/>
            <pc:sldMk cId="1633443685" sldId="305"/>
            <ac:spMk id="3" creationId="{C1F20A45-A5AC-FC9B-5697-DB6C43CA2036}"/>
          </ac:spMkLst>
        </pc:spChg>
        <pc:spChg chg="mod">
          <ac:chgData name="Jefferson Passerini" userId="ec684a97d9b6a829" providerId="LiveId" clId="{5627D1C3-30D9-43E2-9E09-536AA6D089F6}" dt="2024-03-03T20:05:20.987" v="2683" actId="20577"/>
          <ac:spMkLst>
            <pc:docMk/>
            <pc:sldMk cId="1633443685" sldId="305"/>
            <ac:spMk id="4" creationId="{FB441F77-20E4-5505-DE5B-3F652C317928}"/>
          </ac:spMkLst>
        </pc:spChg>
        <pc:picChg chg="add mod">
          <ac:chgData name="Jefferson Passerini" userId="ec684a97d9b6a829" providerId="LiveId" clId="{5627D1C3-30D9-43E2-9E09-536AA6D089F6}" dt="2024-03-03T18:34:16.248" v="316" actId="14100"/>
          <ac:picMkLst>
            <pc:docMk/>
            <pc:sldMk cId="1633443685" sldId="305"/>
            <ac:picMk id="6" creationId="{8754734D-0304-5984-74EF-240CC940CDEF}"/>
          </ac:picMkLst>
        </pc:picChg>
        <pc:picChg chg="del">
          <ac:chgData name="Jefferson Passerini" userId="ec684a97d9b6a829" providerId="LiveId" clId="{5627D1C3-30D9-43E2-9E09-536AA6D089F6}" dt="2024-03-03T18:29:29.779" v="271" actId="478"/>
          <ac:picMkLst>
            <pc:docMk/>
            <pc:sldMk cId="1633443685" sldId="305"/>
            <ac:picMk id="7" creationId="{C57038DB-9E0C-F16D-4E8C-9AAA57298D01}"/>
          </ac:picMkLst>
        </pc:picChg>
        <pc:picChg chg="add mod">
          <ac:chgData name="Jefferson Passerini" userId="ec684a97d9b6a829" providerId="LiveId" clId="{5627D1C3-30D9-43E2-9E09-536AA6D089F6}" dt="2024-03-03T18:34:40.822" v="320" actId="1076"/>
          <ac:picMkLst>
            <pc:docMk/>
            <pc:sldMk cId="1633443685" sldId="305"/>
            <ac:picMk id="9" creationId="{81A94165-6A27-4A63-427C-5267F779EE0D}"/>
          </ac:picMkLst>
        </pc:picChg>
        <pc:picChg chg="del">
          <ac:chgData name="Jefferson Passerini" userId="ec684a97d9b6a829" providerId="LiveId" clId="{5627D1C3-30D9-43E2-9E09-536AA6D089F6}" dt="2024-03-03T18:29:29.203" v="270" actId="478"/>
          <ac:picMkLst>
            <pc:docMk/>
            <pc:sldMk cId="1633443685" sldId="305"/>
            <ac:picMk id="10" creationId="{236F879D-3724-B543-D335-3C7D9FE16C54}"/>
          </ac:picMkLst>
        </pc:picChg>
      </pc:sldChg>
      <pc:sldChg chg="addSp delSp modSp add mod">
        <pc:chgData name="Jefferson Passerini" userId="ec684a97d9b6a829" providerId="LiveId" clId="{5627D1C3-30D9-43E2-9E09-536AA6D089F6}" dt="2024-03-03T20:05:26.188" v="2685" actId="6549"/>
        <pc:sldMkLst>
          <pc:docMk/>
          <pc:sldMk cId="1891039936" sldId="306"/>
        </pc:sldMkLst>
        <pc:spChg chg="mod">
          <ac:chgData name="Jefferson Passerini" userId="ec684a97d9b6a829" providerId="LiveId" clId="{5627D1C3-30D9-43E2-9E09-536AA6D089F6}" dt="2024-03-03T18:29:52.873" v="308" actId="20577"/>
          <ac:spMkLst>
            <pc:docMk/>
            <pc:sldMk cId="1891039936" sldId="306"/>
            <ac:spMk id="2" creationId="{087EF206-E138-5B8E-3991-FBB6C7236CD7}"/>
          </ac:spMkLst>
        </pc:spChg>
        <pc:spChg chg="del">
          <ac:chgData name="Jefferson Passerini" userId="ec684a97d9b6a829" providerId="LiveId" clId="{5627D1C3-30D9-43E2-9E09-536AA6D089F6}" dt="2024-03-03T18:57:25.099" v="875" actId="478"/>
          <ac:spMkLst>
            <pc:docMk/>
            <pc:sldMk cId="1891039936" sldId="306"/>
            <ac:spMk id="3" creationId="{DC829B5C-E774-4714-1D1F-27D6F2C6D04B}"/>
          </ac:spMkLst>
        </pc:spChg>
        <pc:spChg chg="mod">
          <ac:chgData name="Jefferson Passerini" userId="ec684a97d9b6a829" providerId="LiveId" clId="{5627D1C3-30D9-43E2-9E09-536AA6D089F6}" dt="2024-03-03T20:05:26.188" v="2685" actId="6549"/>
          <ac:spMkLst>
            <pc:docMk/>
            <pc:sldMk cId="1891039936" sldId="306"/>
            <ac:spMk id="4" creationId="{1FEC15C5-3BDE-D398-837C-53481A962A20}"/>
          </ac:spMkLst>
        </pc:spChg>
        <pc:picChg chg="add mod">
          <ac:chgData name="Jefferson Passerini" userId="ec684a97d9b6a829" providerId="LiveId" clId="{5627D1C3-30D9-43E2-9E09-536AA6D089F6}" dt="2024-03-03T18:37:48.473" v="323" actId="14100"/>
          <ac:picMkLst>
            <pc:docMk/>
            <pc:sldMk cId="1891039936" sldId="306"/>
            <ac:picMk id="6" creationId="{32206B11-2B46-B720-83E4-E7A9A328A62E}"/>
          </ac:picMkLst>
        </pc:picChg>
        <pc:picChg chg="add mod">
          <ac:chgData name="Jefferson Passerini" userId="ec684a97d9b6a829" providerId="LiveId" clId="{5627D1C3-30D9-43E2-9E09-536AA6D089F6}" dt="2024-03-03T18:38:11.600" v="327" actId="1076"/>
          <ac:picMkLst>
            <pc:docMk/>
            <pc:sldMk cId="1891039936" sldId="306"/>
            <ac:picMk id="8" creationId="{4C40FAFF-3628-AC46-D583-00F44E38B154}"/>
          </ac:picMkLst>
        </pc:picChg>
      </pc:sldChg>
      <pc:sldChg chg="addSp delSp modSp add mod">
        <pc:chgData name="Jefferson Passerini" userId="ec684a97d9b6a829" providerId="LiveId" clId="{5627D1C3-30D9-43E2-9E09-536AA6D089F6}" dt="2024-03-03T20:05:31.811" v="2687" actId="6549"/>
        <pc:sldMkLst>
          <pc:docMk/>
          <pc:sldMk cId="2401589487" sldId="307"/>
        </pc:sldMkLst>
        <pc:spChg chg="mod">
          <ac:chgData name="Jefferson Passerini" userId="ec684a97d9b6a829" providerId="LiveId" clId="{5627D1C3-30D9-43E2-9E09-536AA6D089F6}" dt="2024-03-03T18:38:51.230" v="351" actId="20577"/>
          <ac:spMkLst>
            <pc:docMk/>
            <pc:sldMk cId="2401589487" sldId="307"/>
            <ac:spMk id="2" creationId="{26C414F4-F29E-916E-B09C-3DE4DF10233A}"/>
          </ac:spMkLst>
        </pc:spChg>
        <pc:spChg chg="del">
          <ac:chgData name="Jefferson Passerini" userId="ec684a97d9b6a829" providerId="LiveId" clId="{5627D1C3-30D9-43E2-9E09-536AA6D089F6}" dt="2024-03-03T18:57:21.172" v="874" actId="478"/>
          <ac:spMkLst>
            <pc:docMk/>
            <pc:sldMk cId="2401589487" sldId="307"/>
            <ac:spMk id="3" creationId="{6FDB0011-F56F-E3E7-DDCC-B76B9A15BDC1}"/>
          </ac:spMkLst>
        </pc:spChg>
        <pc:spChg chg="mod">
          <ac:chgData name="Jefferson Passerini" userId="ec684a97d9b6a829" providerId="LiveId" clId="{5627D1C3-30D9-43E2-9E09-536AA6D089F6}" dt="2024-03-03T20:05:31.811" v="2687" actId="6549"/>
          <ac:spMkLst>
            <pc:docMk/>
            <pc:sldMk cId="2401589487" sldId="307"/>
            <ac:spMk id="4" creationId="{8DC2C029-6378-BB59-C166-F003E97F22BF}"/>
          </ac:spMkLst>
        </pc:spChg>
        <pc:picChg chg="del">
          <ac:chgData name="Jefferson Passerini" userId="ec684a97d9b6a829" providerId="LiveId" clId="{5627D1C3-30D9-43E2-9E09-536AA6D089F6}" dt="2024-03-03T18:38:54.277" v="352" actId="478"/>
          <ac:picMkLst>
            <pc:docMk/>
            <pc:sldMk cId="2401589487" sldId="307"/>
            <ac:picMk id="6" creationId="{3907DAD6-5869-4E12-2794-F098CF2D5778}"/>
          </ac:picMkLst>
        </pc:picChg>
        <pc:picChg chg="add mod">
          <ac:chgData name="Jefferson Passerini" userId="ec684a97d9b6a829" providerId="LiveId" clId="{5627D1C3-30D9-43E2-9E09-536AA6D089F6}" dt="2024-03-03T18:43:22.163" v="358" actId="1076"/>
          <ac:picMkLst>
            <pc:docMk/>
            <pc:sldMk cId="2401589487" sldId="307"/>
            <ac:picMk id="7" creationId="{1B5918EB-AAC1-6305-C90B-EA5983EDC2C0}"/>
          </ac:picMkLst>
        </pc:picChg>
        <pc:picChg chg="del">
          <ac:chgData name="Jefferson Passerini" userId="ec684a97d9b6a829" providerId="LiveId" clId="{5627D1C3-30D9-43E2-9E09-536AA6D089F6}" dt="2024-03-03T18:38:54.765" v="353" actId="478"/>
          <ac:picMkLst>
            <pc:docMk/>
            <pc:sldMk cId="2401589487" sldId="307"/>
            <ac:picMk id="8" creationId="{4F43FF53-1B9C-A846-9857-917CB167B55F}"/>
          </ac:picMkLst>
        </pc:picChg>
        <pc:picChg chg="add mod">
          <ac:chgData name="Jefferson Passerini" userId="ec684a97d9b6a829" providerId="LiveId" clId="{5627D1C3-30D9-43E2-9E09-536AA6D089F6}" dt="2024-03-03T18:43:19.835" v="357" actId="1076"/>
          <ac:picMkLst>
            <pc:docMk/>
            <pc:sldMk cId="2401589487" sldId="307"/>
            <ac:picMk id="10" creationId="{8A863091-813B-E689-C485-DBE3B8E4D484}"/>
          </ac:picMkLst>
        </pc:picChg>
      </pc:sldChg>
      <pc:sldChg chg="modSp add mod ord">
        <pc:chgData name="Jefferson Passerini" userId="ec684a97d9b6a829" providerId="LiveId" clId="{5627D1C3-30D9-43E2-9E09-536AA6D089F6}" dt="2024-03-03T20:05:59.267" v="2699" actId="20577"/>
        <pc:sldMkLst>
          <pc:docMk/>
          <pc:sldMk cId="904928294" sldId="308"/>
        </pc:sldMkLst>
        <pc:spChg chg="mod">
          <ac:chgData name="Jefferson Passerini" userId="ec684a97d9b6a829" providerId="LiveId" clId="{5627D1C3-30D9-43E2-9E09-536AA6D089F6}" dt="2024-03-03T18:46:16.843" v="787" actId="113"/>
          <ac:spMkLst>
            <pc:docMk/>
            <pc:sldMk cId="904928294" sldId="308"/>
            <ac:spMk id="2" creationId="{1DA54429-65AF-3759-3738-0FFE7CF4C545}"/>
          </ac:spMkLst>
        </pc:spChg>
        <pc:spChg chg="mod">
          <ac:chgData name="Jefferson Passerini" userId="ec684a97d9b6a829" providerId="LiveId" clId="{5627D1C3-30D9-43E2-9E09-536AA6D089F6}" dt="2024-03-03T20:05:59.267" v="2699" actId="20577"/>
          <ac:spMkLst>
            <pc:docMk/>
            <pc:sldMk cId="904928294" sldId="308"/>
            <ac:spMk id="4" creationId="{94AB5EB1-853B-93DF-DBF5-29A566DAA9BD}"/>
          </ac:spMkLst>
        </pc:spChg>
      </pc:sldChg>
      <pc:sldChg chg="modSp add mod">
        <pc:chgData name="Jefferson Passerini" userId="ec684a97d9b6a829" providerId="LiveId" clId="{5627D1C3-30D9-43E2-9E09-536AA6D089F6}" dt="2024-03-03T20:06:15.120" v="2703" actId="6549"/>
        <pc:sldMkLst>
          <pc:docMk/>
          <pc:sldMk cId="1067012262" sldId="309"/>
        </pc:sldMkLst>
        <pc:spChg chg="mod">
          <ac:chgData name="Jefferson Passerini" userId="ec684a97d9b6a829" providerId="LiveId" clId="{5627D1C3-30D9-43E2-9E09-536AA6D089F6}" dt="2024-03-03T19:03:01.876" v="1530" actId="20577"/>
          <ac:spMkLst>
            <pc:docMk/>
            <pc:sldMk cId="1067012262" sldId="309"/>
            <ac:spMk id="2" creationId="{0C8FD377-DEDA-622C-BE4F-89F51656C18E}"/>
          </ac:spMkLst>
        </pc:spChg>
        <pc:spChg chg="mod">
          <ac:chgData name="Jefferson Passerini" userId="ec684a97d9b6a829" providerId="LiveId" clId="{5627D1C3-30D9-43E2-9E09-536AA6D089F6}" dt="2024-03-03T20:06:15.120" v="2703" actId="6549"/>
          <ac:spMkLst>
            <pc:docMk/>
            <pc:sldMk cId="1067012262" sldId="309"/>
            <ac:spMk id="4" creationId="{0090133A-FC3D-A79E-ECBF-473AD85B4D42}"/>
          </ac:spMkLst>
        </pc:spChg>
      </pc:sldChg>
      <pc:sldChg chg="addSp delSp modSp add mod ord">
        <pc:chgData name="Jefferson Passerini" userId="ec684a97d9b6a829" providerId="LiveId" clId="{5627D1C3-30D9-43E2-9E09-536AA6D089F6}" dt="2024-03-03T20:05:37.282" v="2689" actId="6549"/>
        <pc:sldMkLst>
          <pc:docMk/>
          <pc:sldMk cId="2439750073" sldId="310"/>
        </pc:sldMkLst>
        <pc:spChg chg="mod">
          <ac:chgData name="Jefferson Passerini" userId="ec684a97d9b6a829" providerId="LiveId" clId="{5627D1C3-30D9-43E2-9E09-536AA6D089F6}" dt="2024-03-03T18:46:53.869" v="798" actId="20577"/>
          <ac:spMkLst>
            <pc:docMk/>
            <pc:sldMk cId="2439750073" sldId="310"/>
            <ac:spMk id="2" creationId="{D4019E43-587B-529E-6B86-25A170835404}"/>
          </ac:spMkLst>
        </pc:spChg>
        <pc:spChg chg="del">
          <ac:chgData name="Jefferson Passerini" userId="ec684a97d9b6a829" providerId="LiveId" clId="{5627D1C3-30D9-43E2-9E09-536AA6D089F6}" dt="2024-03-03T18:57:17.716" v="873" actId="478"/>
          <ac:spMkLst>
            <pc:docMk/>
            <pc:sldMk cId="2439750073" sldId="310"/>
            <ac:spMk id="3" creationId="{264B9165-21F4-C5E7-93B2-E6C630AF6D5B}"/>
          </ac:spMkLst>
        </pc:spChg>
        <pc:spChg chg="mod">
          <ac:chgData name="Jefferson Passerini" userId="ec684a97d9b6a829" providerId="LiveId" clId="{5627D1C3-30D9-43E2-9E09-536AA6D089F6}" dt="2024-03-03T20:05:37.282" v="2689" actId="6549"/>
          <ac:spMkLst>
            <pc:docMk/>
            <pc:sldMk cId="2439750073" sldId="310"/>
            <ac:spMk id="4" creationId="{9D343750-FFC6-CA2F-C316-8845593CD5BF}"/>
          </ac:spMkLst>
        </pc:spChg>
        <pc:picChg chg="add mod">
          <ac:chgData name="Jefferson Passerini" userId="ec684a97d9b6a829" providerId="LiveId" clId="{5627D1C3-30D9-43E2-9E09-536AA6D089F6}" dt="2024-03-03T18:54:15.943" v="801" actId="1076"/>
          <ac:picMkLst>
            <pc:docMk/>
            <pc:sldMk cId="2439750073" sldId="310"/>
            <ac:picMk id="6" creationId="{3D775648-B038-E1DC-D46F-E553ED3239E4}"/>
          </ac:picMkLst>
        </pc:picChg>
        <pc:picChg chg="add mod">
          <ac:chgData name="Jefferson Passerini" userId="ec684a97d9b6a829" providerId="LiveId" clId="{5627D1C3-30D9-43E2-9E09-536AA6D089F6}" dt="2024-03-03T18:54:38.030" v="806" actId="1076"/>
          <ac:picMkLst>
            <pc:docMk/>
            <pc:sldMk cId="2439750073" sldId="310"/>
            <ac:picMk id="8" creationId="{A1528E97-FC90-C2CA-7254-E952E3088E78}"/>
          </ac:picMkLst>
        </pc:picChg>
        <pc:picChg chg="del">
          <ac:chgData name="Jefferson Passerini" userId="ec684a97d9b6a829" providerId="LiveId" clId="{5627D1C3-30D9-43E2-9E09-536AA6D089F6}" dt="2024-03-03T18:54:12.825" v="799" actId="478"/>
          <ac:picMkLst>
            <pc:docMk/>
            <pc:sldMk cId="2439750073" sldId="310"/>
            <ac:picMk id="10" creationId="{65B435E7-9DA5-8BED-55D1-665AECE4C9C0}"/>
          </ac:picMkLst>
        </pc:picChg>
        <pc:picChg chg="del">
          <ac:chgData name="Jefferson Passerini" userId="ec684a97d9b6a829" providerId="LiveId" clId="{5627D1C3-30D9-43E2-9E09-536AA6D089F6}" dt="2024-03-03T18:54:17.391" v="802" actId="478"/>
          <ac:picMkLst>
            <pc:docMk/>
            <pc:sldMk cId="2439750073" sldId="310"/>
            <ac:picMk id="12" creationId="{17964970-282B-AF86-8629-5A28A0A62ACD}"/>
          </ac:picMkLst>
        </pc:picChg>
      </pc:sldChg>
      <pc:sldChg chg="addSp delSp modSp add mod">
        <pc:chgData name="Jefferson Passerini" userId="ec684a97d9b6a829" providerId="LiveId" clId="{5627D1C3-30D9-43E2-9E09-536AA6D089F6}" dt="2024-03-03T20:05:42.442" v="2691" actId="6549"/>
        <pc:sldMkLst>
          <pc:docMk/>
          <pc:sldMk cId="1548025035" sldId="311"/>
        </pc:sldMkLst>
        <pc:spChg chg="mod">
          <ac:chgData name="Jefferson Passerini" userId="ec684a97d9b6a829" providerId="LiveId" clId="{5627D1C3-30D9-43E2-9E09-536AA6D089F6}" dt="2024-03-03T18:54:55.033" v="824" actId="27636"/>
          <ac:spMkLst>
            <pc:docMk/>
            <pc:sldMk cId="1548025035" sldId="311"/>
            <ac:spMk id="2" creationId="{AAF6B727-6729-57C4-6F1A-A37CA92E95C7}"/>
          </ac:spMkLst>
        </pc:spChg>
        <pc:spChg chg="del">
          <ac:chgData name="Jefferson Passerini" userId="ec684a97d9b6a829" providerId="LiveId" clId="{5627D1C3-30D9-43E2-9E09-536AA6D089F6}" dt="2024-03-03T18:57:13.589" v="872" actId="478"/>
          <ac:spMkLst>
            <pc:docMk/>
            <pc:sldMk cId="1548025035" sldId="311"/>
            <ac:spMk id="3" creationId="{7DAC952D-96B0-D99C-E256-BF5988F1561F}"/>
          </ac:spMkLst>
        </pc:spChg>
        <pc:spChg chg="mod">
          <ac:chgData name="Jefferson Passerini" userId="ec684a97d9b6a829" providerId="LiveId" clId="{5627D1C3-30D9-43E2-9E09-536AA6D089F6}" dt="2024-03-03T20:05:42.442" v="2691" actId="6549"/>
          <ac:spMkLst>
            <pc:docMk/>
            <pc:sldMk cId="1548025035" sldId="311"/>
            <ac:spMk id="4" creationId="{41397FD2-B263-8603-F281-6805584B8F63}"/>
          </ac:spMkLst>
        </pc:spChg>
        <pc:picChg chg="add mod">
          <ac:chgData name="Jefferson Passerini" userId="ec684a97d9b6a829" providerId="LiveId" clId="{5627D1C3-30D9-43E2-9E09-536AA6D089F6}" dt="2024-03-03T18:55:16.795" v="828" actId="14100"/>
          <ac:picMkLst>
            <pc:docMk/>
            <pc:sldMk cId="1548025035" sldId="311"/>
            <ac:picMk id="7" creationId="{E5DEE45F-21EA-EDE8-0B46-4DBC4455442B}"/>
          </ac:picMkLst>
        </pc:picChg>
        <pc:picChg chg="del">
          <ac:chgData name="Jefferson Passerini" userId="ec684a97d9b6a829" providerId="LiveId" clId="{5627D1C3-30D9-43E2-9E09-536AA6D089F6}" dt="2024-03-03T18:54:58.013" v="825" actId="478"/>
          <ac:picMkLst>
            <pc:docMk/>
            <pc:sldMk cId="1548025035" sldId="311"/>
            <ac:picMk id="8" creationId="{4772A7D5-3AEA-0BA3-850C-33C0B5F78A5D}"/>
          </ac:picMkLst>
        </pc:picChg>
      </pc:sldChg>
      <pc:sldChg chg="addSp delSp modSp add mod">
        <pc:chgData name="Jefferson Passerini" userId="ec684a97d9b6a829" providerId="LiveId" clId="{5627D1C3-30D9-43E2-9E09-536AA6D089F6}" dt="2024-03-03T20:05:47.273" v="2693" actId="6549"/>
        <pc:sldMkLst>
          <pc:docMk/>
          <pc:sldMk cId="3327643426" sldId="312"/>
        </pc:sldMkLst>
        <pc:spChg chg="mod">
          <ac:chgData name="Jefferson Passerini" userId="ec684a97d9b6a829" providerId="LiveId" clId="{5627D1C3-30D9-43E2-9E09-536AA6D089F6}" dt="2024-03-03T18:55:28.483" v="850" actId="20577"/>
          <ac:spMkLst>
            <pc:docMk/>
            <pc:sldMk cId="3327643426" sldId="312"/>
            <ac:spMk id="2" creationId="{83A4132F-4A04-9306-0073-AC2F42DE4FB7}"/>
          </ac:spMkLst>
        </pc:spChg>
        <pc:spChg chg="del">
          <ac:chgData name="Jefferson Passerini" userId="ec684a97d9b6a829" providerId="LiveId" clId="{5627D1C3-30D9-43E2-9E09-536AA6D089F6}" dt="2024-03-03T18:57:10.269" v="871" actId="478"/>
          <ac:spMkLst>
            <pc:docMk/>
            <pc:sldMk cId="3327643426" sldId="312"/>
            <ac:spMk id="3" creationId="{37ECA601-CABB-8696-D535-70FB688571BE}"/>
          </ac:spMkLst>
        </pc:spChg>
        <pc:spChg chg="mod">
          <ac:chgData name="Jefferson Passerini" userId="ec684a97d9b6a829" providerId="LiveId" clId="{5627D1C3-30D9-43E2-9E09-536AA6D089F6}" dt="2024-03-03T20:05:47.273" v="2693" actId="6549"/>
          <ac:spMkLst>
            <pc:docMk/>
            <pc:sldMk cId="3327643426" sldId="312"/>
            <ac:spMk id="4" creationId="{9BDFD335-1137-8C26-4A9F-DBAEA77F974D}"/>
          </ac:spMkLst>
        </pc:spChg>
        <pc:picChg chg="del">
          <ac:chgData name="Jefferson Passerini" userId="ec684a97d9b6a829" providerId="LiveId" clId="{5627D1C3-30D9-43E2-9E09-536AA6D089F6}" dt="2024-03-03T18:55:31.946" v="851" actId="478"/>
          <ac:picMkLst>
            <pc:docMk/>
            <pc:sldMk cId="3327643426" sldId="312"/>
            <ac:picMk id="7" creationId="{F0DA9AE4-B18E-40C6-BB62-B85D534F95D9}"/>
          </ac:picMkLst>
        </pc:picChg>
        <pc:picChg chg="add mod">
          <ac:chgData name="Jefferson Passerini" userId="ec684a97d9b6a829" providerId="LiveId" clId="{5627D1C3-30D9-43E2-9E09-536AA6D089F6}" dt="2024-03-03T18:56:04.240" v="857" actId="1076"/>
          <ac:picMkLst>
            <pc:docMk/>
            <pc:sldMk cId="3327643426" sldId="312"/>
            <ac:picMk id="8" creationId="{DF896EAC-FE23-A812-AB63-4CE8279A0A37}"/>
          </ac:picMkLst>
        </pc:picChg>
      </pc:sldChg>
      <pc:sldChg chg="addSp delSp modSp add mod">
        <pc:chgData name="Jefferson Passerini" userId="ec684a97d9b6a829" providerId="LiveId" clId="{5627D1C3-30D9-43E2-9E09-536AA6D089F6}" dt="2024-03-03T20:05:53.089" v="2695" actId="6549"/>
        <pc:sldMkLst>
          <pc:docMk/>
          <pc:sldMk cId="1641063604" sldId="313"/>
        </pc:sldMkLst>
        <pc:spChg chg="mod">
          <ac:chgData name="Jefferson Passerini" userId="ec684a97d9b6a829" providerId="LiveId" clId="{5627D1C3-30D9-43E2-9E09-536AA6D089F6}" dt="2024-03-03T18:56:21.127" v="863" actId="20577"/>
          <ac:spMkLst>
            <pc:docMk/>
            <pc:sldMk cId="1641063604" sldId="313"/>
            <ac:spMk id="2" creationId="{2CB90AA2-9A0F-0E93-8C58-9D417F49B045}"/>
          </ac:spMkLst>
        </pc:spChg>
        <pc:spChg chg="del mod">
          <ac:chgData name="Jefferson Passerini" userId="ec684a97d9b6a829" providerId="LiveId" clId="{5627D1C3-30D9-43E2-9E09-536AA6D089F6}" dt="2024-03-03T18:57:06.724" v="870" actId="478"/>
          <ac:spMkLst>
            <pc:docMk/>
            <pc:sldMk cId="1641063604" sldId="313"/>
            <ac:spMk id="3" creationId="{26D5D8E0-0139-0B57-9BF9-B23B794C6426}"/>
          </ac:spMkLst>
        </pc:spChg>
        <pc:spChg chg="mod">
          <ac:chgData name="Jefferson Passerini" userId="ec684a97d9b6a829" providerId="LiveId" clId="{5627D1C3-30D9-43E2-9E09-536AA6D089F6}" dt="2024-03-03T20:05:53.089" v="2695" actId="6549"/>
          <ac:spMkLst>
            <pc:docMk/>
            <pc:sldMk cId="1641063604" sldId="313"/>
            <ac:spMk id="4" creationId="{EA22849B-62B1-DEEE-CAC6-0A57651AF6B0}"/>
          </ac:spMkLst>
        </pc:spChg>
        <pc:picChg chg="add mod">
          <ac:chgData name="Jefferson Passerini" userId="ec684a97d9b6a829" providerId="LiveId" clId="{5627D1C3-30D9-43E2-9E09-536AA6D089F6}" dt="2024-03-03T18:57:01.404" v="868" actId="1076"/>
          <ac:picMkLst>
            <pc:docMk/>
            <pc:sldMk cId="1641063604" sldId="313"/>
            <ac:picMk id="7" creationId="{59484525-D327-158B-0C1D-8C9F6EE93365}"/>
          </ac:picMkLst>
        </pc:picChg>
        <pc:picChg chg="del">
          <ac:chgData name="Jefferson Passerini" userId="ec684a97d9b6a829" providerId="LiveId" clId="{5627D1C3-30D9-43E2-9E09-536AA6D089F6}" dt="2024-03-03T18:56:23.255" v="864" actId="478"/>
          <ac:picMkLst>
            <pc:docMk/>
            <pc:sldMk cId="1641063604" sldId="313"/>
            <ac:picMk id="8" creationId="{C1B06F97-5A1C-7167-5CE4-846ED0586A19}"/>
          </ac:picMkLst>
        </pc:picChg>
      </pc:sldChg>
      <pc:sldChg chg="addSp delSp modSp add mod ord">
        <pc:chgData name="Jefferson Passerini" userId="ec684a97d9b6a829" providerId="LiveId" clId="{5627D1C3-30D9-43E2-9E09-536AA6D089F6}" dt="2024-03-03T20:06:19.376" v="2705" actId="6549"/>
        <pc:sldMkLst>
          <pc:docMk/>
          <pc:sldMk cId="3446461839" sldId="314"/>
        </pc:sldMkLst>
        <pc:spChg chg="mod">
          <ac:chgData name="Jefferson Passerini" userId="ec684a97d9b6a829" providerId="LiveId" clId="{5627D1C3-30D9-43E2-9E09-536AA6D089F6}" dt="2024-03-03T19:03:29.115" v="1548" actId="20577"/>
          <ac:spMkLst>
            <pc:docMk/>
            <pc:sldMk cId="3446461839" sldId="314"/>
            <ac:spMk id="2" creationId="{6CF26C69-6500-000B-3CF6-EA254005F596}"/>
          </ac:spMkLst>
        </pc:spChg>
        <pc:spChg chg="mod">
          <ac:chgData name="Jefferson Passerini" userId="ec684a97d9b6a829" providerId="LiveId" clId="{5627D1C3-30D9-43E2-9E09-536AA6D089F6}" dt="2024-03-03T20:06:19.376" v="2705" actId="6549"/>
          <ac:spMkLst>
            <pc:docMk/>
            <pc:sldMk cId="3446461839" sldId="314"/>
            <ac:spMk id="4" creationId="{B7FDEE52-0F68-FF37-2E3E-F83415B7095E}"/>
          </ac:spMkLst>
        </pc:spChg>
        <pc:picChg chg="add del mod">
          <ac:chgData name="Jefferson Passerini" userId="ec684a97d9b6a829" providerId="LiveId" clId="{5627D1C3-30D9-43E2-9E09-536AA6D089F6}" dt="2024-03-03T19:46:20.151" v="2534" actId="478"/>
          <ac:picMkLst>
            <pc:docMk/>
            <pc:sldMk cId="3446461839" sldId="314"/>
            <ac:picMk id="5" creationId="{43F90F8E-C1B1-C5FF-C10F-51927F6F3F93}"/>
          </ac:picMkLst>
        </pc:picChg>
        <pc:picChg chg="add del mod">
          <ac:chgData name="Jefferson Passerini" userId="ec684a97d9b6a829" providerId="LiveId" clId="{5627D1C3-30D9-43E2-9E09-536AA6D089F6}" dt="2024-03-03T19:46:24.983" v="2537" actId="478"/>
          <ac:picMkLst>
            <pc:docMk/>
            <pc:sldMk cId="3446461839" sldId="314"/>
            <ac:picMk id="7" creationId="{5303B8A2-6D3E-F064-807B-E38D7DA42310}"/>
          </ac:picMkLst>
        </pc:picChg>
        <pc:picChg chg="add mod">
          <ac:chgData name="Jefferson Passerini" userId="ec684a97d9b6a829" providerId="LiveId" clId="{5627D1C3-30D9-43E2-9E09-536AA6D089F6}" dt="2024-03-03T19:46:23.655" v="2536" actId="1076"/>
          <ac:picMkLst>
            <pc:docMk/>
            <pc:sldMk cId="3446461839" sldId="314"/>
            <ac:picMk id="8" creationId="{62776CBD-BD63-A4B4-201F-01BD85B9CAA2}"/>
          </ac:picMkLst>
        </pc:picChg>
        <pc:picChg chg="del">
          <ac:chgData name="Jefferson Passerini" userId="ec684a97d9b6a829" providerId="LiveId" clId="{5627D1C3-30D9-43E2-9E09-536AA6D089F6}" dt="2024-03-03T19:18:54.709" v="1550" actId="478"/>
          <ac:picMkLst>
            <pc:docMk/>
            <pc:sldMk cId="3446461839" sldId="314"/>
            <ac:picMk id="10" creationId="{A8CE263C-7D1D-BB05-1598-52734A98704E}"/>
          </ac:picMkLst>
        </pc:picChg>
        <pc:picChg chg="add mod">
          <ac:chgData name="Jefferson Passerini" userId="ec684a97d9b6a829" providerId="LiveId" clId="{5627D1C3-30D9-43E2-9E09-536AA6D089F6}" dt="2024-03-03T19:46:40.693" v="2540" actId="14100"/>
          <ac:picMkLst>
            <pc:docMk/>
            <pc:sldMk cId="3446461839" sldId="314"/>
            <ac:picMk id="11" creationId="{A7F4979D-6A2C-1B7B-0A20-E43042E31DD8}"/>
          </ac:picMkLst>
        </pc:picChg>
        <pc:picChg chg="del">
          <ac:chgData name="Jefferson Passerini" userId="ec684a97d9b6a829" providerId="LiveId" clId="{5627D1C3-30D9-43E2-9E09-536AA6D089F6}" dt="2024-03-03T19:03:36.042" v="1549" actId="478"/>
          <ac:picMkLst>
            <pc:docMk/>
            <pc:sldMk cId="3446461839" sldId="314"/>
            <ac:picMk id="12" creationId="{CDA3241D-A9B6-CAE2-9433-54BEE323D34D}"/>
          </ac:picMkLst>
        </pc:picChg>
      </pc:sldChg>
      <pc:sldChg chg="addSp delSp modSp add mod">
        <pc:chgData name="Jefferson Passerini" userId="ec684a97d9b6a829" providerId="LiveId" clId="{5627D1C3-30D9-43E2-9E09-536AA6D089F6}" dt="2024-03-03T20:06:23.951" v="2707" actId="6549"/>
        <pc:sldMkLst>
          <pc:docMk/>
          <pc:sldMk cId="48488054" sldId="315"/>
        </pc:sldMkLst>
        <pc:spChg chg="mod">
          <ac:chgData name="Jefferson Passerini" userId="ec684a97d9b6a829" providerId="LiveId" clId="{5627D1C3-30D9-43E2-9E09-536AA6D089F6}" dt="2024-03-03T19:26:55.080" v="1751" actId="27636"/>
          <ac:spMkLst>
            <pc:docMk/>
            <pc:sldMk cId="48488054" sldId="315"/>
            <ac:spMk id="2" creationId="{775B8BD5-EE3A-15E5-D087-B5D05BF2004F}"/>
          </ac:spMkLst>
        </pc:spChg>
        <pc:spChg chg="add mod">
          <ac:chgData name="Jefferson Passerini" userId="ec684a97d9b6a829" providerId="LiveId" clId="{5627D1C3-30D9-43E2-9E09-536AA6D089F6}" dt="2024-03-03T19:22:52.069" v="1713" actId="1076"/>
          <ac:spMkLst>
            <pc:docMk/>
            <pc:sldMk cId="48488054" sldId="315"/>
            <ac:spMk id="3" creationId="{F129E60D-C9B3-DF17-0BEC-6B7DB7F0EFC9}"/>
          </ac:spMkLst>
        </pc:spChg>
        <pc:spChg chg="mod">
          <ac:chgData name="Jefferson Passerini" userId="ec684a97d9b6a829" providerId="LiveId" clId="{5627D1C3-30D9-43E2-9E09-536AA6D089F6}" dt="2024-03-03T20:06:23.951" v="2707" actId="6549"/>
          <ac:spMkLst>
            <pc:docMk/>
            <pc:sldMk cId="48488054" sldId="315"/>
            <ac:spMk id="4" creationId="{A82C9858-B61B-8638-02E9-5DA63BC14378}"/>
          </ac:spMkLst>
        </pc:spChg>
        <pc:picChg chg="del">
          <ac:chgData name="Jefferson Passerini" userId="ec684a97d9b6a829" providerId="LiveId" clId="{5627D1C3-30D9-43E2-9E09-536AA6D089F6}" dt="2024-03-03T19:22:54.493" v="1714" actId="478"/>
          <ac:picMkLst>
            <pc:docMk/>
            <pc:sldMk cId="48488054" sldId="315"/>
            <ac:picMk id="5" creationId="{D4A4C46B-447C-F11B-614C-E2B06198A92C}"/>
          </ac:picMkLst>
        </pc:picChg>
        <pc:picChg chg="del">
          <ac:chgData name="Jefferson Passerini" userId="ec684a97d9b6a829" providerId="LiveId" clId="{5627D1C3-30D9-43E2-9E09-536AA6D089F6}" dt="2024-03-03T19:22:01.272" v="1562" actId="478"/>
          <ac:picMkLst>
            <pc:docMk/>
            <pc:sldMk cId="48488054" sldId="315"/>
            <ac:picMk id="7" creationId="{084C5EB8-6367-B4C7-EE42-3DED1F37605D}"/>
          </ac:picMkLst>
        </pc:picChg>
        <pc:picChg chg="add del mod">
          <ac:chgData name="Jefferson Passerini" userId="ec684a97d9b6a829" providerId="LiveId" clId="{5627D1C3-30D9-43E2-9E09-536AA6D089F6}" dt="2024-03-03T19:45:51.521" v="2529" actId="478"/>
          <ac:picMkLst>
            <pc:docMk/>
            <pc:sldMk cId="48488054" sldId="315"/>
            <ac:picMk id="8" creationId="{DB8A20A9-F393-C9AE-B377-2D1E04950010}"/>
          </ac:picMkLst>
        </pc:picChg>
        <pc:picChg chg="add del mod">
          <ac:chgData name="Jefferson Passerini" userId="ec684a97d9b6a829" providerId="LiveId" clId="{5627D1C3-30D9-43E2-9E09-536AA6D089F6}" dt="2024-03-03T19:45:23.843" v="2524" actId="478"/>
          <ac:picMkLst>
            <pc:docMk/>
            <pc:sldMk cId="48488054" sldId="315"/>
            <ac:picMk id="10" creationId="{F76B0B1B-F24B-0128-D2F5-E226B607E398}"/>
          </ac:picMkLst>
        </pc:picChg>
        <pc:picChg chg="add del mod">
          <ac:chgData name="Jefferson Passerini" userId="ec684a97d9b6a829" providerId="LiveId" clId="{5627D1C3-30D9-43E2-9E09-536AA6D089F6}" dt="2024-03-03T19:45:15.811" v="2520" actId="478"/>
          <ac:picMkLst>
            <pc:docMk/>
            <pc:sldMk cId="48488054" sldId="315"/>
            <ac:picMk id="12" creationId="{53F9C64C-FE9F-4205-3715-931217388249}"/>
          </ac:picMkLst>
        </pc:picChg>
        <pc:picChg chg="add mod">
          <ac:chgData name="Jefferson Passerini" userId="ec684a97d9b6a829" providerId="LiveId" clId="{5627D1C3-30D9-43E2-9E09-536AA6D089F6}" dt="2024-03-03T19:45:43.707" v="2525" actId="1076"/>
          <ac:picMkLst>
            <pc:docMk/>
            <pc:sldMk cId="48488054" sldId="315"/>
            <ac:picMk id="14" creationId="{E5AE7568-2B8D-447D-6899-AE2F8FA2773B}"/>
          </ac:picMkLst>
        </pc:picChg>
        <pc:picChg chg="add mod">
          <ac:chgData name="Jefferson Passerini" userId="ec684a97d9b6a829" providerId="LiveId" clId="{5627D1C3-30D9-43E2-9E09-536AA6D089F6}" dt="2024-03-03T19:45:49.553" v="2528" actId="14100"/>
          <ac:picMkLst>
            <pc:docMk/>
            <pc:sldMk cId="48488054" sldId="315"/>
            <ac:picMk id="16" creationId="{BAFBF433-4942-EEE9-E42C-C07C536817DB}"/>
          </ac:picMkLst>
        </pc:picChg>
        <pc:picChg chg="add mod">
          <ac:chgData name="Jefferson Passerini" userId="ec684a97d9b6a829" providerId="LiveId" clId="{5627D1C3-30D9-43E2-9E09-536AA6D089F6}" dt="2024-03-03T19:46:16.351" v="2533" actId="1076"/>
          <ac:picMkLst>
            <pc:docMk/>
            <pc:sldMk cId="48488054" sldId="315"/>
            <ac:picMk id="18" creationId="{AD0D54D4-B289-D0E0-B3CF-2A39EFCBB8C3}"/>
          </ac:picMkLst>
        </pc:picChg>
      </pc:sldChg>
      <pc:sldChg chg="addSp delSp modSp add mod ord">
        <pc:chgData name="Jefferson Passerini" userId="ec684a97d9b6a829" providerId="LiveId" clId="{5627D1C3-30D9-43E2-9E09-536AA6D089F6}" dt="2024-03-03T20:06:29.407" v="2709" actId="6549"/>
        <pc:sldMkLst>
          <pc:docMk/>
          <pc:sldMk cId="1285787035" sldId="316"/>
        </pc:sldMkLst>
        <pc:spChg chg="mod">
          <ac:chgData name="Jefferson Passerini" userId="ec684a97d9b6a829" providerId="LiveId" clId="{5627D1C3-30D9-43E2-9E09-536AA6D089F6}" dt="2024-03-03T19:30:08.561" v="1772" actId="20577"/>
          <ac:spMkLst>
            <pc:docMk/>
            <pc:sldMk cId="1285787035" sldId="316"/>
            <ac:spMk id="2" creationId="{52301149-67B0-0C71-0036-C0840E0CFF4A}"/>
          </ac:spMkLst>
        </pc:spChg>
        <pc:spChg chg="mod">
          <ac:chgData name="Jefferson Passerini" userId="ec684a97d9b6a829" providerId="LiveId" clId="{5627D1C3-30D9-43E2-9E09-536AA6D089F6}" dt="2024-03-03T20:06:29.407" v="2709" actId="6549"/>
          <ac:spMkLst>
            <pc:docMk/>
            <pc:sldMk cId="1285787035" sldId="316"/>
            <ac:spMk id="4" creationId="{9D1830F1-1578-FCEB-7D96-06C865D01F47}"/>
          </ac:spMkLst>
        </pc:spChg>
        <pc:picChg chg="del">
          <ac:chgData name="Jefferson Passerini" userId="ec684a97d9b6a829" providerId="LiveId" clId="{5627D1C3-30D9-43E2-9E09-536AA6D089F6}" dt="2024-03-03T19:29:59.520" v="1764" actId="478"/>
          <ac:picMkLst>
            <pc:docMk/>
            <pc:sldMk cId="1285787035" sldId="316"/>
            <ac:picMk id="5" creationId="{EB12E85E-90AE-6F2E-C374-7E8E0143BB82}"/>
          </ac:picMkLst>
        </pc:picChg>
        <pc:picChg chg="add mod">
          <ac:chgData name="Jefferson Passerini" userId="ec684a97d9b6a829" providerId="LiveId" clId="{5627D1C3-30D9-43E2-9E09-536AA6D089F6}" dt="2024-03-03T19:30:04.040" v="1767" actId="14100"/>
          <ac:picMkLst>
            <pc:docMk/>
            <pc:sldMk cId="1285787035" sldId="316"/>
            <ac:picMk id="6" creationId="{95A6785E-AF3D-1C39-295C-4964E271BDEB}"/>
          </ac:picMkLst>
        </pc:picChg>
        <pc:picChg chg="del">
          <ac:chgData name="Jefferson Passerini" userId="ec684a97d9b6a829" providerId="LiveId" clId="{5627D1C3-30D9-43E2-9E09-536AA6D089F6}" dt="2024-03-03T19:30:10" v="1773" actId="478"/>
          <ac:picMkLst>
            <pc:docMk/>
            <pc:sldMk cId="1285787035" sldId="316"/>
            <ac:picMk id="7" creationId="{376F3FEC-F987-AA0E-08A8-49CC5E97E8C6}"/>
          </ac:picMkLst>
        </pc:picChg>
        <pc:picChg chg="add mod">
          <ac:chgData name="Jefferson Passerini" userId="ec684a97d9b6a829" providerId="LiveId" clId="{5627D1C3-30D9-43E2-9E09-536AA6D089F6}" dt="2024-03-03T19:30:26.286" v="1777" actId="1076"/>
          <ac:picMkLst>
            <pc:docMk/>
            <pc:sldMk cId="1285787035" sldId="316"/>
            <ac:picMk id="9" creationId="{8571A533-76EB-03A9-71CC-F5F6C573E234}"/>
          </ac:picMkLst>
        </pc:picChg>
      </pc:sldChg>
      <pc:sldChg chg="addSp delSp modSp add mod ord">
        <pc:chgData name="Jefferson Passerini" userId="ec684a97d9b6a829" providerId="LiveId" clId="{5627D1C3-30D9-43E2-9E09-536AA6D089F6}" dt="2024-03-04T01:20:35.314" v="2763" actId="1076"/>
        <pc:sldMkLst>
          <pc:docMk/>
          <pc:sldMk cId="2216039572" sldId="317"/>
        </pc:sldMkLst>
        <pc:spChg chg="mod">
          <ac:chgData name="Jefferson Passerini" userId="ec684a97d9b6a829" providerId="LiveId" clId="{5627D1C3-30D9-43E2-9E09-536AA6D089F6}" dt="2024-03-03T19:30:47.719" v="1796" actId="27636"/>
          <ac:spMkLst>
            <pc:docMk/>
            <pc:sldMk cId="2216039572" sldId="317"/>
            <ac:spMk id="2" creationId="{AA1209B6-4CFA-9A7F-9D36-EA78B145959C}"/>
          </ac:spMkLst>
        </pc:spChg>
        <pc:spChg chg="mod">
          <ac:chgData name="Jefferson Passerini" userId="ec684a97d9b6a829" providerId="LiveId" clId="{5627D1C3-30D9-43E2-9E09-536AA6D089F6}" dt="2024-03-03T20:06:36.430" v="2711" actId="6549"/>
          <ac:spMkLst>
            <pc:docMk/>
            <pc:sldMk cId="2216039572" sldId="317"/>
            <ac:spMk id="4" creationId="{FC6ED769-C8BA-B819-6684-9C5AC6CA2150}"/>
          </ac:spMkLst>
        </pc:spChg>
        <pc:picChg chg="add mod">
          <ac:chgData name="Jefferson Passerini" userId="ec684a97d9b6a829" providerId="LiveId" clId="{5627D1C3-30D9-43E2-9E09-536AA6D089F6}" dt="2024-03-03T19:32:35.366" v="1799" actId="14100"/>
          <ac:picMkLst>
            <pc:docMk/>
            <pc:sldMk cId="2216039572" sldId="317"/>
            <ac:picMk id="6" creationId="{A5449AA0-9137-74C4-01F2-456E47D4B652}"/>
          </ac:picMkLst>
        </pc:picChg>
        <pc:picChg chg="del">
          <ac:chgData name="Jefferson Passerini" userId="ec684a97d9b6a829" providerId="LiveId" clId="{5627D1C3-30D9-43E2-9E09-536AA6D089F6}" dt="2024-03-03T19:30:37.878" v="1781" actId="478"/>
          <ac:picMkLst>
            <pc:docMk/>
            <pc:sldMk cId="2216039572" sldId="317"/>
            <ac:picMk id="8" creationId="{3771A3CA-8999-5CA8-FD11-53995460DCD5}"/>
          </ac:picMkLst>
        </pc:picChg>
        <pc:picChg chg="add mod">
          <ac:chgData name="Jefferson Passerini" userId="ec684a97d9b6a829" providerId="LiveId" clId="{5627D1C3-30D9-43E2-9E09-536AA6D089F6}" dt="2024-03-03T19:33:19.139" v="1810" actId="1076"/>
          <ac:picMkLst>
            <pc:docMk/>
            <pc:sldMk cId="2216039572" sldId="317"/>
            <ac:picMk id="9" creationId="{5A64320E-14D1-E781-A7B5-11135474BE58}"/>
          </ac:picMkLst>
        </pc:picChg>
        <pc:picChg chg="del">
          <ac:chgData name="Jefferson Passerini" userId="ec684a97d9b6a829" providerId="LiveId" clId="{5627D1C3-30D9-43E2-9E09-536AA6D089F6}" dt="2024-03-03T19:30:39.158" v="1782" actId="478"/>
          <ac:picMkLst>
            <pc:docMk/>
            <pc:sldMk cId="2216039572" sldId="317"/>
            <ac:picMk id="10" creationId="{7B30BACA-1375-5F31-C418-DA498E4EFFC2}"/>
          </ac:picMkLst>
        </pc:picChg>
        <pc:picChg chg="del">
          <ac:chgData name="Jefferson Passerini" userId="ec684a97d9b6a829" providerId="LiveId" clId="{5627D1C3-30D9-43E2-9E09-536AA6D089F6}" dt="2024-03-03T19:30:39.910" v="1783" actId="478"/>
          <ac:picMkLst>
            <pc:docMk/>
            <pc:sldMk cId="2216039572" sldId="317"/>
            <ac:picMk id="12" creationId="{390DEFE0-3B0B-3114-51C7-EB980FABAFD7}"/>
          </ac:picMkLst>
        </pc:picChg>
        <pc:picChg chg="add del mod">
          <ac:chgData name="Jefferson Passerini" userId="ec684a97d9b6a829" providerId="LiveId" clId="{5627D1C3-30D9-43E2-9E09-536AA6D089F6}" dt="2024-03-04T01:20:28.499" v="2759" actId="478"/>
          <ac:picMkLst>
            <pc:docMk/>
            <pc:sldMk cId="2216039572" sldId="317"/>
            <ac:picMk id="13" creationId="{81B3A707-1146-313C-3090-AA3E8C38D772}"/>
          </ac:picMkLst>
        </pc:picChg>
        <pc:picChg chg="add mod">
          <ac:chgData name="Jefferson Passerini" userId="ec684a97d9b6a829" providerId="LiveId" clId="{5627D1C3-30D9-43E2-9E09-536AA6D089F6}" dt="2024-03-04T01:20:35.314" v="2763" actId="1076"/>
          <ac:picMkLst>
            <pc:docMk/>
            <pc:sldMk cId="2216039572" sldId="317"/>
            <ac:picMk id="15" creationId="{8858FE2B-C562-2BA1-8BE4-7978E941023A}"/>
          </ac:picMkLst>
        </pc:picChg>
      </pc:sldChg>
      <pc:sldChg chg="modSp add mod ord">
        <pc:chgData name="Jefferson Passerini" userId="ec684a97d9b6a829" providerId="LiveId" clId="{5627D1C3-30D9-43E2-9E09-536AA6D089F6}" dt="2024-03-03T20:06:41.789" v="2713" actId="6549"/>
        <pc:sldMkLst>
          <pc:docMk/>
          <pc:sldMk cId="656615552" sldId="318"/>
        </pc:sldMkLst>
        <pc:spChg chg="mod">
          <ac:chgData name="Jefferson Passerini" userId="ec684a97d9b6a829" providerId="LiveId" clId="{5627D1C3-30D9-43E2-9E09-536AA6D089F6}" dt="2024-03-03T19:36:03.809" v="2153" actId="20577"/>
          <ac:spMkLst>
            <pc:docMk/>
            <pc:sldMk cId="656615552" sldId="318"/>
            <ac:spMk id="2" creationId="{25F6D654-F4A0-A2F6-2A40-4796B20C3C67}"/>
          </ac:spMkLst>
        </pc:spChg>
        <pc:spChg chg="mod">
          <ac:chgData name="Jefferson Passerini" userId="ec684a97d9b6a829" providerId="LiveId" clId="{5627D1C3-30D9-43E2-9E09-536AA6D089F6}" dt="2024-03-03T20:06:41.789" v="2713" actId="6549"/>
          <ac:spMkLst>
            <pc:docMk/>
            <pc:sldMk cId="656615552" sldId="318"/>
            <ac:spMk id="4" creationId="{95700D91-71A0-624A-5DA6-0232C7628D1E}"/>
          </ac:spMkLst>
        </pc:spChg>
      </pc:sldChg>
      <pc:sldChg chg="addSp modSp add mod">
        <pc:chgData name="Jefferson Passerini" userId="ec684a97d9b6a829" providerId="LiveId" clId="{5627D1C3-30D9-43E2-9E09-536AA6D089F6}" dt="2024-03-03T20:06:47.581" v="2715" actId="6549"/>
        <pc:sldMkLst>
          <pc:docMk/>
          <pc:sldMk cId="1879852542" sldId="319"/>
        </pc:sldMkLst>
        <pc:spChg chg="mod">
          <ac:chgData name="Jefferson Passerini" userId="ec684a97d9b6a829" providerId="LiveId" clId="{5627D1C3-30D9-43E2-9E09-536AA6D089F6}" dt="2024-03-03T19:40:20.310" v="2489" actId="14100"/>
          <ac:spMkLst>
            <pc:docMk/>
            <pc:sldMk cId="1879852542" sldId="319"/>
            <ac:spMk id="2" creationId="{CD6ECBAF-9710-8EF2-8540-C4039D010F09}"/>
          </ac:spMkLst>
        </pc:spChg>
        <pc:spChg chg="mod">
          <ac:chgData name="Jefferson Passerini" userId="ec684a97d9b6a829" providerId="LiveId" clId="{5627D1C3-30D9-43E2-9E09-536AA6D089F6}" dt="2024-03-03T20:06:47.581" v="2715" actId="6549"/>
          <ac:spMkLst>
            <pc:docMk/>
            <pc:sldMk cId="1879852542" sldId="319"/>
            <ac:spMk id="4" creationId="{D93D596C-B165-4CFA-5107-C3093CE72F20}"/>
          </ac:spMkLst>
        </pc:spChg>
        <pc:picChg chg="add mod">
          <ac:chgData name="Jefferson Passerini" userId="ec684a97d9b6a829" providerId="LiveId" clId="{5627D1C3-30D9-43E2-9E09-536AA6D089F6}" dt="2024-03-03T19:40:37.949" v="2491" actId="1076"/>
          <ac:picMkLst>
            <pc:docMk/>
            <pc:sldMk cId="1879852542" sldId="319"/>
            <ac:picMk id="6" creationId="{E011FCDF-DE79-BB76-4897-692AE138B90F}"/>
          </ac:picMkLst>
        </pc:picChg>
      </pc:sldChg>
      <pc:sldChg chg="addSp delSp modSp add mod">
        <pc:chgData name="Jefferson Passerini" userId="ec684a97d9b6a829" providerId="LiveId" clId="{5627D1C3-30D9-43E2-9E09-536AA6D089F6}" dt="2024-03-03T20:07:03.149" v="2717" actId="6549"/>
        <pc:sldMkLst>
          <pc:docMk/>
          <pc:sldMk cId="3481003964" sldId="320"/>
        </pc:sldMkLst>
        <pc:spChg chg="mod">
          <ac:chgData name="Jefferson Passerini" userId="ec684a97d9b6a829" providerId="LiveId" clId="{5627D1C3-30D9-43E2-9E09-536AA6D089F6}" dt="2024-03-03T19:41:19.027" v="2518" actId="20577"/>
          <ac:spMkLst>
            <pc:docMk/>
            <pc:sldMk cId="3481003964" sldId="320"/>
            <ac:spMk id="2" creationId="{446D673D-F965-B9E1-0E15-A8C63365398B}"/>
          </ac:spMkLst>
        </pc:spChg>
        <pc:spChg chg="mod">
          <ac:chgData name="Jefferson Passerini" userId="ec684a97d9b6a829" providerId="LiveId" clId="{5627D1C3-30D9-43E2-9E09-536AA6D089F6}" dt="2024-03-03T20:07:03.149" v="2717" actId="6549"/>
          <ac:spMkLst>
            <pc:docMk/>
            <pc:sldMk cId="3481003964" sldId="320"/>
            <ac:spMk id="4" creationId="{0DBB9518-CB61-A8E4-3E2B-7860B20EBC22}"/>
          </ac:spMkLst>
        </pc:spChg>
        <pc:picChg chg="del">
          <ac:chgData name="Jefferson Passerini" userId="ec684a97d9b6a829" providerId="LiveId" clId="{5627D1C3-30D9-43E2-9E09-536AA6D089F6}" dt="2024-03-03T19:46:52.053" v="2541" actId="478"/>
          <ac:picMkLst>
            <pc:docMk/>
            <pc:sldMk cId="3481003964" sldId="320"/>
            <ac:picMk id="5" creationId="{70A0EDB9-A62F-1CC2-88CC-CBAEEF0725BB}"/>
          </ac:picMkLst>
        </pc:picChg>
        <pc:picChg chg="add mod">
          <ac:chgData name="Jefferson Passerini" userId="ec684a97d9b6a829" providerId="LiveId" clId="{5627D1C3-30D9-43E2-9E09-536AA6D089F6}" dt="2024-03-03T19:47:12.427" v="2543" actId="1076"/>
          <ac:picMkLst>
            <pc:docMk/>
            <pc:sldMk cId="3481003964" sldId="320"/>
            <ac:picMk id="6" creationId="{1A6FFF37-BD3A-B445-C7ED-72AC686BE61E}"/>
          </ac:picMkLst>
        </pc:picChg>
        <pc:picChg chg="del">
          <ac:chgData name="Jefferson Passerini" userId="ec684a97d9b6a829" providerId="LiveId" clId="{5627D1C3-30D9-43E2-9E09-536AA6D089F6}" dt="2024-03-03T19:41:21.499" v="2519" actId="478"/>
          <ac:picMkLst>
            <pc:docMk/>
            <pc:sldMk cId="3481003964" sldId="320"/>
            <ac:picMk id="7" creationId="{F446CE93-D25A-F218-A010-A25466D1ABD0}"/>
          </ac:picMkLst>
        </pc:picChg>
        <pc:picChg chg="add del mod">
          <ac:chgData name="Jefferson Passerini" userId="ec684a97d9b6a829" providerId="LiveId" clId="{5627D1C3-30D9-43E2-9E09-536AA6D089F6}" dt="2024-03-03T19:52:41.229" v="2550" actId="478"/>
          <ac:picMkLst>
            <pc:docMk/>
            <pc:sldMk cId="3481003964" sldId="320"/>
            <ac:picMk id="9" creationId="{D355B5CB-7319-23D6-028B-2A043DF49AF9}"/>
          </ac:picMkLst>
        </pc:picChg>
        <pc:picChg chg="add mod">
          <ac:chgData name="Jefferson Passerini" userId="ec684a97d9b6a829" providerId="LiveId" clId="{5627D1C3-30D9-43E2-9E09-536AA6D089F6}" dt="2024-03-03T19:52:49.197" v="2555" actId="1076"/>
          <ac:picMkLst>
            <pc:docMk/>
            <pc:sldMk cId="3481003964" sldId="320"/>
            <ac:picMk id="11" creationId="{4444BBDE-1641-DFD1-484E-8ABF20068FEC}"/>
          </ac:picMkLst>
        </pc:picChg>
      </pc:sldChg>
      <pc:sldChg chg="addSp delSp modSp add mod">
        <pc:chgData name="Jefferson Passerini" userId="ec684a97d9b6a829" providerId="LiveId" clId="{5627D1C3-30D9-43E2-9E09-536AA6D089F6}" dt="2024-03-03T20:07:07.364" v="2719" actId="6549"/>
        <pc:sldMkLst>
          <pc:docMk/>
          <pc:sldMk cId="2331133865" sldId="321"/>
        </pc:sldMkLst>
        <pc:spChg chg="mod">
          <ac:chgData name="Jefferson Passerini" userId="ec684a97d9b6a829" providerId="LiveId" clId="{5627D1C3-30D9-43E2-9E09-536AA6D089F6}" dt="2024-03-03T19:56:00.960" v="2634" actId="14100"/>
          <ac:spMkLst>
            <pc:docMk/>
            <pc:sldMk cId="2331133865" sldId="321"/>
            <ac:spMk id="2" creationId="{854BC2CA-8F88-25E0-C902-DDB6CDB5D9B0}"/>
          </ac:spMkLst>
        </pc:spChg>
        <pc:spChg chg="mod">
          <ac:chgData name="Jefferson Passerini" userId="ec684a97d9b6a829" providerId="LiveId" clId="{5627D1C3-30D9-43E2-9E09-536AA6D089F6}" dt="2024-03-03T20:07:07.364" v="2719" actId="6549"/>
          <ac:spMkLst>
            <pc:docMk/>
            <pc:sldMk cId="2331133865" sldId="321"/>
            <ac:spMk id="4" creationId="{9F6D38FA-A7F3-4BCD-DDCD-473F5782F80F}"/>
          </ac:spMkLst>
        </pc:spChg>
        <pc:picChg chg="add mod">
          <ac:chgData name="Jefferson Passerini" userId="ec684a97d9b6a829" providerId="LiveId" clId="{5627D1C3-30D9-43E2-9E09-536AA6D089F6}" dt="2024-03-03T19:55:15.499" v="2558" actId="14100"/>
          <ac:picMkLst>
            <pc:docMk/>
            <pc:sldMk cId="2331133865" sldId="321"/>
            <ac:picMk id="5" creationId="{FD1D4AB6-57B8-CCF8-ACD9-527BE410F304}"/>
          </ac:picMkLst>
        </pc:picChg>
        <pc:picChg chg="add mod">
          <ac:chgData name="Jefferson Passerini" userId="ec684a97d9b6a829" providerId="LiveId" clId="{5627D1C3-30D9-43E2-9E09-536AA6D089F6}" dt="2024-03-03T19:55:35.049" v="2561" actId="14100"/>
          <ac:picMkLst>
            <pc:docMk/>
            <pc:sldMk cId="2331133865" sldId="321"/>
            <ac:picMk id="8" creationId="{8AB1D712-27E8-CBB7-1A5F-EE724E9191D7}"/>
          </ac:picMkLst>
        </pc:picChg>
        <pc:picChg chg="del">
          <ac:chgData name="Jefferson Passerini" userId="ec684a97d9b6a829" providerId="LiveId" clId="{5627D1C3-30D9-43E2-9E09-536AA6D089F6}" dt="2024-03-03T19:50:01.544" v="2549" actId="478"/>
          <ac:picMkLst>
            <pc:docMk/>
            <pc:sldMk cId="2331133865" sldId="321"/>
            <ac:picMk id="9" creationId="{A79F9043-00D0-25A4-F01E-CF4EED66FF96}"/>
          </ac:picMkLst>
        </pc:picChg>
      </pc:sldChg>
      <pc:sldChg chg="addSp delSp modSp add mod">
        <pc:chgData name="Jefferson Passerini" userId="ec684a97d9b6a829" providerId="LiveId" clId="{5627D1C3-30D9-43E2-9E09-536AA6D089F6}" dt="2024-03-03T20:07:12.260" v="2721" actId="20577"/>
        <pc:sldMkLst>
          <pc:docMk/>
          <pc:sldMk cId="4224756088" sldId="322"/>
        </pc:sldMkLst>
        <pc:spChg chg="mod">
          <ac:chgData name="Jefferson Passerini" userId="ec684a97d9b6a829" providerId="LiveId" clId="{5627D1C3-30D9-43E2-9E09-536AA6D089F6}" dt="2024-03-03T19:56:22.696" v="2643" actId="20577"/>
          <ac:spMkLst>
            <pc:docMk/>
            <pc:sldMk cId="4224756088" sldId="322"/>
            <ac:spMk id="2" creationId="{6F41BF67-0BD9-7C8A-8EE6-70FA90B4382E}"/>
          </ac:spMkLst>
        </pc:spChg>
        <pc:spChg chg="mod">
          <ac:chgData name="Jefferson Passerini" userId="ec684a97d9b6a829" providerId="LiveId" clId="{5627D1C3-30D9-43E2-9E09-536AA6D089F6}" dt="2024-03-03T20:07:12.260" v="2721" actId="20577"/>
          <ac:spMkLst>
            <pc:docMk/>
            <pc:sldMk cId="4224756088" sldId="322"/>
            <ac:spMk id="4" creationId="{3169F152-1837-7EFE-38D7-2F99FB1AB262}"/>
          </ac:spMkLst>
        </pc:spChg>
        <pc:picChg chg="add mod">
          <ac:chgData name="Jefferson Passerini" userId="ec684a97d9b6a829" providerId="LiveId" clId="{5627D1C3-30D9-43E2-9E09-536AA6D089F6}" dt="2024-03-03T20:00:46.469" v="2664" actId="1076"/>
          <ac:picMkLst>
            <pc:docMk/>
            <pc:sldMk cId="4224756088" sldId="322"/>
            <ac:picMk id="5" creationId="{F6C9032F-8FF2-C46F-3017-DEC3B3D438FE}"/>
          </ac:picMkLst>
        </pc:picChg>
        <pc:picChg chg="del">
          <ac:chgData name="Jefferson Passerini" userId="ec684a97d9b6a829" providerId="LiveId" clId="{5627D1C3-30D9-43E2-9E09-536AA6D089F6}" dt="2024-03-03T19:56:24.974" v="2644" actId="478"/>
          <ac:picMkLst>
            <pc:docMk/>
            <pc:sldMk cId="4224756088" sldId="322"/>
            <ac:picMk id="6" creationId="{4FE05869-2B06-7DEB-981C-A6B2FE1F93AC}"/>
          </ac:picMkLst>
        </pc:picChg>
        <pc:picChg chg="add mod">
          <ac:chgData name="Jefferson Passerini" userId="ec684a97d9b6a829" providerId="LiveId" clId="{5627D1C3-30D9-43E2-9E09-536AA6D089F6}" dt="2024-03-03T20:00:21.143" v="2662" actId="14100"/>
          <ac:picMkLst>
            <pc:docMk/>
            <pc:sldMk cId="4224756088" sldId="322"/>
            <ac:picMk id="7" creationId="{DBF64D1F-64FE-0E8A-CF37-8AA89A0433B2}"/>
          </ac:picMkLst>
        </pc:picChg>
        <pc:picChg chg="add mod">
          <ac:chgData name="Jefferson Passerini" userId="ec684a97d9b6a829" providerId="LiveId" clId="{5627D1C3-30D9-43E2-9E09-536AA6D089F6}" dt="2024-03-03T20:01:06.556" v="2668" actId="1076"/>
          <ac:picMkLst>
            <pc:docMk/>
            <pc:sldMk cId="4224756088" sldId="322"/>
            <ac:picMk id="9" creationId="{96AD65B5-4400-0E7A-B790-DA7A6A9B34E5}"/>
          </ac:picMkLst>
        </pc:picChg>
        <pc:picChg chg="del">
          <ac:chgData name="Jefferson Passerini" userId="ec684a97d9b6a829" providerId="LiveId" clId="{5627D1C3-30D9-43E2-9E09-536AA6D089F6}" dt="2024-03-03T19:56:25.958" v="2645" actId="478"/>
          <ac:picMkLst>
            <pc:docMk/>
            <pc:sldMk cId="4224756088" sldId="322"/>
            <ac:picMk id="11" creationId="{152FAA5C-438E-E88A-6DBC-9661A96C2CF9}"/>
          </ac:picMkLst>
        </pc:picChg>
      </pc:sldChg>
      <pc:sldChg chg="addSp delSp modSp add mod">
        <pc:chgData name="Jefferson Passerini" userId="ec684a97d9b6a829" providerId="LiveId" clId="{5627D1C3-30D9-43E2-9E09-536AA6D089F6}" dt="2024-03-03T20:07:17.891" v="2725" actId="20577"/>
        <pc:sldMkLst>
          <pc:docMk/>
          <pc:sldMk cId="699518135" sldId="323"/>
        </pc:sldMkLst>
        <pc:spChg chg="mod">
          <ac:chgData name="Jefferson Passerini" userId="ec684a97d9b6a829" providerId="LiveId" clId="{5627D1C3-30D9-43E2-9E09-536AA6D089F6}" dt="2024-03-03T19:56:36.822" v="2657" actId="20577"/>
          <ac:spMkLst>
            <pc:docMk/>
            <pc:sldMk cId="699518135" sldId="323"/>
            <ac:spMk id="2" creationId="{EFA7A422-4011-576C-1357-52F82DCD22F0}"/>
          </ac:spMkLst>
        </pc:spChg>
        <pc:spChg chg="mod">
          <ac:chgData name="Jefferson Passerini" userId="ec684a97d9b6a829" providerId="LiveId" clId="{5627D1C3-30D9-43E2-9E09-536AA6D089F6}" dt="2024-03-03T20:07:17.891" v="2725" actId="20577"/>
          <ac:spMkLst>
            <pc:docMk/>
            <pc:sldMk cId="699518135" sldId="323"/>
            <ac:spMk id="4" creationId="{DA9CAC6A-A8BF-CECD-C91E-1A2D3BA11D3F}"/>
          </ac:spMkLst>
        </pc:spChg>
        <pc:picChg chg="del">
          <ac:chgData name="Jefferson Passerini" userId="ec684a97d9b6a829" providerId="LiveId" clId="{5627D1C3-30D9-43E2-9E09-536AA6D089F6}" dt="2024-03-03T19:56:31.734" v="2648" actId="478"/>
          <ac:picMkLst>
            <pc:docMk/>
            <pc:sldMk cId="699518135" sldId="323"/>
            <ac:picMk id="5" creationId="{A45D0B7E-AD92-FC13-E8AF-8FAF077C80CD}"/>
          </ac:picMkLst>
        </pc:picChg>
        <pc:picChg chg="del">
          <ac:chgData name="Jefferson Passerini" userId="ec684a97d9b6a829" providerId="LiveId" clId="{5627D1C3-30D9-43E2-9E09-536AA6D089F6}" dt="2024-03-03T19:56:30.927" v="2647" actId="478"/>
          <ac:picMkLst>
            <pc:docMk/>
            <pc:sldMk cId="699518135" sldId="323"/>
            <ac:picMk id="6" creationId="{30FE4207-6C11-58DF-B190-700B266D6F55}"/>
          </ac:picMkLst>
        </pc:picChg>
        <pc:picChg chg="add del">
          <ac:chgData name="Jefferson Passerini" userId="ec684a97d9b6a829" providerId="LiveId" clId="{5627D1C3-30D9-43E2-9E09-536AA6D089F6}" dt="2024-03-03T20:00:14.698" v="2659" actId="21"/>
          <ac:picMkLst>
            <pc:docMk/>
            <pc:sldMk cId="699518135" sldId="323"/>
            <ac:picMk id="7" creationId="{DBF64D1F-64FE-0E8A-CF37-8AA89A0433B2}"/>
          </ac:picMkLst>
        </pc:picChg>
        <pc:picChg chg="del">
          <ac:chgData name="Jefferson Passerini" userId="ec684a97d9b6a829" providerId="LiveId" clId="{5627D1C3-30D9-43E2-9E09-536AA6D089F6}" dt="2024-03-03T19:56:32.182" v="2649" actId="478"/>
          <ac:picMkLst>
            <pc:docMk/>
            <pc:sldMk cId="699518135" sldId="323"/>
            <ac:picMk id="8" creationId="{2284D22B-13B6-6F37-F6F1-71990C9A2CBF}"/>
          </ac:picMkLst>
        </pc:picChg>
        <pc:picChg chg="add mod">
          <ac:chgData name="Jefferson Passerini" userId="ec684a97d9b6a829" providerId="LiveId" clId="{5627D1C3-30D9-43E2-9E09-536AA6D089F6}" dt="2024-03-03T20:01:55.224" v="2670" actId="1076"/>
          <ac:picMkLst>
            <pc:docMk/>
            <pc:sldMk cId="699518135" sldId="323"/>
            <ac:picMk id="9" creationId="{13B6EA00-3B8F-E1D0-F7FD-B89E1E24CFC2}"/>
          </ac:picMkLst>
        </pc:picChg>
        <pc:picChg chg="add mod">
          <ac:chgData name="Jefferson Passerini" userId="ec684a97d9b6a829" providerId="LiveId" clId="{5627D1C3-30D9-43E2-9E09-536AA6D089F6}" dt="2024-03-03T20:04:03.151" v="2677" actId="14100"/>
          <ac:picMkLst>
            <pc:docMk/>
            <pc:sldMk cId="699518135" sldId="323"/>
            <ac:picMk id="11" creationId="{8A68A599-1C08-E98A-882B-4FF19DCCC880}"/>
          </ac:picMkLst>
        </pc:picChg>
        <pc:picChg chg="add mod">
          <ac:chgData name="Jefferson Passerini" userId="ec684a97d9b6a829" providerId="LiveId" clId="{5627D1C3-30D9-43E2-9E09-536AA6D089F6}" dt="2024-03-03T20:04:06.023" v="2679" actId="14100"/>
          <ac:picMkLst>
            <pc:docMk/>
            <pc:sldMk cId="699518135" sldId="323"/>
            <ac:picMk id="13" creationId="{B84EB2CD-4949-10A3-0FFC-718813AEDDFF}"/>
          </ac:picMkLst>
        </pc:picChg>
      </pc:sldChg>
      <pc:sldChg chg="addSp delSp modSp add mod">
        <pc:chgData name="Jefferson Passerini" userId="ec684a97d9b6a829" providerId="LiveId" clId="{5627D1C3-30D9-43E2-9E09-536AA6D089F6}" dt="2024-03-04T01:16:08.244" v="2740" actId="1076"/>
        <pc:sldMkLst>
          <pc:docMk/>
          <pc:sldMk cId="3372186489" sldId="324"/>
        </pc:sldMkLst>
        <pc:spChg chg="mod">
          <ac:chgData name="Jefferson Passerini" userId="ec684a97d9b6a829" providerId="LiveId" clId="{5627D1C3-30D9-43E2-9E09-536AA6D089F6}" dt="2024-03-04T01:15:11.991" v="2731" actId="20577"/>
          <ac:spMkLst>
            <pc:docMk/>
            <pc:sldMk cId="3372186489" sldId="324"/>
            <ac:spMk id="2" creationId="{95D898F4-B31B-AE52-958B-81888E128B50}"/>
          </ac:spMkLst>
        </pc:spChg>
        <pc:picChg chg="del">
          <ac:chgData name="Jefferson Passerini" userId="ec684a97d9b6a829" providerId="LiveId" clId="{5627D1C3-30D9-43E2-9E09-536AA6D089F6}" dt="2024-03-04T01:15:15.183" v="2732" actId="478"/>
          <ac:picMkLst>
            <pc:docMk/>
            <pc:sldMk cId="3372186489" sldId="324"/>
            <ac:picMk id="5" creationId="{92BA8F9F-7419-305E-86B2-573EA1114DCD}"/>
          </ac:picMkLst>
        </pc:picChg>
        <pc:picChg chg="add mod">
          <ac:chgData name="Jefferson Passerini" userId="ec684a97d9b6a829" providerId="LiveId" clId="{5627D1C3-30D9-43E2-9E09-536AA6D089F6}" dt="2024-03-04T01:15:39.269" v="2736" actId="1076"/>
          <ac:picMkLst>
            <pc:docMk/>
            <pc:sldMk cId="3372186489" sldId="324"/>
            <ac:picMk id="7" creationId="{544E2FF8-66DB-258F-4C03-422191361072}"/>
          </ac:picMkLst>
        </pc:picChg>
        <pc:picChg chg="del">
          <ac:chgData name="Jefferson Passerini" userId="ec684a97d9b6a829" providerId="LiveId" clId="{5627D1C3-30D9-43E2-9E09-536AA6D089F6}" dt="2024-03-04T01:15:15.783" v="2733" actId="478"/>
          <ac:picMkLst>
            <pc:docMk/>
            <pc:sldMk cId="3372186489" sldId="324"/>
            <ac:picMk id="8" creationId="{1AEC4FC3-3B4A-6DF9-CDA2-88B97C4103F6}"/>
          </ac:picMkLst>
        </pc:picChg>
        <pc:picChg chg="add mod">
          <ac:chgData name="Jefferson Passerini" userId="ec684a97d9b6a829" providerId="LiveId" clId="{5627D1C3-30D9-43E2-9E09-536AA6D089F6}" dt="2024-03-04T01:16:08.244" v="2740" actId="1076"/>
          <ac:picMkLst>
            <pc:docMk/>
            <pc:sldMk cId="3372186489" sldId="324"/>
            <ac:picMk id="10" creationId="{66218B72-56E5-6035-7D38-88D30ABFD9DB}"/>
          </ac:picMkLst>
        </pc:picChg>
      </pc:sldChg>
      <pc:sldChg chg="addSp delSp modSp add mod">
        <pc:chgData name="Jefferson Passerini" userId="ec684a97d9b6a829" providerId="LiveId" clId="{5627D1C3-30D9-43E2-9E09-536AA6D089F6}" dt="2024-03-04T01:21:03.656" v="2767" actId="1076"/>
        <pc:sldMkLst>
          <pc:docMk/>
          <pc:sldMk cId="562270829" sldId="325"/>
        </pc:sldMkLst>
        <pc:spChg chg="mod">
          <ac:chgData name="Jefferson Passerini" userId="ec684a97d9b6a829" providerId="LiveId" clId="{5627D1C3-30D9-43E2-9E09-536AA6D089F6}" dt="2024-03-04T01:16:29.259" v="2750" actId="20577"/>
          <ac:spMkLst>
            <pc:docMk/>
            <pc:sldMk cId="562270829" sldId="325"/>
            <ac:spMk id="2" creationId="{B93007C0-C877-93F5-61EA-2AEA0D1BA5CE}"/>
          </ac:spMkLst>
        </pc:spChg>
        <pc:picChg chg="add mod">
          <ac:chgData name="Jefferson Passerini" userId="ec684a97d9b6a829" providerId="LiveId" clId="{5627D1C3-30D9-43E2-9E09-536AA6D089F6}" dt="2024-03-04T01:19:22.607" v="2755" actId="1076"/>
          <ac:picMkLst>
            <pc:docMk/>
            <pc:sldMk cId="562270829" sldId="325"/>
            <ac:picMk id="5" creationId="{EC4C5562-D49A-082A-EAF8-10BDD111C715}"/>
          </ac:picMkLst>
        </pc:picChg>
        <pc:picChg chg="del">
          <ac:chgData name="Jefferson Passerini" userId="ec684a97d9b6a829" providerId="LiveId" clId="{5627D1C3-30D9-43E2-9E09-536AA6D089F6}" dt="2024-03-04T01:16:31.530" v="2751" actId="478"/>
          <ac:picMkLst>
            <pc:docMk/>
            <pc:sldMk cId="562270829" sldId="325"/>
            <ac:picMk id="6" creationId="{CF985CE7-2C80-A30B-BCE5-7D38B703D9EA}"/>
          </ac:picMkLst>
        </pc:picChg>
        <pc:picChg chg="del">
          <ac:chgData name="Jefferson Passerini" userId="ec684a97d9b6a829" providerId="LiveId" clId="{5627D1C3-30D9-43E2-9E09-536AA6D089F6}" dt="2024-03-04T01:19:17.927" v="2752" actId="478"/>
          <ac:picMkLst>
            <pc:docMk/>
            <pc:sldMk cId="562270829" sldId="325"/>
            <ac:picMk id="7" creationId="{81149362-364C-34BC-E124-57332D052527}"/>
          </ac:picMkLst>
        </pc:picChg>
        <pc:picChg chg="add mod">
          <ac:chgData name="Jefferson Passerini" userId="ec684a97d9b6a829" providerId="LiveId" clId="{5627D1C3-30D9-43E2-9E09-536AA6D089F6}" dt="2024-03-04T01:19:40.894" v="2758" actId="1076"/>
          <ac:picMkLst>
            <pc:docMk/>
            <pc:sldMk cId="562270829" sldId="325"/>
            <ac:picMk id="9" creationId="{59D9CE1B-DC0E-BB8B-DB94-756652CF04A5}"/>
          </ac:picMkLst>
        </pc:picChg>
        <pc:picChg chg="del">
          <ac:chgData name="Jefferson Passerini" userId="ec684a97d9b6a829" providerId="LiveId" clId="{5627D1C3-30D9-43E2-9E09-536AA6D089F6}" dt="2024-03-04T01:16:21.812" v="2742" actId="478"/>
          <ac:picMkLst>
            <pc:docMk/>
            <pc:sldMk cId="562270829" sldId="325"/>
            <ac:picMk id="10" creationId="{F0F45A2B-F320-A7F9-86AC-D71D68E9294F}"/>
          </ac:picMkLst>
        </pc:picChg>
        <pc:picChg chg="add mod">
          <ac:chgData name="Jefferson Passerini" userId="ec684a97d9b6a829" providerId="LiveId" clId="{5627D1C3-30D9-43E2-9E09-536AA6D089F6}" dt="2024-03-04T01:21:03.656" v="2767" actId="1076"/>
          <ac:picMkLst>
            <pc:docMk/>
            <pc:sldMk cId="562270829" sldId="325"/>
            <ac:picMk id="12" creationId="{6A0B65CA-AEAE-22B1-D0E8-488769B47D0C}"/>
          </ac:picMkLst>
        </pc:picChg>
      </pc:sldChg>
      <pc:sldChg chg="addSp delSp modSp add mod">
        <pc:chgData name="Jefferson Passerini" userId="ec684a97d9b6a829" providerId="LiveId" clId="{5627D1C3-30D9-43E2-9E09-536AA6D089F6}" dt="2024-03-04T01:24:15.323" v="3081" actId="1076"/>
        <pc:sldMkLst>
          <pc:docMk/>
          <pc:sldMk cId="3540630268" sldId="326"/>
        </pc:sldMkLst>
        <pc:spChg chg="mod">
          <ac:chgData name="Jefferson Passerini" userId="ec684a97d9b6a829" providerId="LiveId" clId="{5627D1C3-30D9-43E2-9E09-536AA6D089F6}" dt="2024-03-04T01:23:54.758" v="3079" actId="20577"/>
          <ac:spMkLst>
            <pc:docMk/>
            <pc:sldMk cId="3540630268" sldId="326"/>
            <ac:spMk id="2" creationId="{BD3685F9-00FB-6206-C8B4-5D88F7B99127}"/>
          </ac:spMkLst>
        </pc:spChg>
        <pc:picChg chg="del">
          <ac:chgData name="Jefferson Passerini" userId="ec684a97d9b6a829" providerId="LiveId" clId="{5627D1C3-30D9-43E2-9E09-536AA6D089F6}" dt="2024-03-04T01:22:23.028" v="2769" actId="478"/>
          <ac:picMkLst>
            <pc:docMk/>
            <pc:sldMk cId="3540630268" sldId="326"/>
            <ac:picMk id="6" creationId="{934B83B6-D7FC-F980-D158-D3E35C83BA74}"/>
          </ac:picMkLst>
        </pc:picChg>
        <pc:picChg chg="add mod">
          <ac:chgData name="Jefferson Passerini" userId="ec684a97d9b6a829" providerId="LiveId" clId="{5627D1C3-30D9-43E2-9E09-536AA6D089F6}" dt="2024-03-04T01:24:15.323" v="3081" actId="1076"/>
          <ac:picMkLst>
            <pc:docMk/>
            <pc:sldMk cId="3540630268" sldId="326"/>
            <ac:picMk id="7" creationId="{C7B197D7-309B-4DD3-1CE2-C5237586A81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A734A-0796-410B-8AB6-DA22F2680722}" type="datetimeFigureOut">
              <a:rPr lang="pt-BR" smtClean="0"/>
              <a:t>03/03/2024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EBEAF-1947-4926-8C6E-CFD666E37AD8}" type="slidenum">
              <a:rPr lang="pt-BR" smtClean="0"/>
              <a:t>‹nº›</a:t>
            </a:fld>
            <a:endParaRPr lang="pt-BR"/>
          </a:p>
        </p:txBody>
      </p:sp>
    </p:spTree>
    <p:extLst>
      <p:ext uri="{BB962C8B-B14F-4D97-AF65-F5344CB8AC3E}">
        <p14:creationId xmlns:p14="http://schemas.microsoft.com/office/powerpoint/2010/main" val="252347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B318CFB7-B553-2399-DBCC-96190E076398}"/>
              </a:ext>
            </a:extLst>
          </p:cNvPr>
          <p:cNvSpPr txBox="1">
            <a:spLocks noGrp="1"/>
          </p:cNvSpPr>
          <p:nvPr>
            <p:ph type="sldNum" sz="quarter" idx="5"/>
          </p:nvPr>
        </p:nvSpPr>
        <p:spPr>
          <a:ln/>
        </p:spPr>
        <p:txBody>
          <a:bodyPr vert="horz" lIns="0" tIns="0" rIns="0" bIns="0" anchor="b" anchorCtr="0">
            <a:noAutofit/>
          </a:bodyPr>
          <a:lstStyle/>
          <a:p>
            <a:pPr lvl="0"/>
            <a:fld id="{91B8A39C-F080-4B76-95B6-F4FED4106FBE}" type="slidenum">
              <a:t>2</a:t>
            </a:fld>
            <a:endParaRPr lang="pt-BR"/>
          </a:p>
        </p:txBody>
      </p:sp>
      <p:sp>
        <p:nvSpPr>
          <p:cNvPr id="2" name="Espaço Reservado para Imagem de Slide 1">
            <a:extLst>
              <a:ext uri="{FF2B5EF4-FFF2-40B4-BE49-F238E27FC236}">
                <a16:creationId xmlns:a16="http://schemas.microsoft.com/office/drawing/2014/main" id="{FF12E664-133A-B3E6-79FC-29440050FA4A}"/>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13D823DF-00F7-5E71-135A-CA2F727F7C64}"/>
              </a:ext>
            </a:extLst>
          </p:cNvPr>
          <p:cNvSpPr txBox="1">
            <a:spLocks noGrp="1"/>
          </p:cNvSpPr>
          <p:nvPr>
            <p:ph type="body" sz="quarter" idx="1"/>
          </p:nvPr>
        </p:nvSpPr>
        <p:spPr/>
        <p:txBody>
          <a:bodyPr vert="horz"/>
          <a:lstStyle/>
          <a:p>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DC441A7A-DEC0-5FAB-5F16-2D66476C3C49}"/>
              </a:ext>
            </a:extLst>
          </p:cNvPr>
          <p:cNvSpPr txBox="1">
            <a:spLocks noGrp="1"/>
          </p:cNvSpPr>
          <p:nvPr>
            <p:ph type="sldNum" sz="quarter" idx="5"/>
          </p:nvPr>
        </p:nvSpPr>
        <p:spPr>
          <a:ln/>
        </p:spPr>
        <p:txBody>
          <a:bodyPr vert="horz" lIns="0" tIns="0" rIns="0" bIns="0" anchor="b" anchorCtr="0">
            <a:noAutofit/>
          </a:bodyPr>
          <a:lstStyle/>
          <a:p>
            <a:pPr lvl="0"/>
            <a:fld id="{28DB7726-3278-499B-ABE0-2AF1A1757756}" type="slidenum">
              <a:t>11</a:t>
            </a:fld>
            <a:endParaRPr lang="pt-BR"/>
          </a:p>
        </p:txBody>
      </p:sp>
      <p:sp>
        <p:nvSpPr>
          <p:cNvPr id="2" name="Espaço Reservado para Imagem de Slide 1">
            <a:extLst>
              <a:ext uri="{FF2B5EF4-FFF2-40B4-BE49-F238E27FC236}">
                <a16:creationId xmlns:a16="http://schemas.microsoft.com/office/drawing/2014/main" id="{B52B15D0-82AE-F0D2-F288-B68A0CCC851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2DD5A723-2A95-84F4-E6A7-077D1439A59D}"/>
              </a:ext>
            </a:extLst>
          </p:cNvPr>
          <p:cNvSpPr txBox="1">
            <a:spLocks noGrp="1"/>
          </p:cNvSpPr>
          <p:nvPr>
            <p:ph type="body" sz="quarter" idx="1"/>
          </p:nvPr>
        </p:nvSpPr>
        <p:spPr/>
        <p:txBody>
          <a:bodyPr vert="horz"/>
          <a:lstStyle/>
          <a:p>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652A0776-DF86-814A-6956-6DE181680806}"/>
              </a:ext>
            </a:extLst>
          </p:cNvPr>
          <p:cNvSpPr txBox="1">
            <a:spLocks noGrp="1"/>
          </p:cNvSpPr>
          <p:nvPr>
            <p:ph type="sldNum" sz="quarter" idx="5"/>
          </p:nvPr>
        </p:nvSpPr>
        <p:spPr>
          <a:ln/>
        </p:spPr>
        <p:txBody>
          <a:bodyPr vert="horz" lIns="0" tIns="0" rIns="0" bIns="0" anchor="b" anchorCtr="0">
            <a:noAutofit/>
          </a:bodyPr>
          <a:lstStyle/>
          <a:p>
            <a:pPr lvl="0"/>
            <a:fld id="{58D556A1-4739-447A-91C3-E4B3955B17B5}" type="slidenum">
              <a:t>12</a:t>
            </a:fld>
            <a:endParaRPr lang="pt-BR"/>
          </a:p>
        </p:txBody>
      </p:sp>
      <p:sp>
        <p:nvSpPr>
          <p:cNvPr id="2" name="Espaço Reservado para Imagem de Slide 1">
            <a:extLst>
              <a:ext uri="{FF2B5EF4-FFF2-40B4-BE49-F238E27FC236}">
                <a16:creationId xmlns:a16="http://schemas.microsoft.com/office/drawing/2014/main" id="{42BD6880-FB61-FC13-A289-8107EB396F7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AB41C4CE-1DDE-F2D9-ADE1-F22D526DB0BE}"/>
              </a:ext>
            </a:extLst>
          </p:cNvPr>
          <p:cNvSpPr txBox="1">
            <a:spLocks noGrp="1"/>
          </p:cNvSpPr>
          <p:nvPr>
            <p:ph type="body" sz="quarter" idx="1"/>
          </p:nvPr>
        </p:nvSpPr>
        <p:spPr/>
        <p:txBody>
          <a:bodyPr vert="horz"/>
          <a:lstStyle/>
          <a:p>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1989752C-2BBD-FA6E-FB41-1E4BA02D6443}"/>
              </a:ext>
            </a:extLst>
          </p:cNvPr>
          <p:cNvSpPr txBox="1">
            <a:spLocks noGrp="1"/>
          </p:cNvSpPr>
          <p:nvPr>
            <p:ph type="sldNum" sz="quarter" idx="5"/>
          </p:nvPr>
        </p:nvSpPr>
        <p:spPr>
          <a:ln/>
        </p:spPr>
        <p:txBody>
          <a:bodyPr vert="horz" lIns="0" tIns="0" rIns="0" bIns="0" anchor="b" anchorCtr="0">
            <a:noAutofit/>
          </a:bodyPr>
          <a:lstStyle/>
          <a:p>
            <a:pPr lvl="0"/>
            <a:fld id="{314EA473-6FBE-4DAB-986C-0E6090C3EF39}" type="slidenum">
              <a:t>13</a:t>
            </a:fld>
            <a:endParaRPr lang="pt-BR"/>
          </a:p>
        </p:txBody>
      </p:sp>
      <p:sp>
        <p:nvSpPr>
          <p:cNvPr id="2" name="Espaço Reservado para Imagem de Slide 1">
            <a:extLst>
              <a:ext uri="{FF2B5EF4-FFF2-40B4-BE49-F238E27FC236}">
                <a16:creationId xmlns:a16="http://schemas.microsoft.com/office/drawing/2014/main" id="{68F174EA-E92C-C81D-879E-544E7F7E8D00}"/>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1F81CE6A-A481-4D64-20FD-F0CB0600CF62}"/>
              </a:ext>
            </a:extLst>
          </p:cNvPr>
          <p:cNvSpPr txBox="1">
            <a:spLocks noGrp="1"/>
          </p:cNvSpPr>
          <p:nvPr>
            <p:ph type="body" sz="quarter" idx="1"/>
          </p:nvPr>
        </p:nvSpPr>
        <p:spPr/>
        <p:txBody>
          <a:bodyPr vert="horz"/>
          <a:lstStyle/>
          <a:p>
            <a:endParaRPr 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2338E62E-F459-5DB5-0D80-8BAB2FAB1D81}"/>
              </a:ext>
            </a:extLst>
          </p:cNvPr>
          <p:cNvSpPr txBox="1">
            <a:spLocks noGrp="1"/>
          </p:cNvSpPr>
          <p:nvPr>
            <p:ph type="sldNum" sz="quarter" idx="5"/>
          </p:nvPr>
        </p:nvSpPr>
        <p:spPr>
          <a:ln/>
        </p:spPr>
        <p:txBody>
          <a:bodyPr vert="horz" lIns="0" tIns="0" rIns="0" bIns="0" anchor="b" anchorCtr="0">
            <a:noAutofit/>
          </a:bodyPr>
          <a:lstStyle/>
          <a:p>
            <a:pPr lvl="0"/>
            <a:fld id="{F4B52C38-E9AC-499B-9A4C-72B58923B7D2}" type="slidenum">
              <a:t>14</a:t>
            </a:fld>
            <a:endParaRPr lang="pt-BR"/>
          </a:p>
        </p:txBody>
      </p:sp>
      <p:sp>
        <p:nvSpPr>
          <p:cNvPr id="2" name="Espaço Reservado para Imagem de Slide 1">
            <a:extLst>
              <a:ext uri="{FF2B5EF4-FFF2-40B4-BE49-F238E27FC236}">
                <a16:creationId xmlns:a16="http://schemas.microsoft.com/office/drawing/2014/main" id="{982799EF-D9C0-D889-E30F-61D742467619}"/>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BA39C8C7-4723-3E35-AF40-430BCEC9DD32}"/>
              </a:ext>
            </a:extLst>
          </p:cNvPr>
          <p:cNvSpPr txBox="1">
            <a:spLocks noGrp="1"/>
          </p:cNvSpPr>
          <p:nvPr>
            <p:ph type="body" sz="quarter" idx="1"/>
          </p:nvPr>
        </p:nvSpPr>
        <p:spPr/>
        <p:txBody>
          <a:bodyPr vert="horz"/>
          <a:lstStyle/>
          <a:p>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4AC0DB43-D19F-A1F3-47ED-C55B56317416}"/>
              </a:ext>
            </a:extLst>
          </p:cNvPr>
          <p:cNvSpPr txBox="1">
            <a:spLocks noGrp="1"/>
          </p:cNvSpPr>
          <p:nvPr>
            <p:ph type="sldNum" sz="quarter" idx="5"/>
          </p:nvPr>
        </p:nvSpPr>
        <p:spPr>
          <a:ln/>
        </p:spPr>
        <p:txBody>
          <a:bodyPr vert="horz" lIns="0" tIns="0" rIns="0" bIns="0" anchor="b" anchorCtr="0">
            <a:noAutofit/>
          </a:bodyPr>
          <a:lstStyle/>
          <a:p>
            <a:pPr lvl="0"/>
            <a:fld id="{D8C93D09-E8F2-46B0-835A-AF0C852FAB77}" type="slidenum">
              <a:t>15</a:t>
            </a:fld>
            <a:endParaRPr lang="pt-BR"/>
          </a:p>
        </p:txBody>
      </p:sp>
      <p:sp>
        <p:nvSpPr>
          <p:cNvPr id="2" name="Espaço Reservado para Imagem de Slide 1">
            <a:extLst>
              <a:ext uri="{FF2B5EF4-FFF2-40B4-BE49-F238E27FC236}">
                <a16:creationId xmlns:a16="http://schemas.microsoft.com/office/drawing/2014/main" id="{78BB3D17-0088-9FF5-B434-1185DCF39570}"/>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A65C253A-84AA-F2D5-CE53-79BA6C3B2E06}"/>
              </a:ext>
            </a:extLst>
          </p:cNvPr>
          <p:cNvSpPr txBox="1">
            <a:spLocks noGrp="1"/>
          </p:cNvSpPr>
          <p:nvPr>
            <p:ph type="body" sz="quarter" idx="1"/>
          </p:nvPr>
        </p:nvSpPr>
        <p:spPr/>
        <p:txBody>
          <a:bodyPr vert="horz"/>
          <a:lstStyle/>
          <a:p>
            <a:endParaRPr 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77F9156D-8325-1B90-6BE3-082D97297D51}"/>
              </a:ext>
            </a:extLst>
          </p:cNvPr>
          <p:cNvSpPr txBox="1">
            <a:spLocks noGrp="1"/>
          </p:cNvSpPr>
          <p:nvPr>
            <p:ph type="sldNum" sz="quarter" idx="5"/>
          </p:nvPr>
        </p:nvSpPr>
        <p:spPr>
          <a:ln/>
        </p:spPr>
        <p:txBody>
          <a:bodyPr vert="horz" lIns="0" tIns="0" rIns="0" bIns="0" anchor="b" anchorCtr="0">
            <a:noAutofit/>
          </a:bodyPr>
          <a:lstStyle/>
          <a:p>
            <a:pPr lvl="0"/>
            <a:fld id="{306DA81F-6FBA-4D39-B595-BF12FF9AA33E}" type="slidenum">
              <a:t>16</a:t>
            </a:fld>
            <a:endParaRPr lang="pt-BR"/>
          </a:p>
        </p:txBody>
      </p:sp>
      <p:sp>
        <p:nvSpPr>
          <p:cNvPr id="2" name="Espaço Reservado para Imagem de Slide 1">
            <a:extLst>
              <a:ext uri="{FF2B5EF4-FFF2-40B4-BE49-F238E27FC236}">
                <a16:creationId xmlns:a16="http://schemas.microsoft.com/office/drawing/2014/main" id="{1E64FECB-2321-F691-03D7-E447A9009EA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F1D3C096-5785-4F25-C8FC-4A2168C9BA51}"/>
              </a:ext>
            </a:extLst>
          </p:cNvPr>
          <p:cNvSpPr txBox="1">
            <a:spLocks noGrp="1"/>
          </p:cNvSpPr>
          <p:nvPr>
            <p:ph type="body" sz="quarter" idx="1"/>
          </p:nvPr>
        </p:nvSpPr>
        <p:spPr/>
        <p:txBody>
          <a:bodyPr vert="horz"/>
          <a:lstStyle/>
          <a:p>
            <a:endParaRPr 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2B693F22-8E09-140C-7214-31897CA98E40}"/>
              </a:ext>
            </a:extLst>
          </p:cNvPr>
          <p:cNvSpPr txBox="1">
            <a:spLocks noGrp="1"/>
          </p:cNvSpPr>
          <p:nvPr>
            <p:ph type="sldNum" sz="quarter" idx="5"/>
          </p:nvPr>
        </p:nvSpPr>
        <p:spPr>
          <a:ln/>
        </p:spPr>
        <p:txBody>
          <a:bodyPr vert="horz" lIns="0" tIns="0" rIns="0" bIns="0" anchor="b" anchorCtr="0">
            <a:noAutofit/>
          </a:bodyPr>
          <a:lstStyle/>
          <a:p>
            <a:pPr lvl="0"/>
            <a:fld id="{E821B55A-6C87-468C-9EE2-0131CA8A2D7A}" type="slidenum">
              <a:t>17</a:t>
            </a:fld>
            <a:endParaRPr lang="pt-BR"/>
          </a:p>
        </p:txBody>
      </p:sp>
      <p:sp>
        <p:nvSpPr>
          <p:cNvPr id="2" name="Espaço Reservado para Imagem de Slide 1">
            <a:extLst>
              <a:ext uri="{FF2B5EF4-FFF2-40B4-BE49-F238E27FC236}">
                <a16:creationId xmlns:a16="http://schemas.microsoft.com/office/drawing/2014/main" id="{9C6969A4-E7BB-60CC-ECE3-993F1F9B31E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8D5752C9-351D-66F7-0320-A46BD14FE0BE}"/>
              </a:ext>
            </a:extLst>
          </p:cNvPr>
          <p:cNvSpPr txBox="1">
            <a:spLocks noGrp="1"/>
          </p:cNvSpPr>
          <p:nvPr>
            <p:ph type="body" sz="quarter" idx="1"/>
          </p:nvPr>
        </p:nvSpPr>
        <p:spPr/>
        <p:txBody>
          <a:bodyPr vert="horz"/>
          <a:lstStyle/>
          <a:p>
            <a:endParaRPr 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88C303D0-5D76-1C61-F2F5-437D7783E331}"/>
              </a:ext>
            </a:extLst>
          </p:cNvPr>
          <p:cNvSpPr txBox="1">
            <a:spLocks noGrp="1"/>
          </p:cNvSpPr>
          <p:nvPr>
            <p:ph type="sldNum" sz="quarter" idx="5"/>
          </p:nvPr>
        </p:nvSpPr>
        <p:spPr>
          <a:ln/>
        </p:spPr>
        <p:txBody>
          <a:bodyPr vert="horz" lIns="0" tIns="0" rIns="0" bIns="0" anchor="b" anchorCtr="0">
            <a:noAutofit/>
          </a:bodyPr>
          <a:lstStyle/>
          <a:p>
            <a:pPr lvl="0"/>
            <a:fld id="{08512DD3-6337-4080-829A-BB7B990DD26A}" type="slidenum">
              <a:t>18</a:t>
            </a:fld>
            <a:endParaRPr lang="pt-BR"/>
          </a:p>
        </p:txBody>
      </p:sp>
      <p:sp>
        <p:nvSpPr>
          <p:cNvPr id="2" name="Espaço Reservado para Imagem de Slide 1">
            <a:extLst>
              <a:ext uri="{FF2B5EF4-FFF2-40B4-BE49-F238E27FC236}">
                <a16:creationId xmlns:a16="http://schemas.microsoft.com/office/drawing/2014/main" id="{85FE3279-06C9-8173-6065-DE27BD731909}"/>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DF825B10-063C-35E9-3D39-06C8972FED27}"/>
              </a:ext>
            </a:extLst>
          </p:cNvPr>
          <p:cNvSpPr txBox="1">
            <a:spLocks noGrp="1"/>
          </p:cNvSpPr>
          <p:nvPr>
            <p:ph type="body" sz="quarter" idx="1"/>
          </p:nvPr>
        </p:nvSpPr>
        <p:spPr/>
        <p:txBody>
          <a:bodyPr vert="horz"/>
          <a:lstStyle/>
          <a:p>
            <a:endParaRPr 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83063B59-1A4C-222D-AF32-E0F9AAD4B1DC}"/>
              </a:ext>
            </a:extLst>
          </p:cNvPr>
          <p:cNvSpPr txBox="1">
            <a:spLocks noGrp="1"/>
          </p:cNvSpPr>
          <p:nvPr>
            <p:ph type="sldNum" sz="quarter" idx="5"/>
          </p:nvPr>
        </p:nvSpPr>
        <p:spPr>
          <a:ln/>
        </p:spPr>
        <p:txBody>
          <a:bodyPr vert="horz" lIns="0" tIns="0" rIns="0" bIns="0" anchor="b" anchorCtr="0">
            <a:noAutofit/>
          </a:bodyPr>
          <a:lstStyle/>
          <a:p>
            <a:pPr lvl="0"/>
            <a:fld id="{E1CA6560-1800-4D75-BB6B-2EDF536FBDCB}" type="slidenum">
              <a:t>19</a:t>
            </a:fld>
            <a:endParaRPr lang="pt-BR"/>
          </a:p>
        </p:txBody>
      </p:sp>
      <p:sp>
        <p:nvSpPr>
          <p:cNvPr id="2" name="Espaço Reservado para Imagem de Slide 1">
            <a:extLst>
              <a:ext uri="{FF2B5EF4-FFF2-40B4-BE49-F238E27FC236}">
                <a16:creationId xmlns:a16="http://schemas.microsoft.com/office/drawing/2014/main" id="{6715497B-A6E1-B24E-F6DB-F5D3D64FEB2C}"/>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55D48896-9819-F643-81D9-224C771AA29B}"/>
              </a:ext>
            </a:extLst>
          </p:cNvPr>
          <p:cNvSpPr txBox="1">
            <a:spLocks noGrp="1"/>
          </p:cNvSpPr>
          <p:nvPr>
            <p:ph type="body" sz="quarter" idx="1"/>
          </p:nvPr>
        </p:nvSpPr>
        <p:spPr/>
        <p:txBody>
          <a:bodyPr vert="horz"/>
          <a:lstStyle/>
          <a:p>
            <a:endParaRPr 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5FA2AA4B-6AB9-93D7-F61E-924C79188479}"/>
              </a:ext>
            </a:extLst>
          </p:cNvPr>
          <p:cNvSpPr txBox="1">
            <a:spLocks noGrp="1"/>
          </p:cNvSpPr>
          <p:nvPr>
            <p:ph type="sldNum" sz="quarter" idx="5"/>
          </p:nvPr>
        </p:nvSpPr>
        <p:spPr>
          <a:ln/>
        </p:spPr>
        <p:txBody>
          <a:bodyPr vert="horz" lIns="0" tIns="0" rIns="0" bIns="0" anchor="b" anchorCtr="0">
            <a:noAutofit/>
          </a:bodyPr>
          <a:lstStyle/>
          <a:p>
            <a:pPr lvl="0"/>
            <a:fld id="{6DA830F1-F115-48A2-AA47-45FBC6670E39}" type="slidenum">
              <a:t>20</a:t>
            </a:fld>
            <a:endParaRPr lang="pt-BR"/>
          </a:p>
        </p:txBody>
      </p:sp>
      <p:sp>
        <p:nvSpPr>
          <p:cNvPr id="2" name="Espaço Reservado para Imagem de Slide 1">
            <a:extLst>
              <a:ext uri="{FF2B5EF4-FFF2-40B4-BE49-F238E27FC236}">
                <a16:creationId xmlns:a16="http://schemas.microsoft.com/office/drawing/2014/main" id="{1B7CD80F-B806-E86D-22E9-B279AB292E84}"/>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E7D0D5DA-B6FE-757D-EC9E-8549B0604C52}"/>
              </a:ext>
            </a:extLst>
          </p:cNvPr>
          <p:cNvSpPr txBox="1">
            <a:spLocks noGrp="1"/>
          </p:cNvSpPr>
          <p:nvPr>
            <p:ph type="body" sz="quarter" idx="1"/>
          </p:nvPr>
        </p:nvSpPr>
        <p:spPr/>
        <p:txBody>
          <a:bodyPr vert="horz"/>
          <a:lstStyle/>
          <a:p>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28348-2380-5765-C448-659672297639}"/>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817420AC-98BA-4062-0339-C8AF9BBA174F}"/>
              </a:ext>
            </a:extLst>
          </p:cNvPr>
          <p:cNvSpPr txBox="1">
            <a:spLocks noGrp="1"/>
          </p:cNvSpPr>
          <p:nvPr>
            <p:ph type="sldNum" sz="quarter" idx="5"/>
          </p:nvPr>
        </p:nvSpPr>
        <p:spPr>
          <a:ln/>
        </p:spPr>
        <p:txBody>
          <a:bodyPr vert="horz" lIns="0" tIns="0" rIns="0" bIns="0" anchor="b" anchorCtr="0">
            <a:noAutofit/>
          </a:bodyPr>
          <a:lstStyle/>
          <a:p>
            <a:pPr lvl="0"/>
            <a:fld id="{91B8A39C-F080-4B76-95B6-F4FED4106FBE}" type="slidenum">
              <a:t>3</a:t>
            </a:fld>
            <a:endParaRPr lang="pt-BR"/>
          </a:p>
        </p:txBody>
      </p:sp>
      <p:sp>
        <p:nvSpPr>
          <p:cNvPr id="2" name="Espaço Reservado para Imagem de Slide 1">
            <a:extLst>
              <a:ext uri="{FF2B5EF4-FFF2-40B4-BE49-F238E27FC236}">
                <a16:creationId xmlns:a16="http://schemas.microsoft.com/office/drawing/2014/main" id="{CFBB0B0E-ECBC-AF2E-87C1-770D026657F0}"/>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065B1AA6-F1D5-FEF1-DA7C-91359F61DD43}"/>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2914570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477907D2-7A18-C27B-CA03-931DBC50F410}"/>
              </a:ext>
            </a:extLst>
          </p:cNvPr>
          <p:cNvSpPr txBox="1">
            <a:spLocks noGrp="1"/>
          </p:cNvSpPr>
          <p:nvPr>
            <p:ph type="sldNum" sz="quarter" idx="5"/>
          </p:nvPr>
        </p:nvSpPr>
        <p:spPr>
          <a:ln/>
        </p:spPr>
        <p:txBody>
          <a:bodyPr vert="horz" lIns="0" tIns="0" rIns="0" bIns="0" anchor="b" anchorCtr="0">
            <a:noAutofit/>
          </a:bodyPr>
          <a:lstStyle/>
          <a:p>
            <a:pPr lvl="0"/>
            <a:fld id="{0950E176-8221-49E8-BD71-0E8DEBD23233}" type="slidenum">
              <a:t>21</a:t>
            </a:fld>
            <a:endParaRPr lang="pt-BR"/>
          </a:p>
        </p:txBody>
      </p:sp>
      <p:sp>
        <p:nvSpPr>
          <p:cNvPr id="2" name="Espaço Reservado para Imagem de Slide 1">
            <a:extLst>
              <a:ext uri="{FF2B5EF4-FFF2-40B4-BE49-F238E27FC236}">
                <a16:creationId xmlns:a16="http://schemas.microsoft.com/office/drawing/2014/main" id="{E3EFEC24-150B-9ACE-DDB5-E6F66F4C4B69}"/>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498C561B-04C3-9E91-F69B-5E68F782FAB5}"/>
              </a:ext>
            </a:extLst>
          </p:cNvPr>
          <p:cNvSpPr txBox="1">
            <a:spLocks noGrp="1"/>
          </p:cNvSpPr>
          <p:nvPr>
            <p:ph type="body" sz="quarter" idx="1"/>
          </p:nvPr>
        </p:nvSpPr>
        <p:spPr/>
        <p:txBody>
          <a:bodyPr vert="horz"/>
          <a:lstStyle/>
          <a:p>
            <a:endParaRPr lang="pt-B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155FCA65-35D5-2CCA-24D5-4B3B60BF73AB}"/>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22</a:t>
            </a:fld>
            <a:endParaRPr lang="pt-BR"/>
          </a:p>
        </p:txBody>
      </p:sp>
      <p:sp>
        <p:nvSpPr>
          <p:cNvPr id="2" name="Espaço Reservado para Imagem de Slide 1">
            <a:extLst>
              <a:ext uri="{FF2B5EF4-FFF2-40B4-BE49-F238E27FC236}">
                <a16:creationId xmlns:a16="http://schemas.microsoft.com/office/drawing/2014/main" id="{B06C06F0-74A2-A2B8-3361-57E2F5BC81B9}"/>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36A5768E-8720-DF76-0F2A-38A86D7BA495}"/>
              </a:ext>
            </a:extLst>
          </p:cNvPr>
          <p:cNvSpPr txBox="1">
            <a:spLocks noGrp="1"/>
          </p:cNvSpPr>
          <p:nvPr>
            <p:ph type="body" sz="quarter" idx="1"/>
          </p:nvPr>
        </p:nvSpPr>
        <p:spPr/>
        <p:txBody>
          <a:bodyPr vert="horz"/>
          <a:lstStyle/>
          <a:p>
            <a:endParaRPr lang="pt-B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B621B-D250-A8BD-2636-2CD486EFDE2F}"/>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6901C9A0-7939-CC05-E096-C8B02DA4C279}"/>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24</a:t>
            </a:fld>
            <a:endParaRPr lang="pt-BR"/>
          </a:p>
        </p:txBody>
      </p:sp>
      <p:sp>
        <p:nvSpPr>
          <p:cNvPr id="2" name="Espaço Reservado para Imagem de Slide 1">
            <a:extLst>
              <a:ext uri="{FF2B5EF4-FFF2-40B4-BE49-F238E27FC236}">
                <a16:creationId xmlns:a16="http://schemas.microsoft.com/office/drawing/2014/main" id="{B6914225-5141-832B-E1DE-B21946BCB1A0}"/>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9A716A20-5116-0449-D9DB-8B64804D77F4}"/>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4262379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3EB8E-F5AB-E21C-17F7-44ED24414624}"/>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A769BEF2-26F4-8A30-FBFA-9576C3D6C6D1}"/>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25</a:t>
            </a:fld>
            <a:endParaRPr lang="pt-BR"/>
          </a:p>
        </p:txBody>
      </p:sp>
      <p:sp>
        <p:nvSpPr>
          <p:cNvPr id="2" name="Espaço Reservado para Imagem de Slide 1">
            <a:extLst>
              <a:ext uri="{FF2B5EF4-FFF2-40B4-BE49-F238E27FC236}">
                <a16:creationId xmlns:a16="http://schemas.microsoft.com/office/drawing/2014/main" id="{6B76ECFD-25FF-1AB4-81F3-5B11F92FA5CB}"/>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C5A66F9D-92A3-952A-BD93-503560864081}"/>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1737499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5F2C3-9FCA-4578-649F-7F5C23575A58}"/>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D8058F6-0155-5B3B-A20E-576136B9FF65}"/>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26</a:t>
            </a:fld>
            <a:endParaRPr lang="pt-BR"/>
          </a:p>
        </p:txBody>
      </p:sp>
      <p:sp>
        <p:nvSpPr>
          <p:cNvPr id="2" name="Espaço Reservado para Imagem de Slide 1">
            <a:extLst>
              <a:ext uri="{FF2B5EF4-FFF2-40B4-BE49-F238E27FC236}">
                <a16:creationId xmlns:a16="http://schemas.microsoft.com/office/drawing/2014/main" id="{43FF3E6C-73D3-3D1C-2554-258786862A9A}"/>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0BF2136D-7DF9-9A75-1806-38C3638D2C41}"/>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10714062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B16D7-E24A-0C9A-1080-7AF2ECA695A2}"/>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B12F51D7-9D43-727F-106D-EC2A5CC10CB3}"/>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27</a:t>
            </a:fld>
            <a:endParaRPr lang="pt-BR"/>
          </a:p>
        </p:txBody>
      </p:sp>
      <p:sp>
        <p:nvSpPr>
          <p:cNvPr id="2" name="Espaço Reservado para Imagem de Slide 1">
            <a:extLst>
              <a:ext uri="{FF2B5EF4-FFF2-40B4-BE49-F238E27FC236}">
                <a16:creationId xmlns:a16="http://schemas.microsoft.com/office/drawing/2014/main" id="{C8C21BA6-2E5D-9321-83E3-BD04CF750224}"/>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05B48C4E-717D-AF98-01F1-8CF95DDA5513}"/>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1235405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C862D-E5CC-1699-E000-59DCC526F584}"/>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C4A4B2B8-2028-B629-B6EA-5C15BFA9E1AF}"/>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28</a:t>
            </a:fld>
            <a:endParaRPr lang="pt-BR"/>
          </a:p>
        </p:txBody>
      </p:sp>
      <p:sp>
        <p:nvSpPr>
          <p:cNvPr id="2" name="Espaço Reservado para Imagem de Slide 1">
            <a:extLst>
              <a:ext uri="{FF2B5EF4-FFF2-40B4-BE49-F238E27FC236}">
                <a16:creationId xmlns:a16="http://schemas.microsoft.com/office/drawing/2014/main" id="{E854A9F8-AB75-8E28-3D1A-666424C275E1}"/>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5AF1B6F6-2F48-D55F-C028-CA58CA19D972}"/>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3624743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47F96-D11E-35D9-CCA5-67B99A5BDCE3}"/>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EE47C794-92BE-EFEF-7C33-3C389ECCDB8B}"/>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29</a:t>
            </a:fld>
            <a:endParaRPr lang="pt-BR"/>
          </a:p>
        </p:txBody>
      </p:sp>
      <p:sp>
        <p:nvSpPr>
          <p:cNvPr id="2" name="Espaço Reservado para Imagem de Slide 1">
            <a:extLst>
              <a:ext uri="{FF2B5EF4-FFF2-40B4-BE49-F238E27FC236}">
                <a16:creationId xmlns:a16="http://schemas.microsoft.com/office/drawing/2014/main" id="{E01BD6DF-8399-8BAA-0688-B51A8BCD7AD4}"/>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C240F4BA-8F4A-6D73-DB1B-473DA52B930E}"/>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1008547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6322B-B2D9-A917-55E5-232ACF9605AB}"/>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1CBF6C07-503C-C6F0-8F68-67155758AF0D}"/>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30</a:t>
            </a:fld>
            <a:endParaRPr lang="pt-BR"/>
          </a:p>
        </p:txBody>
      </p:sp>
      <p:sp>
        <p:nvSpPr>
          <p:cNvPr id="2" name="Espaço Reservado para Imagem de Slide 1">
            <a:extLst>
              <a:ext uri="{FF2B5EF4-FFF2-40B4-BE49-F238E27FC236}">
                <a16:creationId xmlns:a16="http://schemas.microsoft.com/office/drawing/2014/main" id="{3E8B491B-5421-9C6A-F6BE-47C628356D31}"/>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3F3BDB78-4C76-7419-4B75-3E92FD72F28E}"/>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3035245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51F05-9E17-0329-219D-0987C08A0211}"/>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248B07EF-2F6B-8F24-E4B4-7D20A401E5C3}"/>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31</a:t>
            </a:fld>
            <a:endParaRPr lang="pt-BR"/>
          </a:p>
        </p:txBody>
      </p:sp>
      <p:sp>
        <p:nvSpPr>
          <p:cNvPr id="2" name="Espaço Reservado para Imagem de Slide 1">
            <a:extLst>
              <a:ext uri="{FF2B5EF4-FFF2-40B4-BE49-F238E27FC236}">
                <a16:creationId xmlns:a16="http://schemas.microsoft.com/office/drawing/2014/main" id="{12E5D63A-A83C-026D-5F3E-11273E374F2C}"/>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0051246C-391F-476F-84AB-D44A5ADEC494}"/>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3024423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1E6DE8A3-24BD-5788-B369-651CB97ED1E6}"/>
              </a:ext>
            </a:extLst>
          </p:cNvPr>
          <p:cNvSpPr txBox="1">
            <a:spLocks noGrp="1"/>
          </p:cNvSpPr>
          <p:nvPr>
            <p:ph type="sldNum" sz="quarter" idx="5"/>
          </p:nvPr>
        </p:nvSpPr>
        <p:spPr>
          <a:ln/>
        </p:spPr>
        <p:txBody>
          <a:bodyPr vert="horz" lIns="0" tIns="0" rIns="0" bIns="0" anchor="b" anchorCtr="0">
            <a:noAutofit/>
          </a:bodyPr>
          <a:lstStyle/>
          <a:p>
            <a:pPr lvl="0"/>
            <a:fld id="{3B18601A-3756-4D30-AE20-60577F3CF50F}" type="slidenum">
              <a:t>4</a:t>
            </a:fld>
            <a:endParaRPr lang="pt-BR"/>
          </a:p>
        </p:txBody>
      </p:sp>
      <p:sp>
        <p:nvSpPr>
          <p:cNvPr id="2" name="Espaço Reservado para Imagem de Slide 1">
            <a:extLst>
              <a:ext uri="{FF2B5EF4-FFF2-40B4-BE49-F238E27FC236}">
                <a16:creationId xmlns:a16="http://schemas.microsoft.com/office/drawing/2014/main" id="{A3CA41A7-1DF9-6602-792C-5062FDF335C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582BB662-59AD-94AF-6D5B-7E29762885E5}"/>
              </a:ext>
            </a:extLst>
          </p:cNvPr>
          <p:cNvSpPr txBox="1">
            <a:spLocks noGrp="1"/>
          </p:cNvSpPr>
          <p:nvPr>
            <p:ph type="body" sz="quarter" idx="1"/>
          </p:nvPr>
        </p:nvSpPr>
        <p:spPr/>
        <p:txBody>
          <a:bodyPr vert="horz"/>
          <a:lstStyle/>
          <a:p>
            <a:endParaRPr lang="pt-B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19E5F-D4F3-DAE0-BE85-705EC0BF2A0C}"/>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D1D33AD7-D11D-6DFA-A7F8-2062D8443FF4}"/>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32</a:t>
            </a:fld>
            <a:endParaRPr lang="pt-BR"/>
          </a:p>
        </p:txBody>
      </p:sp>
      <p:sp>
        <p:nvSpPr>
          <p:cNvPr id="2" name="Espaço Reservado para Imagem de Slide 1">
            <a:extLst>
              <a:ext uri="{FF2B5EF4-FFF2-40B4-BE49-F238E27FC236}">
                <a16:creationId xmlns:a16="http://schemas.microsoft.com/office/drawing/2014/main" id="{B9AB31A1-15C6-10F9-39B5-12D42746C0EF}"/>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BD9862AB-6958-3B7F-9431-CF538320FFF6}"/>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3875738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B360C-F943-E7DD-6FAB-493CA7362D1C}"/>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AFB2996D-52F0-B357-BBFF-614ED48695B2}"/>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33</a:t>
            </a:fld>
            <a:endParaRPr lang="pt-BR"/>
          </a:p>
        </p:txBody>
      </p:sp>
      <p:sp>
        <p:nvSpPr>
          <p:cNvPr id="2" name="Espaço Reservado para Imagem de Slide 1">
            <a:extLst>
              <a:ext uri="{FF2B5EF4-FFF2-40B4-BE49-F238E27FC236}">
                <a16:creationId xmlns:a16="http://schemas.microsoft.com/office/drawing/2014/main" id="{B85F5B60-7A87-91BE-0B7E-1DFBACDDA27A}"/>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14E6A83F-F602-FD7F-0D9D-9C2ACA588F12}"/>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18558087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16198-DF3E-9B39-58F8-4373E1E53404}"/>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12C82EDE-A559-6942-E3AA-8B708D66D209}"/>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34</a:t>
            </a:fld>
            <a:endParaRPr lang="pt-BR"/>
          </a:p>
        </p:txBody>
      </p:sp>
      <p:sp>
        <p:nvSpPr>
          <p:cNvPr id="2" name="Espaço Reservado para Imagem de Slide 1">
            <a:extLst>
              <a:ext uri="{FF2B5EF4-FFF2-40B4-BE49-F238E27FC236}">
                <a16:creationId xmlns:a16="http://schemas.microsoft.com/office/drawing/2014/main" id="{551C4E16-2467-D319-6CED-E1F9B88B2798}"/>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1F9B450D-873D-B66A-EC93-18AE3721FC6C}"/>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3762350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A084D-50FE-1306-93B9-888C6E1EF55A}"/>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C3787D9D-D6C7-C0D0-3FCE-4AB1404D6673}"/>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35</a:t>
            </a:fld>
            <a:endParaRPr lang="pt-BR"/>
          </a:p>
        </p:txBody>
      </p:sp>
      <p:sp>
        <p:nvSpPr>
          <p:cNvPr id="2" name="Espaço Reservado para Imagem de Slide 1">
            <a:extLst>
              <a:ext uri="{FF2B5EF4-FFF2-40B4-BE49-F238E27FC236}">
                <a16:creationId xmlns:a16="http://schemas.microsoft.com/office/drawing/2014/main" id="{F77B0697-4C33-5156-F107-196948C5888B}"/>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5A0F8A23-74FC-8826-9C50-EC4E36240084}"/>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2759865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0A1E8-562C-FE12-A5F3-A617A3B4343C}"/>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12EE6C6-A63A-C7C6-315E-93492D1E7909}"/>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36</a:t>
            </a:fld>
            <a:endParaRPr lang="pt-BR"/>
          </a:p>
        </p:txBody>
      </p:sp>
      <p:sp>
        <p:nvSpPr>
          <p:cNvPr id="2" name="Espaço Reservado para Imagem de Slide 1">
            <a:extLst>
              <a:ext uri="{FF2B5EF4-FFF2-40B4-BE49-F238E27FC236}">
                <a16:creationId xmlns:a16="http://schemas.microsoft.com/office/drawing/2014/main" id="{1E0EBAAA-39C6-AE36-B25E-49DDEFF66FA7}"/>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41583104-83E0-F9A0-1EFE-CB6DDA77B9E5}"/>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2339716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8D132-DDD1-5E6F-EBE4-8E2ED1887B53}"/>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CE603859-E317-2500-8D43-F61D060C2AB8}"/>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37</a:t>
            </a:fld>
            <a:endParaRPr lang="pt-BR"/>
          </a:p>
        </p:txBody>
      </p:sp>
      <p:sp>
        <p:nvSpPr>
          <p:cNvPr id="2" name="Espaço Reservado para Imagem de Slide 1">
            <a:extLst>
              <a:ext uri="{FF2B5EF4-FFF2-40B4-BE49-F238E27FC236}">
                <a16:creationId xmlns:a16="http://schemas.microsoft.com/office/drawing/2014/main" id="{EC36F56C-CDDB-4A68-8D91-7DA705591E3B}"/>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69E769C2-832D-344D-60A0-B8962493BF28}"/>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7920778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E8D41-9C3D-5986-247B-6D0C9DAAF841}"/>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77E0FEA7-CA2F-44A1-8E1D-1512E71E197D}"/>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38</a:t>
            </a:fld>
            <a:endParaRPr lang="pt-BR"/>
          </a:p>
        </p:txBody>
      </p:sp>
      <p:sp>
        <p:nvSpPr>
          <p:cNvPr id="2" name="Espaço Reservado para Imagem de Slide 1">
            <a:extLst>
              <a:ext uri="{FF2B5EF4-FFF2-40B4-BE49-F238E27FC236}">
                <a16:creationId xmlns:a16="http://schemas.microsoft.com/office/drawing/2014/main" id="{C16CF115-4DE4-1D0E-1A9D-385E7055F5F8}"/>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EE9780C7-7345-BE65-C001-6284CD00B927}"/>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16760472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C3558-D594-F4DB-4C39-57ABCB0ECB80}"/>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C3833ED3-72F7-00A8-F348-D163A57DB314}"/>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39</a:t>
            </a:fld>
            <a:endParaRPr lang="pt-BR"/>
          </a:p>
        </p:txBody>
      </p:sp>
      <p:sp>
        <p:nvSpPr>
          <p:cNvPr id="2" name="Espaço Reservado para Imagem de Slide 1">
            <a:extLst>
              <a:ext uri="{FF2B5EF4-FFF2-40B4-BE49-F238E27FC236}">
                <a16:creationId xmlns:a16="http://schemas.microsoft.com/office/drawing/2014/main" id="{A0357B85-091A-1D8D-0549-ABF7AE3FD85F}"/>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D4248810-883F-3829-D413-281D5057590C}"/>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13176177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3AF15-C680-2461-A8B2-6FB542F017E4}"/>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77D0EA87-E11F-D47E-7915-BF2B0FF8CF55}"/>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40</a:t>
            </a:fld>
            <a:endParaRPr lang="pt-BR"/>
          </a:p>
        </p:txBody>
      </p:sp>
      <p:sp>
        <p:nvSpPr>
          <p:cNvPr id="2" name="Espaço Reservado para Imagem de Slide 1">
            <a:extLst>
              <a:ext uri="{FF2B5EF4-FFF2-40B4-BE49-F238E27FC236}">
                <a16:creationId xmlns:a16="http://schemas.microsoft.com/office/drawing/2014/main" id="{633E6787-249C-6F33-283B-07EAAB528C8C}"/>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B97D8C25-066F-F27F-313C-1B024AE96E90}"/>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17881157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D7FBF-2231-8A77-6B41-108CBF173B5E}"/>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654284EA-7005-6BF1-3A1F-5EA2A460E3C9}"/>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41</a:t>
            </a:fld>
            <a:endParaRPr lang="pt-BR"/>
          </a:p>
        </p:txBody>
      </p:sp>
      <p:sp>
        <p:nvSpPr>
          <p:cNvPr id="2" name="Espaço Reservado para Imagem de Slide 1">
            <a:extLst>
              <a:ext uri="{FF2B5EF4-FFF2-40B4-BE49-F238E27FC236}">
                <a16:creationId xmlns:a16="http://schemas.microsoft.com/office/drawing/2014/main" id="{D5182FDE-91F4-2B84-1626-C902B2C6C45A}"/>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1202DF8C-1884-D55A-0AD9-AE815F880204}"/>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3638465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82A82946-3008-918B-2BF1-FE37F16E2250}"/>
              </a:ext>
            </a:extLst>
          </p:cNvPr>
          <p:cNvSpPr txBox="1">
            <a:spLocks noGrp="1"/>
          </p:cNvSpPr>
          <p:nvPr>
            <p:ph type="sldNum" sz="quarter" idx="5"/>
          </p:nvPr>
        </p:nvSpPr>
        <p:spPr>
          <a:ln/>
        </p:spPr>
        <p:txBody>
          <a:bodyPr vert="horz" lIns="0" tIns="0" rIns="0" bIns="0" anchor="b" anchorCtr="0">
            <a:noAutofit/>
          </a:bodyPr>
          <a:lstStyle/>
          <a:p>
            <a:pPr lvl="0"/>
            <a:fld id="{E372CB81-043B-4C23-8C90-5E13A1FD3E12}" type="slidenum">
              <a:t>5</a:t>
            </a:fld>
            <a:endParaRPr lang="pt-BR"/>
          </a:p>
        </p:txBody>
      </p:sp>
      <p:sp>
        <p:nvSpPr>
          <p:cNvPr id="2" name="Espaço Reservado para Imagem de Slide 1">
            <a:extLst>
              <a:ext uri="{FF2B5EF4-FFF2-40B4-BE49-F238E27FC236}">
                <a16:creationId xmlns:a16="http://schemas.microsoft.com/office/drawing/2014/main" id="{5502E26E-A5E5-21BF-CDA5-B1B98058B287}"/>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84E77548-B268-8C5E-8D75-E2F08AF782A1}"/>
              </a:ext>
            </a:extLst>
          </p:cNvPr>
          <p:cNvSpPr txBox="1">
            <a:spLocks noGrp="1"/>
          </p:cNvSpPr>
          <p:nvPr>
            <p:ph type="body" sz="quarter" idx="1"/>
          </p:nvPr>
        </p:nvSpPr>
        <p:spPr/>
        <p:txBody>
          <a:bodyPr vert="horz"/>
          <a:lstStyle/>
          <a:p>
            <a:endParaRPr lang="pt-B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01379-A646-815B-572F-DE1D98EE9853}"/>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1A061184-F4B0-74CC-BE48-9E2209A929DB}"/>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42</a:t>
            </a:fld>
            <a:endParaRPr lang="pt-BR"/>
          </a:p>
        </p:txBody>
      </p:sp>
      <p:sp>
        <p:nvSpPr>
          <p:cNvPr id="2" name="Espaço Reservado para Imagem de Slide 1">
            <a:extLst>
              <a:ext uri="{FF2B5EF4-FFF2-40B4-BE49-F238E27FC236}">
                <a16:creationId xmlns:a16="http://schemas.microsoft.com/office/drawing/2014/main" id="{76A76773-F756-FE20-FD72-4ADE07AF7569}"/>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1DAD765F-6700-0B54-F1DF-0BC4F743421A}"/>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39374588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C4F6F-2BF7-1849-1260-0935FBEF6A10}"/>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BE7D94D6-8B88-246D-E7BA-9BE0445E3A63}"/>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43</a:t>
            </a:fld>
            <a:endParaRPr lang="pt-BR"/>
          </a:p>
        </p:txBody>
      </p:sp>
      <p:sp>
        <p:nvSpPr>
          <p:cNvPr id="2" name="Espaço Reservado para Imagem de Slide 1">
            <a:extLst>
              <a:ext uri="{FF2B5EF4-FFF2-40B4-BE49-F238E27FC236}">
                <a16:creationId xmlns:a16="http://schemas.microsoft.com/office/drawing/2014/main" id="{1AF16C23-906E-E005-297A-83362AFB2F13}"/>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D6BCAF6A-748F-BB4A-C731-A0C56A597A7F}"/>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22357862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990AE-7238-57AD-D257-DBECCDFEEDEF}"/>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FA281D8F-8A5D-9A75-331A-BE5841ED6CC7}"/>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44</a:t>
            </a:fld>
            <a:endParaRPr lang="pt-BR"/>
          </a:p>
        </p:txBody>
      </p:sp>
      <p:sp>
        <p:nvSpPr>
          <p:cNvPr id="2" name="Espaço Reservado para Imagem de Slide 1">
            <a:extLst>
              <a:ext uri="{FF2B5EF4-FFF2-40B4-BE49-F238E27FC236}">
                <a16:creationId xmlns:a16="http://schemas.microsoft.com/office/drawing/2014/main" id="{6793F9AC-6258-7528-7CD5-8BE42F46D6D7}"/>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3A106C2E-1C1C-2559-21AB-0F88319ECFC3}"/>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21947873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F6B3C-99C7-D178-E6BC-766B83550A91}"/>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3678AB0D-1A68-462D-E228-5BFAF8621357}"/>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45</a:t>
            </a:fld>
            <a:endParaRPr lang="pt-BR"/>
          </a:p>
        </p:txBody>
      </p:sp>
      <p:sp>
        <p:nvSpPr>
          <p:cNvPr id="2" name="Espaço Reservado para Imagem de Slide 1">
            <a:extLst>
              <a:ext uri="{FF2B5EF4-FFF2-40B4-BE49-F238E27FC236}">
                <a16:creationId xmlns:a16="http://schemas.microsoft.com/office/drawing/2014/main" id="{AEF68C41-5681-58B0-2CE0-5612DE8F9B43}"/>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072C8450-7A6A-B148-1C21-1C49CB372F94}"/>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16663095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CE4E0-B126-A920-1CFA-11866A2AC384}"/>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3AE23CB0-79CE-3C37-70D9-0804FE0A146E}"/>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46</a:t>
            </a:fld>
            <a:endParaRPr lang="pt-BR"/>
          </a:p>
        </p:txBody>
      </p:sp>
      <p:sp>
        <p:nvSpPr>
          <p:cNvPr id="2" name="Espaço Reservado para Imagem de Slide 1">
            <a:extLst>
              <a:ext uri="{FF2B5EF4-FFF2-40B4-BE49-F238E27FC236}">
                <a16:creationId xmlns:a16="http://schemas.microsoft.com/office/drawing/2014/main" id="{FB4A6077-2A32-249D-689D-58009DC73878}"/>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3B62C14D-5693-9F93-EE56-15D1E72FA5F6}"/>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42729669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DED1A-A013-19A1-F590-77B6A13318C4}"/>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3CEA179F-D8D5-54A3-F261-9CC64F38F041}"/>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47</a:t>
            </a:fld>
            <a:endParaRPr lang="pt-BR"/>
          </a:p>
        </p:txBody>
      </p:sp>
      <p:sp>
        <p:nvSpPr>
          <p:cNvPr id="2" name="Espaço Reservado para Imagem de Slide 1">
            <a:extLst>
              <a:ext uri="{FF2B5EF4-FFF2-40B4-BE49-F238E27FC236}">
                <a16:creationId xmlns:a16="http://schemas.microsoft.com/office/drawing/2014/main" id="{206DEA16-AC72-1D30-EBEE-4F56BAD362D9}"/>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5AFFD33D-91C2-5177-9908-849EDE1B2EA1}"/>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28646574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42E10-A8C2-466A-5FE5-A6871BC4BFD1}"/>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6571DD33-812F-3C76-F368-63D8D5510F77}"/>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48</a:t>
            </a:fld>
            <a:endParaRPr lang="pt-BR"/>
          </a:p>
        </p:txBody>
      </p:sp>
      <p:sp>
        <p:nvSpPr>
          <p:cNvPr id="2" name="Espaço Reservado para Imagem de Slide 1">
            <a:extLst>
              <a:ext uri="{FF2B5EF4-FFF2-40B4-BE49-F238E27FC236}">
                <a16:creationId xmlns:a16="http://schemas.microsoft.com/office/drawing/2014/main" id="{BC8FAA47-988C-020E-3A34-5C64D9D3FDA4}"/>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ECA7EBCE-099B-8878-8EA6-FF8F14B30A98}"/>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29691654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E0AC6-EC81-C601-A9DB-2E3B35FD3E15}"/>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22619EA3-3F07-5D3D-0DDC-39963A5F4D1E}"/>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49</a:t>
            </a:fld>
            <a:endParaRPr lang="pt-BR"/>
          </a:p>
        </p:txBody>
      </p:sp>
      <p:sp>
        <p:nvSpPr>
          <p:cNvPr id="2" name="Espaço Reservado para Imagem de Slide 1">
            <a:extLst>
              <a:ext uri="{FF2B5EF4-FFF2-40B4-BE49-F238E27FC236}">
                <a16:creationId xmlns:a16="http://schemas.microsoft.com/office/drawing/2014/main" id="{E01D2BCA-1B23-A9AB-5050-3CEC9B0DDDB8}"/>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0E6DB46F-FE48-F3AC-C0E3-955D064A7E8E}"/>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17733176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CFD9C-B019-F754-8206-157DFCA74776}"/>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2B201AC6-2D89-E502-26BD-7EC735A585D7}"/>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50</a:t>
            </a:fld>
            <a:endParaRPr lang="pt-BR"/>
          </a:p>
        </p:txBody>
      </p:sp>
      <p:sp>
        <p:nvSpPr>
          <p:cNvPr id="2" name="Espaço Reservado para Imagem de Slide 1">
            <a:extLst>
              <a:ext uri="{FF2B5EF4-FFF2-40B4-BE49-F238E27FC236}">
                <a16:creationId xmlns:a16="http://schemas.microsoft.com/office/drawing/2014/main" id="{C2D2F787-5E71-D56B-4F49-CC08366822A3}"/>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9EEE4757-D9E2-9950-68C8-308F86641041}"/>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15880248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7FDEE-93D5-8D97-8285-BB5C4F6D4ACF}"/>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4B7555BF-B5FF-5DEA-F97E-0F8883C61AA4}"/>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51</a:t>
            </a:fld>
            <a:endParaRPr lang="pt-BR"/>
          </a:p>
        </p:txBody>
      </p:sp>
      <p:sp>
        <p:nvSpPr>
          <p:cNvPr id="2" name="Espaço Reservado para Imagem de Slide 1">
            <a:extLst>
              <a:ext uri="{FF2B5EF4-FFF2-40B4-BE49-F238E27FC236}">
                <a16:creationId xmlns:a16="http://schemas.microsoft.com/office/drawing/2014/main" id="{69D3021E-EEA9-95A8-4D60-3D67144C0F6B}"/>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B4967204-1392-EF19-8DB7-12D65B813AF5}"/>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2194016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7B012966-6ADA-F808-A590-4C5F5EE404DB}"/>
              </a:ext>
            </a:extLst>
          </p:cNvPr>
          <p:cNvSpPr txBox="1">
            <a:spLocks noGrp="1"/>
          </p:cNvSpPr>
          <p:nvPr>
            <p:ph type="sldNum" sz="quarter" idx="5"/>
          </p:nvPr>
        </p:nvSpPr>
        <p:spPr>
          <a:ln/>
        </p:spPr>
        <p:txBody>
          <a:bodyPr vert="horz" lIns="0" tIns="0" rIns="0" bIns="0" anchor="b" anchorCtr="0">
            <a:noAutofit/>
          </a:bodyPr>
          <a:lstStyle/>
          <a:p>
            <a:pPr lvl="0"/>
            <a:fld id="{02BF113F-9B4D-457E-9B79-AD871F81C0F6}" type="slidenum">
              <a:t>6</a:t>
            </a:fld>
            <a:endParaRPr lang="pt-BR"/>
          </a:p>
        </p:txBody>
      </p:sp>
      <p:sp>
        <p:nvSpPr>
          <p:cNvPr id="2" name="Espaço Reservado para Imagem de Slide 1">
            <a:extLst>
              <a:ext uri="{FF2B5EF4-FFF2-40B4-BE49-F238E27FC236}">
                <a16:creationId xmlns:a16="http://schemas.microsoft.com/office/drawing/2014/main" id="{6B21C8D0-D3C4-1D7A-F3E2-9BAF81EB9186}"/>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8CB91EB6-127A-EA89-EEDB-41D15AB43502}"/>
              </a:ext>
            </a:extLst>
          </p:cNvPr>
          <p:cNvSpPr txBox="1">
            <a:spLocks noGrp="1"/>
          </p:cNvSpPr>
          <p:nvPr>
            <p:ph type="body" sz="quarter" idx="1"/>
          </p:nvPr>
        </p:nvSpPr>
        <p:spPr/>
        <p:txBody>
          <a:bodyPr vert="horz"/>
          <a:lstStyle/>
          <a:p>
            <a:endParaRPr lang="pt-B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D5011-0889-570C-CCFB-453CFF7AD022}"/>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E10D24E0-19B3-2568-CBEE-4DEA8BCF889D}"/>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52</a:t>
            </a:fld>
            <a:endParaRPr lang="pt-BR"/>
          </a:p>
        </p:txBody>
      </p:sp>
      <p:sp>
        <p:nvSpPr>
          <p:cNvPr id="2" name="Espaço Reservado para Imagem de Slide 1">
            <a:extLst>
              <a:ext uri="{FF2B5EF4-FFF2-40B4-BE49-F238E27FC236}">
                <a16:creationId xmlns:a16="http://schemas.microsoft.com/office/drawing/2014/main" id="{0B26E55C-E2CF-104B-663F-66FAB0CA3EDC}"/>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4964C4F0-944A-2207-4EAE-35ADF7B724BE}"/>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11940918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B961A-6198-1B29-7C83-B0D0C9F82BFE}"/>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77E3A711-1A6C-5C1C-0B13-81727AA534A1}"/>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53</a:t>
            </a:fld>
            <a:endParaRPr lang="pt-BR"/>
          </a:p>
        </p:txBody>
      </p:sp>
      <p:sp>
        <p:nvSpPr>
          <p:cNvPr id="2" name="Espaço Reservado para Imagem de Slide 1">
            <a:extLst>
              <a:ext uri="{FF2B5EF4-FFF2-40B4-BE49-F238E27FC236}">
                <a16:creationId xmlns:a16="http://schemas.microsoft.com/office/drawing/2014/main" id="{13CBFFF6-C4FD-8686-58F0-37C0028C8E3F}"/>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4017EC2F-C653-BEBC-F83F-D4EBB652272E}"/>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34703769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F528B-A6AD-7028-DCDF-E566E92A45A6}"/>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BF21ABD3-E0DC-BEEF-6000-FDB3F5F98C49}"/>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54</a:t>
            </a:fld>
            <a:endParaRPr lang="pt-BR"/>
          </a:p>
        </p:txBody>
      </p:sp>
      <p:sp>
        <p:nvSpPr>
          <p:cNvPr id="2" name="Espaço Reservado para Imagem de Slide 1">
            <a:extLst>
              <a:ext uri="{FF2B5EF4-FFF2-40B4-BE49-F238E27FC236}">
                <a16:creationId xmlns:a16="http://schemas.microsoft.com/office/drawing/2014/main" id="{103D4287-CB12-1E00-2F28-DF4FAF56BB51}"/>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B5B0C150-3185-2B60-0BD0-E1F68B701215}"/>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23047225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4EB47-2EB3-E7D4-C949-CF59A1142A78}"/>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A4C150AC-9008-DAC0-5861-F31856FCE6C2}"/>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55</a:t>
            </a:fld>
            <a:endParaRPr lang="pt-BR"/>
          </a:p>
        </p:txBody>
      </p:sp>
      <p:sp>
        <p:nvSpPr>
          <p:cNvPr id="2" name="Espaço Reservado para Imagem de Slide 1">
            <a:extLst>
              <a:ext uri="{FF2B5EF4-FFF2-40B4-BE49-F238E27FC236}">
                <a16:creationId xmlns:a16="http://schemas.microsoft.com/office/drawing/2014/main" id="{9058DD63-3390-2FAD-C517-20F27B147ECC}"/>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62763B35-5DC5-200A-0E0B-7683DA88DA9D}"/>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3596562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D9370-29EB-B8F3-71B4-676721E90C2E}"/>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8273E84A-4E25-7ED4-AC6B-9EB6D1FD5C12}"/>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56</a:t>
            </a:fld>
            <a:endParaRPr lang="pt-BR"/>
          </a:p>
        </p:txBody>
      </p:sp>
      <p:sp>
        <p:nvSpPr>
          <p:cNvPr id="2" name="Espaço Reservado para Imagem de Slide 1">
            <a:extLst>
              <a:ext uri="{FF2B5EF4-FFF2-40B4-BE49-F238E27FC236}">
                <a16:creationId xmlns:a16="http://schemas.microsoft.com/office/drawing/2014/main" id="{152D1EC2-0D72-8BC2-8869-752ADDD66BB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67A5748D-EB9F-FC68-6C43-CCA868F70DB3}"/>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18475674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A610E-FF02-F63E-80AC-A443A62FF926}"/>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B7795573-A013-D390-C4D1-5EC7DE5D39EA}"/>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57</a:t>
            </a:fld>
            <a:endParaRPr lang="pt-BR"/>
          </a:p>
        </p:txBody>
      </p:sp>
      <p:sp>
        <p:nvSpPr>
          <p:cNvPr id="2" name="Espaço Reservado para Imagem de Slide 1">
            <a:extLst>
              <a:ext uri="{FF2B5EF4-FFF2-40B4-BE49-F238E27FC236}">
                <a16:creationId xmlns:a16="http://schemas.microsoft.com/office/drawing/2014/main" id="{EFF2E4B8-8A9F-701A-5BFC-7A42E309C60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17BB47C7-5337-1C5D-469C-C19819F2F0BB}"/>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18444391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0D12B-A2B8-9AF6-AA1E-2FA87B4121DA}"/>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6EAD89F0-AB65-7808-B910-7488B5553CD2}"/>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58</a:t>
            </a:fld>
            <a:endParaRPr lang="pt-BR"/>
          </a:p>
        </p:txBody>
      </p:sp>
      <p:sp>
        <p:nvSpPr>
          <p:cNvPr id="2" name="Espaço Reservado para Imagem de Slide 1">
            <a:extLst>
              <a:ext uri="{FF2B5EF4-FFF2-40B4-BE49-F238E27FC236}">
                <a16:creationId xmlns:a16="http://schemas.microsoft.com/office/drawing/2014/main" id="{09672B41-5BA8-8344-BE50-99F3F45FF80C}"/>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81B593F9-B4A2-9929-95C0-4E97E8DDAF84}"/>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10127457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3CAB0-0D57-2297-3296-19A628226E4A}"/>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62EAB937-2812-C3E2-7360-2160C0CDB3BE}"/>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59</a:t>
            </a:fld>
            <a:endParaRPr lang="pt-BR"/>
          </a:p>
        </p:txBody>
      </p:sp>
      <p:sp>
        <p:nvSpPr>
          <p:cNvPr id="2" name="Espaço Reservado para Imagem de Slide 1">
            <a:extLst>
              <a:ext uri="{FF2B5EF4-FFF2-40B4-BE49-F238E27FC236}">
                <a16:creationId xmlns:a16="http://schemas.microsoft.com/office/drawing/2014/main" id="{47C24C4C-3D00-0D0D-F65F-E928E633CEC0}"/>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BF16F0A6-C93D-E932-1178-67572E0E7077}"/>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5927435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018A9-B34A-80DF-DE05-69ABD2B895B0}"/>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80B706C9-B3CF-2CC3-977F-14F99DA9E962}"/>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60</a:t>
            </a:fld>
            <a:endParaRPr lang="pt-BR"/>
          </a:p>
        </p:txBody>
      </p:sp>
      <p:sp>
        <p:nvSpPr>
          <p:cNvPr id="2" name="Espaço Reservado para Imagem de Slide 1">
            <a:extLst>
              <a:ext uri="{FF2B5EF4-FFF2-40B4-BE49-F238E27FC236}">
                <a16:creationId xmlns:a16="http://schemas.microsoft.com/office/drawing/2014/main" id="{1BA0BBD6-F5AF-809B-143A-63CB30CD140F}"/>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5DFF8DA9-FD17-9728-F2D0-ADAD66B37954}"/>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3762430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50ACA-389E-2DD9-EA55-700989A83360}"/>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FB810AFB-6D06-1651-E7C8-5198A9BCB4C2}"/>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61</a:t>
            </a:fld>
            <a:endParaRPr lang="pt-BR"/>
          </a:p>
        </p:txBody>
      </p:sp>
      <p:sp>
        <p:nvSpPr>
          <p:cNvPr id="2" name="Espaço Reservado para Imagem de Slide 1">
            <a:extLst>
              <a:ext uri="{FF2B5EF4-FFF2-40B4-BE49-F238E27FC236}">
                <a16:creationId xmlns:a16="http://schemas.microsoft.com/office/drawing/2014/main" id="{147C3122-689B-1D70-13A4-E10918A81BD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EF2545BB-3AD9-9847-5DCF-39A655A39E2C}"/>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1295049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703CBF81-4C46-8621-CC63-947762E290E7}"/>
              </a:ext>
            </a:extLst>
          </p:cNvPr>
          <p:cNvSpPr txBox="1">
            <a:spLocks noGrp="1"/>
          </p:cNvSpPr>
          <p:nvPr>
            <p:ph type="sldNum" sz="quarter" idx="5"/>
          </p:nvPr>
        </p:nvSpPr>
        <p:spPr>
          <a:ln/>
        </p:spPr>
        <p:txBody>
          <a:bodyPr vert="horz" lIns="0" tIns="0" rIns="0" bIns="0" anchor="b" anchorCtr="0">
            <a:noAutofit/>
          </a:bodyPr>
          <a:lstStyle/>
          <a:p>
            <a:pPr lvl="0"/>
            <a:fld id="{E4FCA9B7-AA72-42BA-883B-B7B3F036DE49}" type="slidenum">
              <a:t>7</a:t>
            </a:fld>
            <a:endParaRPr lang="pt-BR"/>
          </a:p>
        </p:txBody>
      </p:sp>
      <p:sp>
        <p:nvSpPr>
          <p:cNvPr id="2" name="Espaço Reservado para Imagem de Slide 1">
            <a:extLst>
              <a:ext uri="{FF2B5EF4-FFF2-40B4-BE49-F238E27FC236}">
                <a16:creationId xmlns:a16="http://schemas.microsoft.com/office/drawing/2014/main" id="{2B3CF5A0-2896-1648-227E-0B8C57E46E50}"/>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57FE5138-3098-EDCF-2D3D-661735DF1D93}"/>
              </a:ext>
            </a:extLst>
          </p:cNvPr>
          <p:cNvSpPr txBox="1">
            <a:spLocks noGrp="1"/>
          </p:cNvSpPr>
          <p:nvPr>
            <p:ph type="body" sz="quarter" idx="1"/>
          </p:nvPr>
        </p:nvSpPr>
        <p:spPr/>
        <p:txBody>
          <a:bodyPr vert="horz"/>
          <a:lstStyle/>
          <a:p>
            <a:endParaRPr lang="pt-B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61C83-59BD-BA1D-35B0-44252CA43192}"/>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CB2EA2FE-99C6-7BBF-D54B-F1FBF2000F4D}"/>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62</a:t>
            </a:fld>
            <a:endParaRPr lang="pt-BR"/>
          </a:p>
        </p:txBody>
      </p:sp>
      <p:sp>
        <p:nvSpPr>
          <p:cNvPr id="2" name="Espaço Reservado para Imagem de Slide 1">
            <a:extLst>
              <a:ext uri="{FF2B5EF4-FFF2-40B4-BE49-F238E27FC236}">
                <a16:creationId xmlns:a16="http://schemas.microsoft.com/office/drawing/2014/main" id="{280A5F80-6D3D-B3A1-05EE-88F6096F527B}"/>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BD494294-DC6A-894E-6A5E-76B55536CEDC}"/>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40079754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2F0A1-3FF4-DB52-A9A9-44BC4D2E42D1}"/>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BDFD271-BD39-75BA-70C1-AB30B1501E25}"/>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63</a:t>
            </a:fld>
            <a:endParaRPr lang="pt-BR"/>
          </a:p>
        </p:txBody>
      </p:sp>
      <p:sp>
        <p:nvSpPr>
          <p:cNvPr id="2" name="Espaço Reservado para Imagem de Slide 1">
            <a:extLst>
              <a:ext uri="{FF2B5EF4-FFF2-40B4-BE49-F238E27FC236}">
                <a16:creationId xmlns:a16="http://schemas.microsoft.com/office/drawing/2014/main" id="{9FBC3BF1-D21E-C2F4-7FBC-544D3198C4C9}"/>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2990D523-0BBB-E784-17DC-323C59EE524F}"/>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41428993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6F50F-647F-711A-BB84-378112335B20}"/>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531E3836-345A-C0A7-A8FC-9A994B981D21}"/>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64</a:t>
            </a:fld>
            <a:endParaRPr lang="pt-BR"/>
          </a:p>
        </p:txBody>
      </p:sp>
      <p:sp>
        <p:nvSpPr>
          <p:cNvPr id="2" name="Espaço Reservado para Imagem de Slide 1">
            <a:extLst>
              <a:ext uri="{FF2B5EF4-FFF2-40B4-BE49-F238E27FC236}">
                <a16:creationId xmlns:a16="http://schemas.microsoft.com/office/drawing/2014/main" id="{E436A76C-D813-49D4-41F4-0434E80EF4CE}"/>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7120303C-6A6A-7840-159D-CF81F8689133}"/>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359356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15DBD-D9D0-E61E-E02D-B49251158AD3}"/>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E1BA8F82-5696-0A91-4335-E97478F656AC}"/>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65</a:t>
            </a:fld>
            <a:endParaRPr lang="pt-BR"/>
          </a:p>
        </p:txBody>
      </p:sp>
      <p:sp>
        <p:nvSpPr>
          <p:cNvPr id="2" name="Espaço Reservado para Imagem de Slide 1">
            <a:extLst>
              <a:ext uri="{FF2B5EF4-FFF2-40B4-BE49-F238E27FC236}">
                <a16:creationId xmlns:a16="http://schemas.microsoft.com/office/drawing/2014/main" id="{0A62C5DD-4F28-B60D-506E-ABA67534F6D2}"/>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8C0348E7-6A14-D0E1-6686-90E83B2F2C0C}"/>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28346197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BF1D3-8404-3F4B-2D07-5488F1C4E695}"/>
            </a:ext>
          </a:extLst>
        </p:cNvPr>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61EACC05-7F35-95A8-C8AB-17B68568EC03}"/>
              </a:ext>
            </a:extLst>
          </p:cNvPr>
          <p:cNvSpPr txBox="1">
            <a:spLocks noGrp="1"/>
          </p:cNvSpPr>
          <p:nvPr>
            <p:ph type="sldNum" sz="quarter" idx="5"/>
          </p:nvPr>
        </p:nvSpPr>
        <p:spPr>
          <a:ln/>
        </p:spPr>
        <p:txBody>
          <a:bodyPr vert="horz" lIns="0" tIns="0" rIns="0" bIns="0" anchor="b" anchorCtr="0">
            <a:noAutofit/>
          </a:bodyPr>
          <a:lstStyle/>
          <a:p>
            <a:pPr lvl="0"/>
            <a:fld id="{B4B91C68-84E5-4DBA-BC2E-5A786FB84F1D}" type="slidenum">
              <a:t>66</a:t>
            </a:fld>
            <a:endParaRPr lang="pt-BR"/>
          </a:p>
        </p:txBody>
      </p:sp>
      <p:sp>
        <p:nvSpPr>
          <p:cNvPr id="2" name="Espaço Reservado para Imagem de Slide 1">
            <a:extLst>
              <a:ext uri="{FF2B5EF4-FFF2-40B4-BE49-F238E27FC236}">
                <a16:creationId xmlns:a16="http://schemas.microsoft.com/office/drawing/2014/main" id="{793F2220-C31B-A354-AFBB-EAC26D5E92C6}"/>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B974B90E-95C4-3D26-0015-00DD151ABE81}"/>
              </a:ext>
            </a:extLst>
          </p:cNvPr>
          <p:cNvSpPr txBox="1">
            <a:spLocks noGrp="1"/>
          </p:cNvSpPr>
          <p:nvPr>
            <p:ph type="body" sz="quarter" idx="1"/>
          </p:nvPr>
        </p:nvSpPr>
        <p:spPr/>
        <p:txBody>
          <a:bodyPr vert="horz"/>
          <a:lstStyle/>
          <a:p>
            <a:endParaRPr lang="pt-BR"/>
          </a:p>
        </p:txBody>
      </p:sp>
    </p:spTree>
    <p:extLst>
      <p:ext uri="{BB962C8B-B14F-4D97-AF65-F5344CB8AC3E}">
        <p14:creationId xmlns:p14="http://schemas.microsoft.com/office/powerpoint/2010/main" val="1582056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253D5C7B-554D-43C9-64B4-EF93EEACC972}"/>
              </a:ext>
            </a:extLst>
          </p:cNvPr>
          <p:cNvSpPr txBox="1">
            <a:spLocks noGrp="1"/>
          </p:cNvSpPr>
          <p:nvPr>
            <p:ph type="sldNum" sz="quarter" idx="5"/>
          </p:nvPr>
        </p:nvSpPr>
        <p:spPr>
          <a:ln/>
        </p:spPr>
        <p:txBody>
          <a:bodyPr vert="horz" lIns="0" tIns="0" rIns="0" bIns="0" anchor="b" anchorCtr="0">
            <a:noAutofit/>
          </a:bodyPr>
          <a:lstStyle/>
          <a:p>
            <a:pPr lvl="0"/>
            <a:fld id="{8CEB3C73-A162-47B3-AD8B-624729631022}" type="slidenum">
              <a:t>8</a:t>
            </a:fld>
            <a:endParaRPr lang="pt-BR"/>
          </a:p>
        </p:txBody>
      </p:sp>
      <p:sp>
        <p:nvSpPr>
          <p:cNvPr id="2" name="Espaço Reservado para Imagem de Slide 1">
            <a:extLst>
              <a:ext uri="{FF2B5EF4-FFF2-40B4-BE49-F238E27FC236}">
                <a16:creationId xmlns:a16="http://schemas.microsoft.com/office/drawing/2014/main" id="{D4874F25-AB42-6BEB-1845-7D66C7E510C3}"/>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8D52CB3E-456B-C023-E7C8-442367AE3067}"/>
              </a:ext>
            </a:extLst>
          </p:cNvPr>
          <p:cNvSpPr txBox="1">
            <a:spLocks noGrp="1"/>
          </p:cNvSpPr>
          <p:nvPr>
            <p:ph type="body" sz="quarter" idx="1"/>
          </p:nvPr>
        </p:nvSpPr>
        <p:spPr/>
        <p:txBody>
          <a:bodyPr vert="horz"/>
          <a:lstStyle/>
          <a:p>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F044B3DA-F35D-7503-B299-0B43A2FE2817}"/>
              </a:ext>
            </a:extLst>
          </p:cNvPr>
          <p:cNvSpPr txBox="1">
            <a:spLocks noGrp="1"/>
          </p:cNvSpPr>
          <p:nvPr>
            <p:ph type="sldNum" sz="quarter" idx="5"/>
          </p:nvPr>
        </p:nvSpPr>
        <p:spPr>
          <a:ln/>
        </p:spPr>
        <p:txBody>
          <a:bodyPr vert="horz" lIns="0" tIns="0" rIns="0" bIns="0" anchor="b" anchorCtr="0">
            <a:noAutofit/>
          </a:bodyPr>
          <a:lstStyle/>
          <a:p>
            <a:pPr lvl="0"/>
            <a:fld id="{C052A864-9263-445E-B87B-E0F8F2861B56}" type="slidenum">
              <a:t>9</a:t>
            </a:fld>
            <a:endParaRPr lang="pt-BR"/>
          </a:p>
        </p:txBody>
      </p:sp>
      <p:sp>
        <p:nvSpPr>
          <p:cNvPr id="2" name="Espaço Reservado para Imagem de Slide 1">
            <a:extLst>
              <a:ext uri="{FF2B5EF4-FFF2-40B4-BE49-F238E27FC236}">
                <a16:creationId xmlns:a16="http://schemas.microsoft.com/office/drawing/2014/main" id="{98621418-FD77-69E9-C78F-35607E968990}"/>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9B994841-C878-1E11-FDFC-9394789CF513}"/>
              </a:ext>
            </a:extLst>
          </p:cNvPr>
          <p:cNvSpPr txBox="1">
            <a:spLocks noGrp="1"/>
          </p:cNvSpPr>
          <p:nvPr>
            <p:ph type="body" sz="quarter" idx="1"/>
          </p:nvPr>
        </p:nvSpPr>
        <p:spPr/>
        <p:txBody>
          <a:bodyPr vert="horz"/>
          <a:lstStyle/>
          <a:p>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7660B8CA-3A3F-677F-AB31-B79569F87FCE}"/>
              </a:ext>
            </a:extLst>
          </p:cNvPr>
          <p:cNvSpPr txBox="1">
            <a:spLocks noGrp="1"/>
          </p:cNvSpPr>
          <p:nvPr>
            <p:ph type="sldNum" sz="quarter" idx="5"/>
          </p:nvPr>
        </p:nvSpPr>
        <p:spPr>
          <a:ln/>
        </p:spPr>
        <p:txBody>
          <a:bodyPr vert="horz" lIns="0" tIns="0" rIns="0" bIns="0" anchor="b" anchorCtr="0">
            <a:noAutofit/>
          </a:bodyPr>
          <a:lstStyle/>
          <a:p>
            <a:pPr lvl="0"/>
            <a:fld id="{11D674CA-13D0-407A-B633-53CE267E48D4}" type="slidenum">
              <a:t>10</a:t>
            </a:fld>
            <a:endParaRPr lang="pt-BR"/>
          </a:p>
        </p:txBody>
      </p:sp>
      <p:sp>
        <p:nvSpPr>
          <p:cNvPr id="2" name="Espaço Reservado para Imagem de Slide 1">
            <a:extLst>
              <a:ext uri="{FF2B5EF4-FFF2-40B4-BE49-F238E27FC236}">
                <a16:creationId xmlns:a16="http://schemas.microsoft.com/office/drawing/2014/main" id="{FAB718CE-32F0-BECF-5230-4C4E1C31DFB1}"/>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ço Reservado para Anotações 2">
            <a:extLst>
              <a:ext uri="{FF2B5EF4-FFF2-40B4-BE49-F238E27FC236}">
                <a16:creationId xmlns:a16="http://schemas.microsoft.com/office/drawing/2014/main" id="{F4F4B5B4-A6CE-7882-4B81-5B825340391D}"/>
              </a:ext>
            </a:extLst>
          </p:cNvPr>
          <p:cNvSpPr txBox="1">
            <a:spLocks noGrp="1"/>
          </p:cNvSpPr>
          <p:nvPr>
            <p:ph type="body" sz="quarter" idx="1"/>
          </p:nvPr>
        </p:nvSpPr>
        <p:spPr/>
        <p:txBody>
          <a:bodyPr vert="horz"/>
          <a:lstStyle/>
          <a:p>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3/3/2024</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‹nº›</a:t>
            </a:fld>
            <a:endParaRPr lang="en-US"/>
          </a:p>
        </p:txBody>
      </p:sp>
    </p:spTree>
    <p:extLst>
      <p:ext uri="{BB962C8B-B14F-4D97-AF65-F5344CB8AC3E}">
        <p14:creationId xmlns:p14="http://schemas.microsoft.com/office/powerpoint/2010/main" val="3430160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3/3/2024</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‹nº›</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86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3/3/2024</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‹nº›</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49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3/3/2024</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‹nº›</a:t>
            </a:fld>
            <a:endParaRPr lang="en-US"/>
          </a:p>
        </p:txBody>
      </p:sp>
    </p:spTree>
    <p:extLst>
      <p:ext uri="{BB962C8B-B14F-4D97-AF65-F5344CB8AC3E}">
        <p14:creationId xmlns:p14="http://schemas.microsoft.com/office/powerpoint/2010/main" val="178217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3/3/2024</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‹nº›</a:t>
            </a:fld>
            <a:endParaRPr lang="en-US"/>
          </a:p>
        </p:txBody>
      </p:sp>
    </p:spTree>
    <p:extLst>
      <p:ext uri="{BB962C8B-B14F-4D97-AF65-F5344CB8AC3E}">
        <p14:creationId xmlns:p14="http://schemas.microsoft.com/office/powerpoint/2010/main" val="200045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3/3/2024</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‹nº›</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6432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3/3/2024</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‹nº›</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612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3/3/2024</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‹nº›</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6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3/3/2024</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‹nº›</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512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3/3/2024</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‹nº›</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058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3/3/2024</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‹nº›</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290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3/3/2024</a:t>
            </a:fld>
            <a:endParaRPr lang="en-US"/>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‹nº›</a:t>
            </a:fld>
            <a:endParaRPr lang="en-US"/>
          </a:p>
        </p:txBody>
      </p:sp>
    </p:spTree>
    <p:extLst>
      <p:ext uri="{BB962C8B-B14F-4D97-AF65-F5344CB8AC3E}">
        <p14:creationId xmlns:p14="http://schemas.microsoft.com/office/powerpoint/2010/main" val="247090268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43.png"/></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9.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0.xml"/><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png"/></Relationships>
</file>

<file path=ppt/slides/_rels/slide6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1.xml"/><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57.png"/></Relationships>
</file>

<file path=ppt/slides/_rels/slide6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2.xml"/><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9.png"/></Relationships>
</file>

<file path=ppt/slides/_rels/slide6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3.xml"/><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6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833907E-0378-ADA9-F3A8-ABBDA1AC82E3}"/>
              </a:ext>
            </a:extLst>
          </p:cNvPr>
          <p:cNvSpPr>
            <a:spLocks noGrp="1"/>
          </p:cNvSpPr>
          <p:nvPr>
            <p:ph type="ctrTitle"/>
          </p:nvPr>
        </p:nvSpPr>
        <p:spPr>
          <a:xfrm>
            <a:off x="797106" y="1625608"/>
            <a:ext cx="3882844" cy="2722164"/>
          </a:xfrm>
        </p:spPr>
        <p:txBody>
          <a:bodyPr>
            <a:normAutofit/>
          </a:bodyPr>
          <a:lstStyle/>
          <a:p>
            <a:r>
              <a:rPr lang="pt-BR" sz="6000"/>
              <a:t>Strategy</a:t>
            </a:r>
          </a:p>
        </p:txBody>
      </p:sp>
      <p:sp>
        <p:nvSpPr>
          <p:cNvPr id="3" name="Subtítulo 2">
            <a:extLst>
              <a:ext uri="{FF2B5EF4-FFF2-40B4-BE49-F238E27FC236}">
                <a16:creationId xmlns:a16="http://schemas.microsoft.com/office/drawing/2014/main" id="{FAC6EB31-E8AB-39C3-8434-6C858A3955EB}"/>
              </a:ext>
            </a:extLst>
          </p:cNvPr>
          <p:cNvSpPr>
            <a:spLocks noGrp="1"/>
          </p:cNvSpPr>
          <p:nvPr>
            <p:ph type="subTitle" idx="1"/>
          </p:nvPr>
        </p:nvSpPr>
        <p:spPr>
          <a:xfrm>
            <a:off x="797106" y="4466844"/>
            <a:ext cx="4098744" cy="1800605"/>
          </a:xfrm>
        </p:spPr>
        <p:txBody>
          <a:bodyPr>
            <a:normAutofit lnSpcReduction="10000"/>
          </a:bodyPr>
          <a:lstStyle/>
          <a:p>
            <a:r>
              <a:rPr lang="pt-BR"/>
              <a:t>Padrões de Projeto Comportamentais I</a:t>
            </a:r>
          </a:p>
          <a:p>
            <a:endParaRPr lang="pt-BR"/>
          </a:p>
          <a:p>
            <a:r>
              <a:rPr lang="pt-BR"/>
              <a:t>Prof. Me. Jefferson Passerini</a:t>
            </a:r>
          </a:p>
        </p:txBody>
      </p:sp>
      <p:pic>
        <p:nvPicPr>
          <p:cNvPr id="4" name="Picture 3" descr="Chess knights head to head">
            <a:extLst>
              <a:ext uri="{FF2B5EF4-FFF2-40B4-BE49-F238E27FC236}">
                <a16:creationId xmlns:a16="http://schemas.microsoft.com/office/drawing/2014/main" id="{2031F9C9-0F95-3778-04A7-63966010B97F}"/>
              </a:ext>
            </a:extLst>
          </p:cNvPr>
          <p:cNvPicPr>
            <a:picLocks noChangeAspect="1"/>
          </p:cNvPicPr>
          <p:nvPr/>
        </p:nvPicPr>
        <p:blipFill rotWithShape="1">
          <a:blip r:embed="rId2"/>
          <a:srcRect l="23130" r="8290"/>
          <a:stretch/>
        </p:blipFill>
        <p:spPr>
          <a:xfrm>
            <a:off x="5224242" y="10"/>
            <a:ext cx="6967758" cy="6857990"/>
          </a:xfrm>
          <a:prstGeom prst="rect">
            <a:avLst/>
          </a:prstGeom>
        </p:spPr>
      </p:pic>
      <p:sp>
        <p:nvSpPr>
          <p:cNvPr id="11" name="Cross 10">
            <a:extLst>
              <a:ext uri="{FF2B5EF4-FFF2-40B4-BE49-F238E27FC236}">
                <a16:creationId xmlns:a16="http://schemas.microsoft.com/office/drawing/2014/main" id="{4029224B-C0FC-EC47-B248-0D4271BC7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575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378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594044AD-740A-1101-F1E5-0CB459D09F2D}"/>
              </a:ext>
            </a:extLst>
          </p:cNvPr>
          <p:cNvSpPr txBox="1">
            <a:spLocks noGrp="1"/>
          </p:cNvSpPr>
          <p:nvPr>
            <p:ph type="body" idx="4294967295"/>
          </p:nvPr>
        </p:nvSpPr>
        <p:spPr>
          <a:xfrm>
            <a:off x="458539" y="3732010"/>
            <a:ext cx="5877716" cy="3125990"/>
          </a:xfrm>
        </p:spPr>
        <p:txBody>
          <a:bodyPr vert="horz"/>
          <a:lstStyle/>
          <a:p>
            <a:pPr lvl="0" algn="l"/>
            <a:r>
              <a:rPr lang="pt-BR" sz="2661" b="1"/>
              <a:t>Solução</a:t>
            </a:r>
          </a:p>
          <a:p>
            <a:pPr lvl="0" algn="l">
              <a:buSzPct val="45000"/>
              <a:buFont typeface="StarSymbol"/>
              <a:buChar char="●"/>
            </a:pPr>
            <a:r>
              <a:rPr lang="pt-BR" sz="2661"/>
              <a:t>A classe tem um método para trocar a estratégia ativa de rotas, então seus clientes, bem como os botões da interface de usuário, podem substituir o comportamento de rotas selecionado por um outro.</a:t>
            </a:r>
          </a:p>
          <a:p>
            <a:pPr lvl="0" algn="l">
              <a:buSzPct val="45000"/>
              <a:buFont typeface="StarSymbol"/>
              <a:buChar char="●"/>
            </a:pPr>
            <a:endParaRPr lang="pt-BR" sz="2661"/>
          </a:p>
        </p:txBody>
      </p:sp>
      <p:sp>
        <p:nvSpPr>
          <p:cNvPr id="4" name="Título 3">
            <a:extLst>
              <a:ext uri="{FF2B5EF4-FFF2-40B4-BE49-F238E27FC236}">
                <a16:creationId xmlns:a16="http://schemas.microsoft.com/office/drawing/2014/main" id="{F7FD739A-A789-7C9B-DF12-3EFE7A65830D}"/>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pic>
        <p:nvPicPr>
          <p:cNvPr id="5" name="Imagem 4">
            <a:extLst>
              <a:ext uri="{FF2B5EF4-FFF2-40B4-BE49-F238E27FC236}">
                <a16:creationId xmlns:a16="http://schemas.microsoft.com/office/drawing/2014/main" id="{2AD825CD-DA3B-494C-6FF0-7A63AEB03867}"/>
              </a:ext>
            </a:extLst>
          </p:cNvPr>
          <p:cNvPicPr>
            <a:picLocks noChangeAspect="1"/>
          </p:cNvPicPr>
          <p:nvPr/>
        </p:nvPicPr>
        <p:blipFill>
          <a:blip r:embed="rId3">
            <a:lum/>
            <a:alphaModFix/>
          </a:blip>
          <a:srcRect/>
          <a:stretch>
            <a:fillRect/>
          </a:stretch>
        </p:blipFill>
        <p:spPr>
          <a:xfrm>
            <a:off x="1540043" y="870772"/>
            <a:ext cx="10542578" cy="5178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60091301-CC73-C5C6-C599-E7F9A5347B7F}"/>
              </a:ext>
            </a:extLst>
          </p:cNvPr>
          <p:cNvSpPr txBox="1">
            <a:spLocks noGrp="1"/>
          </p:cNvSpPr>
          <p:nvPr>
            <p:ph type="body" idx="4294967295"/>
          </p:nvPr>
        </p:nvSpPr>
        <p:spPr>
          <a:xfrm>
            <a:off x="314159" y="740157"/>
            <a:ext cx="5877716" cy="6008331"/>
          </a:xfrm>
        </p:spPr>
        <p:txBody>
          <a:bodyPr vert="horz"/>
          <a:lstStyle/>
          <a:p>
            <a:pPr lvl="0" algn="l"/>
            <a:r>
              <a:rPr lang="pt-BR" sz="2661" b="1"/>
              <a:t>Estrutura</a:t>
            </a:r>
          </a:p>
          <a:p>
            <a:pPr lvl="0" algn="l">
              <a:buSzPct val="45000"/>
              <a:buFont typeface="StarSymbol"/>
              <a:buChar char="●"/>
            </a:pPr>
            <a:r>
              <a:rPr lang="pt-BR" sz="2661"/>
              <a:t>1 – O </a:t>
            </a:r>
            <a:r>
              <a:rPr lang="pt-BR" sz="2661" b="1"/>
              <a:t>Contexto</a:t>
            </a:r>
            <a:r>
              <a:rPr lang="pt-BR" sz="2661"/>
              <a:t> mantém uma referência para uma das estratégias concretas e se comunica com esse objeto através da interface da estratégia.</a:t>
            </a:r>
          </a:p>
          <a:p>
            <a:pPr lvl="0" algn="l">
              <a:buSzPct val="45000"/>
              <a:buFont typeface="StarSymbol"/>
              <a:buChar char="●"/>
            </a:pPr>
            <a:r>
              <a:rPr lang="pt-BR" sz="2661"/>
              <a:t>2 – A interface </a:t>
            </a:r>
            <a:r>
              <a:rPr lang="pt-BR" sz="2661" b="1"/>
              <a:t>Estratégia</a:t>
            </a:r>
            <a:r>
              <a:rPr lang="pt-BR" sz="2661"/>
              <a:t> é comum à todas as estratégias concretas. Ela declara um método que o contexto usa para executar uma estratégia.</a:t>
            </a:r>
          </a:p>
          <a:p>
            <a:pPr lvl="0" algn="l">
              <a:buSzPct val="45000"/>
              <a:buFont typeface="StarSymbol"/>
              <a:buChar char="●"/>
            </a:pPr>
            <a:r>
              <a:rPr lang="pt-BR" sz="2661"/>
              <a:t>3 – </a:t>
            </a:r>
            <a:r>
              <a:rPr lang="pt-BR" sz="2661" b="1"/>
              <a:t>Estratégias Concretas</a:t>
            </a:r>
            <a:r>
              <a:rPr lang="pt-BR" sz="2661"/>
              <a:t> implementam diferentes variações de um algoritmo que o contexto usa.</a:t>
            </a:r>
          </a:p>
          <a:p>
            <a:pPr lvl="0" algn="l">
              <a:buSzPct val="45000"/>
              <a:buFont typeface="StarSymbol"/>
              <a:buChar char="●"/>
            </a:pPr>
            <a:endParaRPr lang="pt-BR" sz="2661"/>
          </a:p>
        </p:txBody>
      </p:sp>
      <p:sp>
        <p:nvSpPr>
          <p:cNvPr id="4" name="Título 3">
            <a:extLst>
              <a:ext uri="{FF2B5EF4-FFF2-40B4-BE49-F238E27FC236}">
                <a16:creationId xmlns:a16="http://schemas.microsoft.com/office/drawing/2014/main" id="{16313835-8935-5DAF-4632-C906CC767653}"/>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pic>
        <p:nvPicPr>
          <p:cNvPr id="5" name="Imagem 4">
            <a:extLst>
              <a:ext uri="{FF2B5EF4-FFF2-40B4-BE49-F238E27FC236}">
                <a16:creationId xmlns:a16="http://schemas.microsoft.com/office/drawing/2014/main" id="{7724488A-1DA1-5254-D681-4995CAD026BC}"/>
              </a:ext>
            </a:extLst>
          </p:cNvPr>
          <p:cNvPicPr>
            <a:picLocks noChangeAspect="1"/>
          </p:cNvPicPr>
          <p:nvPr/>
        </p:nvPicPr>
        <p:blipFill>
          <a:blip r:embed="rId3">
            <a:lum/>
            <a:alphaModFix/>
          </a:blip>
          <a:srcRect/>
          <a:stretch>
            <a:fillRect/>
          </a:stretch>
        </p:blipFill>
        <p:spPr>
          <a:xfrm>
            <a:off x="6049907" y="653080"/>
            <a:ext cx="6128933" cy="53117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4F453771-CFE4-F44A-76B0-4F00E813AB1A}"/>
              </a:ext>
            </a:extLst>
          </p:cNvPr>
          <p:cNvSpPr txBox="1">
            <a:spLocks noGrp="1"/>
          </p:cNvSpPr>
          <p:nvPr>
            <p:ph type="body" idx="4294967295"/>
          </p:nvPr>
        </p:nvSpPr>
        <p:spPr>
          <a:xfrm>
            <a:off x="217907" y="740157"/>
            <a:ext cx="5877716" cy="6008331"/>
          </a:xfrm>
        </p:spPr>
        <p:txBody>
          <a:bodyPr vert="horz">
            <a:normAutofit lnSpcReduction="10000"/>
          </a:bodyPr>
          <a:lstStyle/>
          <a:p>
            <a:pPr lvl="0" algn="l"/>
            <a:r>
              <a:rPr lang="pt-BR" sz="2661" b="1"/>
              <a:t>Estrutura</a:t>
            </a:r>
          </a:p>
          <a:p>
            <a:pPr lvl="0" algn="l">
              <a:buSzPct val="45000"/>
              <a:buFont typeface="StarSymbol"/>
              <a:buChar char="●"/>
            </a:pPr>
            <a:r>
              <a:rPr lang="pt-BR" sz="2661"/>
              <a:t>4 – O </a:t>
            </a:r>
            <a:r>
              <a:rPr lang="pt-BR" sz="2661" b="1"/>
              <a:t>Contexto</a:t>
            </a:r>
            <a:r>
              <a:rPr lang="pt-BR" sz="2661"/>
              <a:t> chama o método de execução no objeto estratégia ligado cada vez que ele precisa rodar um algoritmo. O contexto não sabe qual o tipo de estratégia ele está trabalhando ou como o algoritmo é executado.</a:t>
            </a:r>
          </a:p>
          <a:p>
            <a:pPr lvl="0" algn="l">
              <a:buSzPct val="45000"/>
              <a:buFont typeface="StarSymbol"/>
              <a:buChar char="●"/>
            </a:pPr>
            <a:r>
              <a:rPr lang="pt-BR" sz="2661"/>
              <a:t>5 – O </a:t>
            </a:r>
            <a:r>
              <a:rPr lang="pt-BR" sz="2661" b="1"/>
              <a:t>Cliente</a:t>
            </a:r>
            <a:r>
              <a:rPr lang="pt-BR" sz="2661"/>
              <a:t> cria um objeto estratégia especifico e passa ele para o contexto. O contexto expõe um </a:t>
            </a:r>
            <a:r>
              <a:rPr lang="pt-BR" sz="2661" err="1"/>
              <a:t>setter</a:t>
            </a:r>
            <a:r>
              <a:rPr lang="pt-BR" sz="2661"/>
              <a:t> que permite o cliente mudar a estratégia associada com contexto durante a execução.</a:t>
            </a:r>
          </a:p>
        </p:txBody>
      </p:sp>
      <p:sp>
        <p:nvSpPr>
          <p:cNvPr id="4" name="Título 3">
            <a:extLst>
              <a:ext uri="{FF2B5EF4-FFF2-40B4-BE49-F238E27FC236}">
                <a16:creationId xmlns:a16="http://schemas.microsoft.com/office/drawing/2014/main" id="{6F5CB47C-6F9C-4E60-2621-C930763BFF58}"/>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pic>
        <p:nvPicPr>
          <p:cNvPr id="5" name="Imagem 4">
            <a:extLst>
              <a:ext uri="{FF2B5EF4-FFF2-40B4-BE49-F238E27FC236}">
                <a16:creationId xmlns:a16="http://schemas.microsoft.com/office/drawing/2014/main" id="{2DA16EDA-EFCD-B81A-FB3A-3FAFEDCCC643}"/>
              </a:ext>
            </a:extLst>
          </p:cNvPr>
          <p:cNvPicPr>
            <a:picLocks noChangeAspect="1"/>
          </p:cNvPicPr>
          <p:nvPr/>
        </p:nvPicPr>
        <p:blipFill>
          <a:blip r:embed="rId3">
            <a:lum/>
            <a:alphaModFix/>
          </a:blip>
          <a:srcRect/>
          <a:stretch>
            <a:fillRect/>
          </a:stretch>
        </p:blipFill>
        <p:spPr>
          <a:xfrm>
            <a:off x="6049907" y="653080"/>
            <a:ext cx="6128933" cy="53117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A3BCE59-6C73-DBB2-AC25-D3D647D5C9C7}"/>
              </a:ext>
            </a:extLst>
          </p:cNvPr>
          <p:cNvSpPr txBox="1">
            <a:spLocks noGrp="1"/>
          </p:cNvSpPr>
          <p:nvPr>
            <p:ph type="body" idx="4294967295"/>
          </p:nvPr>
        </p:nvSpPr>
        <p:spPr>
          <a:xfrm>
            <a:off x="435600" y="740157"/>
            <a:ext cx="11320045" cy="5790638"/>
          </a:xfrm>
        </p:spPr>
        <p:txBody>
          <a:bodyPr vert="horz"/>
          <a:lstStyle/>
          <a:p>
            <a:pPr lvl="0" algn="l"/>
            <a:r>
              <a:rPr lang="pt-BR" sz="2661" b="1"/>
              <a:t>Aplicabilidade</a:t>
            </a:r>
          </a:p>
          <a:p>
            <a:pPr lvl="0" algn="l">
              <a:buSzPct val="45000"/>
              <a:buFont typeface="StarSymbol"/>
              <a:buChar char="●"/>
            </a:pPr>
            <a:r>
              <a:rPr lang="pt-BR" sz="2661" b="1"/>
              <a:t>Utilize o padrão Strategy quando você quer usar diferentes variantes de um algoritmo dentro de um objeto e ser capaz de trocar de um algoritmo para outro durante a execução.</a:t>
            </a:r>
          </a:p>
          <a:p>
            <a:pPr lvl="0" algn="l">
              <a:buSzPct val="45000"/>
              <a:buFont typeface="StarSymbol"/>
              <a:buChar char="●"/>
            </a:pPr>
            <a:r>
              <a:rPr lang="pt-BR" sz="2661"/>
              <a:t>O padrão Strategy permite que você altere indiretamente o comportamento de um objeto durante a execução ao associá-lo com diferentes sub-objetos que pode fazer sub-tarefas específicas em diferentes formas.</a:t>
            </a:r>
          </a:p>
        </p:txBody>
      </p:sp>
      <p:sp>
        <p:nvSpPr>
          <p:cNvPr id="4" name="Título 3">
            <a:extLst>
              <a:ext uri="{FF2B5EF4-FFF2-40B4-BE49-F238E27FC236}">
                <a16:creationId xmlns:a16="http://schemas.microsoft.com/office/drawing/2014/main" id="{EB96CA8B-875A-37D6-38B8-FC5C4731C8C3}"/>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71A76A64-803A-EDEF-0DEB-83939906F255}"/>
              </a:ext>
            </a:extLst>
          </p:cNvPr>
          <p:cNvSpPr txBox="1">
            <a:spLocks noGrp="1"/>
          </p:cNvSpPr>
          <p:nvPr>
            <p:ph type="body" idx="4294967295"/>
          </p:nvPr>
        </p:nvSpPr>
        <p:spPr>
          <a:xfrm>
            <a:off x="435600" y="740157"/>
            <a:ext cx="11320045" cy="5790638"/>
          </a:xfrm>
        </p:spPr>
        <p:txBody>
          <a:bodyPr vert="horz"/>
          <a:lstStyle/>
          <a:p>
            <a:pPr lvl="0" algn="l"/>
            <a:r>
              <a:rPr lang="pt-BR" sz="2661" b="1"/>
              <a:t>Aplicabilidade</a:t>
            </a:r>
          </a:p>
          <a:p>
            <a:pPr lvl="0" algn="l">
              <a:buSzPct val="45000"/>
              <a:buFont typeface="StarSymbol"/>
              <a:buChar char="●"/>
            </a:pPr>
            <a:r>
              <a:rPr lang="pt-BR" sz="2661" b="1"/>
              <a:t>Utilize o Strategy quando você tem muitas classes parecidas que somente diferem na forma que elas executam algum comportamento.</a:t>
            </a:r>
          </a:p>
          <a:p>
            <a:pPr lvl="0" algn="l">
              <a:buSzPct val="45000"/>
              <a:buFont typeface="StarSymbol"/>
              <a:buChar char="●"/>
            </a:pPr>
            <a:r>
              <a:rPr lang="pt-BR" sz="2661"/>
              <a:t>O padrão Strategy permite que você extraia o comportamento variante para uma hierarquia de classe separada e combine as classes originais em uma, portando reduzindo código duplicado.</a:t>
            </a:r>
          </a:p>
        </p:txBody>
      </p:sp>
      <p:sp>
        <p:nvSpPr>
          <p:cNvPr id="4" name="Título 3">
            <a:extLst>
              <a:ext uri="{FF2B5EF4-FFF2-40B4-BE49-F238E27FC236}">
                <a16:creationId xmlns:a16="http://schemas.microsoft.com/office/drawing/2014/main" id="{0703B8A5-DCA3-F2A3-9712-B91336FC71CD}"/>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67D7CA96-A332-F75F-7124-BC0B355C5DFA}"/>
              </a:ext>
            </a:extLst>
          </p:cNvPr>
          <p:cNvSpPr txBox="1">
            <a:spLocks noGrp="1"/>
          </p:cNvSpPr>
          <p:nvPr>
            <p:ph type="body" idx="4294967295"/>
          </p:nvPr>
        </p:nvSpPr>
        <p:spPr>
          <a:xfrm>
            <a:off x="435600" y="740157"/>
            <a:ext cx="11320045" cy="5790638"/>
          </a:xfrm>
        </p:spPr>
        <p:txBody>
          <a:bodyPr vert="horz"/>
          <a:lstStyle/>
          <a:p>
            <a:pPr lvl="0" algn="l"/>
            <a:r>
              <a:rPr lang="pt-BR" sz="2661" b="1"/>
              <a:t>Aplicabilidade</a:t>
            </a:r>
          </a:p>
          <a:p>
            <a:pPr lvl="0" algn="l">
              <a:buSzPct val="45000"/>
              <a:buFont typeface="StarSymbol"/>
              <a:buChar char="●"/>
            </a:pPr>
            <a:r>
              <a:rPr lang="pt-BR" sz="2661" b="1"/>
              <a:t>Utilize o padrão para isolar a lógica do negócio de uma classe dos detalhes de implementação de algoritmos que podem não ser tão importantes no contexto da lógica.</a:t>
            </a:r>
          </a:p>
          <a:p>
            <a:pPr lvl="0" algn="l">
              <a:buSzPct val="45000"/>
              <a:buFont typeface="StarSymbol"/>
              <a:buChar char="●"/>
            </a:pPr>
            <a:r>
              <a:rPr lang="pt-BR" sz="2661"/>
              <a:t>O padrão Strategy permite que você isole o código, dados internos, e dependências de vários algoritmos do restante do código. Vários clientes podem obter uma simples interface para executar os algoritmos e trocá-los durante a execução do programa.</a:t>
            </a:r>
          </a:p>
        </p:txBody>
      </p:sp>
      <p:sp>
        <p:nvSpPr>
          <p:cNvPr id="4" name="Título 3">
            <a:extLst>
              <a:ext uri="{FF2B5EF4-FFF2-40B4-BE49-F238E27FC236}">
                <a16:creationId xmlns:a16="http://schemas.microsoft.com/office/drawing/2014/main" id="{138166AE-166D-32F0-7DCC-FECBAC2DDF22}"/>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8AC9DA56-E8AF-47FA-5F5C-4B45C10D5737}"/>
              </a:ext>
            </a:extLst>
          </p:cNvPr>
          <p:cNvSpPr txBox="1">
            <a:spLocks noGrp="1"/>
          </p:cNvSpPr>
          <p:nvPr>
            <p:ph type="body" idx="4294967295"/>
          </p:nvPr>
        </p:nvSpPr>
        <p:spPr>
          <a:xfrm>
            <a:off x="435600" y="740157"/>
            <a:ext cx="11320045" cy="5790638"/>
          </a:xfrm>
        </p:spPr>
        <p:txBody>
          <a:bodyPr vert="horz"/>
          <a:lstStyle/>
          <a:p>
            <a:pPr lvl="0" algn="l"/>
            <a:r>
              <a:rPr lang="pt-BR" sz="2661" b="1"/>
              <a:t>Aplicabilidade</a:t>
            </a:r>
          </a:p>
          <a:p>
            <a:pPr lvl="0" algn="l">
              <a:buSzPct val="45000"/>
              <a:buFont typeface="StarSymbol"/>
              <a:buChar char="●"/>
            </a:pPr>
            <a:r>
              <a:rPr lang="pt-BR" sz="2661" b="1"/>
              <a:t>Utilize o padrão quando sua classe tem um operador condicional muito grande que troca entre diferentes variantes do mesmo algoritmo.</a:t>
            </a:r>
          </a:p>
          <a:p>
            <a:pPr lvl="0" algn="l">
              <a:buSzPct val="45000"/>
              <a:buFont typeface="StarSymbol"/>
              <a:buChar char="●"/>
            </a:pPr>
            <a:r>
              <a:rPr lang="pt-BR" sz="2661"/>
              <a:t>O padrão Strategy permite que você se livre dessa condicional ao extrair todos os algoritmos para classes separadas, todos eles implementando a mesma interface. O objeto original delega a execução de um desses objetos, ao invés de implementar todas as variantes do algoritmo.</a:t>
            </a:r>
          </a:p>
        </p:txBody>
      </p:sp>
      <p:sp>
        <p:nvSpPr>
          <p:cNvPr id="4" name="Título 3">
            <a:extLst>
              <a:ext uri="{FF2B5EF4-FFF2-40B4-BE49-F238E27FC236}">
                <a16:creationId xmlns:a16="http://schemas.microsoft.com/office/drawing/2014/main" id="{AA2B879D-3448-D7CD-F7DF-3E6218368983}"/>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4D9318F3-1F55-564B-B91C-B0E91074C793}"/>
              </a:ext>
            </a:extLst>
          </p:cNvPr>
          <p:cNvSpPr txBox="1">
            <a:spLocks noGrp="1"/>
          </p:cNvSpPr>
          <p:nvPr>
            <p:ph type="body" idx="4294967295"/>
          </p:nvPr>
        </p:nvSpPr>
        <p:spPr>
          <a:xfrm>
            <a:off x="435600" y="740157"/>
            <a:ext cx="11320045" cy="5790638"/>
          </a:xfrm>
        </p:spPr>
        <p:txBody>
          <a:bodyPr vert="horz"/>
          <a:lstStyle/>
          <a:p>
            <a:pPr lvl="0" algn="l"/>
            <a:r>
              <a:rPr lang="pt-BR" sz="2661" b="1"/>
              <a:t>Prós</a:t>
            </a:r>
          </a:p>
          <a:p>
            <a:pPr lvl="0" algn="l">
              <a:buSzPct val="45000"/>
              <a:buFont typeface="StarSymbol"/>
              <a:buChar char="●"/>
            </a:pPr>
            <a:r>
              <a:rPr lang="pt-BR" sz="2661"/>
              <a:t>Você pode trocar algoritmos usados dentro de um objeto durante a execução.</a:t>
            </a:r>
          </a:p>
          <a:p>
            <a:pPr lvl="0" algn="l">
              <a:buSzPct val="45000"/>
              <a:buFont typeface="StarSymbol"/>
              <a:buChar char="●"/>
            </a:pPr>
            <a:r>
              <a:rPr lang="pt-BR" sz="2661"/>
              <a:t>Você pode isolar os detalhes de implementação de um algoritmo do código que usa ele.</a:t>
            </a:r>
          </a:p>
          <a:p>
            <a:pPr lvl="0" algn="l">
              <a:buSzPct val="45000"/>
              <a:buFont typeface="StarSymbol"/>
              <a:buChar char="●"/>
            </a:pPr>
            <a:r>
              <a:rPr lang="pt-BR" sz="2661"/>
              <a:t>Você pode substituir a herança por composição.</a:t>
            </a:r>
          </a:p>
          <a:p>
            <a:pPr lvl="0" algn="l">
              <a:buSzPct val="45000"/>
              <a:buFont typeface="StarSymbol"/>
              <a:buChar char="●"/>
            </a:pPr>
            <a:r>
              <a:rPr lang="pt-BR" sz="2661"/>
              <a:t>Princípio aberto/fechado. Você pode introduzir novas estratégias sem mudar o contexto.</a:t>
            </a:r>
          </a:p>
        </p:txBody>
      </p:sp>
      <p:sp>
        <p:nvSpPr>
          <p:cNvPr id="4" name="Título 3">
            <a:extLst>
              <a:ext uri="{FF2B5EF4-FFF2-40B4-BE49-F238E27FC236}">
                <a16:creationId xmlns:a16="http://schemas.microsoft.com/office/drawing/2014/main" id="{47B789DD-36A1-99BC-ABFF-C7CBB8E6B065}"/>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BCFC2187-8CC4-48F2-CEF3-F0602542B56C}"/>
              </a:ext>
            </a:extLst>
          </p:cNvPr>
          <p:cNvSpPr txBox="1">
            <a:spLocks noGrp="1"/>
          </p:cNvSpPr>
          <p:nvPr>
            <p:ph type="body" idx="4294967295"/>
          </p:nvPr>
        </p:nvSpPr>
        <p:spPr>
          <a:xfrm>
            <a:off x="435600" y="740157"/>
            <a:ext cx="11320045" cy="5790638"/>
          </a:xfrm>
        </p:spPr>
        <p:txBody>
          <a:bodyPr vert="horz"/>
          <a:lstStyle/>
          <a:p>
            <a:pPr lvl="0" algn="l"/>
            <a:r>
              <a:rPr lang="pt-BR" sz="2661" b="1"/>
              <a:t>Contras</a:t>
            </a:r>
          </a:p>
          <a:p>
            <a:pPr lvl="0" algn="l">
              <a:buSzPct val="45000"/>
              <a:buFont typeface="StarSymbol"/>
              <a:buChar char="●"/>
            </a:pPr>
            <a:r>
              <a:rPr lang="pt-BR" sz="2661"/>
              <a:t>Se você só tem um par de algoritmos e eles raramente mudam, não há motivo real para deixar o programa mais complicado com novas classes e interfaces que vêm junto com o padrão.</a:t>
            </a:r>
          </a:p>
          <a:p>
            <a:pPr lvl="0" algn="l">
              <a:buSzPct val="45000"/>
              <a:buFont typeface="StarSymbol"/>
              <a:buChar char="●"/>
            </a:pPr>
            <a:r>
              <a:rPr lang="pt-BR" sz="2661"/>
              <a:t>Os Clientes devem estar cientes das diferenças entre as estratégias para serem capazes de selecionar a adequada.</a:t>
            </a:r>
          </a:p>
          <a:p>
            <a:pPr lvl="0" algn="l">
              <a:buSzPct val="45000"/>
              <a:buFont typeface="StarSymbol"/>
              <a:buChar char="●"/>
            </a:pPr>
            <a:r>
              <a:rPr lang="pt-BR" sz="2661"/>
              <a:t>Muitas linguagens de programação modernas tem suporte do tipo funcional que permite que você implemente diferentes versões de um algoritmo dentro de um conjunto de funções anônimas. Então você poderia usar essas funções exatamente como se estivesse usando objetos estratégia, mas sem inchar seu código com classes e interfaces adicionais.</a:t>
            </a:r>
          </a:p>
        </p:txBody>
      </p:sp>
      <p:sp>
        <p:nvSpPr>
          <p:cNvPr id="4" name="Título 3">
            <a:extLst>
              <a:ext uri="{FF2B5EF4-FFF2-40B4-BE49-F238E27FC236}">
                <a16:creationId xmlns:a16="http://schemas.microsoft.com/office/drawing/2014/main" id="{D660BEED-2D94-1ED3-276B-D4D8E160964F}"/>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04071E2-A834-F1EA-68E4-2B12AD0C1985}"/>
              </a:ext>
            </a:extLst>
          </p:cNvPr>
          <p:cNvSpPr txBox="1">
            <a:spLocks noGrp="1"/>
          </p:cNvSpPr>
          <p:nvPr>
            <p:ph type="body" idx="4294967295"/>
          </p:nvPr>
        </p:nvSpPr>
        <p:spPr>
          <a:xfrm>
            <a:off x="435600" y="740157"/>
            <a:ext cx="11320045" cy="5790638"/>
          </a:xfrm>
        </p:spPr>
        <p:txBody>
          <a:bodyPr vert="horz"/>
          <a:lstStyle/>
          <a:p>
            <a:pPr lvl="0" algn="l"/>
            <a:r>
              <a:rPr lang="pt-BR" sz="2661" b="1"/>
              <a:t>Relação com outros padrões</a:t>
            </a:r>
          </a:p>
          <a:p>
            <a:pPr lvl="0" algn="l">
              <a:buSzPct val="45000"/>
              <a:buFont typeface="StarSymbol"/>
              <a:buChar char="●"/>
            </a:pPr>
            <a:r>
              <a:rPr lang="pt-BR" sz="2661"/>
              <a:t>O </a:t>
            </a:r>
            <a:r>
              <a:rPr lang="pt-BR" sz="2661" b="1"/>
              <a:t>Bridge, State, Strategy</a:t>
            </a:r>
            <a:r>
              <a:rPr lang="pt-BR" sz="2661"/>
              <a:t> (e de certa forma o </a:t>
            </a:r>
            <a:r>
              <a:rPr lang="pt-BR" sz="2661" b="1"/>
              <a:t>Adapter</a:t>
            </a:r>
            <a:r>
              <a:rPr lang="pt-BR" sz="2661"/>
              <a:t>) têm estruturas muito parecidas. De fato, todos esses padrões estão baseados em composição, o que é delegar o trabalho para outros objetos. Contudo, eles todos resolvem problemas diferentes. Um padrão não é apenas uma receita para estruturar seu código de uma maneira específica. Ele também pode comunicar a outros desenvolvedores o problema que o padrão resolve.</a:t>
            </a:r>
          </a:p>
          <a:p>
            <a:pPr lvl="0" algn="l">
              <a:buSzPct val="45000"/>
              <a:buFont typeface="StarSymbol"/>
              <a:buChar char="●"/>
            </a:pPr>
            <a:r>
              <a:rPr lang="pt-BR" sz="2661"/>
              <a:t>O </a:t>
            </a:r>
            <a:r>
              <a:rPr lang="pt-BR" sz="2661" b="1"/>
              <a:t>Decorator</a:t>
            </a:r>
            <a:r>
              <a:rPr lang="pt-BR" sz="2661"/>
              <a:t> permite que você mude a pele de um objeto, enquanto o </a:t>
            </a:r>
            <a:r>
              <a:rPr lang="pt-BR" sz="2661" b="1"/>
              <a:t>Strategy</a:t>
            </a:r>
            <a:r>
              <a:rPr lang="pt-BR" sz="2661"/>
              <a:t> permite que você mude suas entranhas.</a:t>
            </a:r>
          </a:p>
        </p:txBody>
      </p:sp>
      <p:sp>
        <p:nvSpPr>
          <p:cNvPr id="4" name="Título 3">
            <a:extLst>
              <a:ext uri="{FF2B5EF4-FFF2-40B4-BE49-F238E27FC236}">
                <a16:creationId xmlns:a16="http://schemas.microsoft.com/office/drawing/2014/main" id="{21B58C31-3B37-108A-D6ED-740C828FA456}"/>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416EA07-FF07-8979-265F-D0B4E3FC0D71}"/>
              </a:ext>
            </a:extLst>
          </p:cNvPr>
          <p:cNvSpPr txBox="1">
            <a:spLocks noGrp="1"/>
          </p:cNvSpPr>
          <p:nvPr>
            <p:ph type="body" idx="4294967295"/>
          </p:nvPr>
        </p:nvSpPr>
        <p:spPr>
          <a:xfrm>
            <a:off x="653293" y="870773"/>
            <a:ext cx="11102352" cy="5442329"/>
          </a:xfrm>
        </p:spPr>
        <p:txBody>
          <a:bodyPr vert="horz">
            <a:normAutofit/>
          </a:bodyPr>
          <a:lstStyle/>
          <a:p>
            <a:pPr lvl="0" algn="ctr"/>
            <a:r>
              <a:rPr lang="pt-BR" sz="2661" b="1" err="1"/>
              <a:t>Strategy</a:t>
            </a:r>
            <a:r>
              <a:rPr lang="pt-BR" sz="2661" b="1"/>
              <a:t> – Padrões Comportamentais</a:t>
            </a:r>
          </a:p>
          <a:p>
            <a:pPr marL="0" lvl="0" indent="0">
              <a:buNone/>
            </a:pPr>
            <a:endParaRPr lang="pt-BR" sz="2661"/>
          </a:p>
          <a:p>
            <a:pPr lvl="0" algn="ctr"/>
            <a:r>
              <a:rPr lang="pt-BR" sz="2661" b="1"/>
              <a:t>O </a:t>
            </a:r>
            <a:r>
              <a:rPr lang="pt-BR" sz="2661" b="1" err="1"/>
              <a:t>Strategy</a:t>
            </a:r>
            <a:r>
              <a:rPr lang="pt-BR" sz="2661" b="1"/>
              <a:t> é um padrão de projeto comportamental que permite que você defina uma família de algoritmos, coloque-os em classes separadas, e faça os objetos deles intercambiáveis.</a:t>
            </a:r>
          </a:p>
          <a:p>
            <a:pPr lvl="0" algn="ctr"/>
            <a:endParaRPr lang="pt-BR" sz="2661" b="1"/>
          </a:p>
          <a:p>
            <a:pPr lvl="0" algn="ctr"/>
            <a:r>
              <a:rPr lang="pt-BR" sz="2661" b="1"/>
              <a:t>O </a:t>
            </a:r>
            <a:r>
              <a:rPr lang="pt-BR" sz="2661" b="1" err="1"/>
              <a:t>Strategy</a:t>
            </a:r>
            <a:r>
              <a:rPr lang="pt-BR" sz="2661" b="1"/>
              <a:t> encapsula cada um dos algoritmos dentro da família e os torna intercambiáveis.</a:t>
            </a:r>
          </a:p>
          <a:p>
            <a:pPr lvl="0" algn="ctr"/>
            <a:endParaRPr lang="pt-BR" sz="2661" b="1"/>
          </a:p>
          <a:p>
            <a:pPr lvl="0" algn="ctr"/>
            <a:r>
              <a:rPr lang="pt-BR" sz="2661" b="1"/>
              <a:t>Permite que o algoritmo varie independentemente dos clientes que o utilizam.</a:t>
            </a:r>
          </a:p>
        </p:txBody>
      </p:sp>
      <p:sp>
        <p:nvSpPr>
          <p:cNvPr id="4" name="Título 3">
            <a:extLst>
              <a:ext uri="{FF2B5EF4-FFF2-40B4-BE49-F238E27FC236}">
                <a16:creationId xmlns:a16="http://schemas.microsoft.com/office/drawing/2014/main" id="{58492255-2FB4-EA1C-1A75-3F8B02B4527A}"/>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D860F16E-78E6-E10B-F7AD-74CBD90E45EF}"/>
              </a:ext>
            </a:extLst>
          </p:cNvPr>
          <p:cNvSpPr txBox="1">
            <a:spLocks noGrp="1"/>
          </p:cNvSpPr>
          <p:nvPr>
            <p:ph type="body" idx="4294967295"/>
          </p:nvPr>
        </p:nvSpPr>
        <p:spPr>
          <a:xfrm>
            <a:off x="435600" y="740157"/>
            <a:ext cx="11320045" cy="5790638"/>
          </a:xfrm>
        </p:spPr>
        <p:txBody>
          <a:bodyPr vert="horz"/>
          <a:lstStyle/>
          <a:p>
            <a:pPr lvl="0" algn="l"/>
            <a:r>
              <a:rPr lang="pt-BR" sz="2661" b="1"/>
              <a:t>Relação com outros padrões</a:t>
            </a:r>
          </a:p>
          <a:p>
            <a:pPr lvl="0" algn="l">
              <a:buSzPct val="45000"/>
              <a:buFont typeface="StarSymbol"/>
              <a:buChar char="●"/>
            </a:pPr>
            <a:r>
              <a:rPr lang="pt-BR" sz="2661"/>
              <a:t>O </a:t>
            </a:r>
            <a:r>
              <a:rPr lang="pt-BR" sz="2661" b="1"/>
              <a:t>Command</a:t>
            </a:r>
            <a:r>
              <a:rPr lang="pt-BR" sz="2661"/>
              <a:t> e o </a:t>
            </a:r>
            <a:r>
              <a:rPr lang="pt-BR" sz="2661" b="1"/>
              <a:t>Strategy</a:t>
            </a:r>
            <a:r>
              <a:rPr lang="pt-BR" sz="2661"/>
              <a:t> podem ser parecidos porque você pode usar ambos para parametrizar um objeto com alguma ação. Contudo, eles têm propósitos bem diferentes.</a:t>
            </a:r>
          </a:p>
          <a:p>
            <a:pPr lvl="1" hangingPunct="0">
              <a:spcBef>
                <a:spcPts val="1714"/>
              </a:spcBef>
              <a:buSzPct val="75000"/>
              <a:buFont typeface="StarSymbol"/>
              <a:buChar char="–"/>
            </a:pPr>
            <a:r>
              <a:rPr lang="pt-BR" sz="2661">
                <a:highlight>
                  <a:scrgbClr r="0" g="0" b="0">
                    <a:alpha val="0"/>
                  </a:scrgbClr>
                </a:highlight>
                <a:latin typeface="Liberation Sans" pitchFamily="18"/>
              </a:rPr>
              <a:t>Você pode usar o Command para converter qualquer operação em um objeto. Os parâmetros da operação se transformam em campos daquele objeto. A conversão permite que você atrase a execução de uma operação, transforme-a em uma fila, armazene o histórico de comandos, envie comandos para serviços remotos, etc.</a:t>
            </a:r>
          </a:p>
          <a:p>
            <a:pPr lvl="1" hangingPunct="0">
              <a:spcBef>
                <a:spcPts val="1714"/>
              </a:spcBef>
              <a:buSzPct val="75000"/>
              <a:buFont typeface="StarSymbol"/>
              <a:buChar char="–"/>
            </a:pPr>
            <a:r>
              <a:rPr lang="pt-BR" sz="2661">
                <a:highlight>
                  <a:scrgbClr r="0" g="0" b="0">
                    <a:alpha val="0"/>
                  </a:scrgbClr>
                </a:highlight>
                <a:latin typeface="Liberation Sans" pitchFamily="18"/>
              </a:rPr>
              <a:t>Por outro lado, o Strategy geralmente descreve diferentes maneiras de fazer a mesma coisa, permitindo que você troque esses algoritmos dentro de uma única classe contexto.</a:t>
            </a:r>
          </a:p>
        </p:txBody>
      </p:sp>
      <p:sp>
        <p:nvSpPr>
          <p:cNvPr id="4" name="Título 3">
            <a:extLst>
              <a:ext uri="{FF2B5EF4-FFF2-40B4-BE49-F238E27FC236}">
                <a16:creationId xmlns:a16="http://schemas.microsoft.com/office/drawing/2014/main" id="{30B98CBE-E1BD-9FDD-DC90-DC3DB8C22AAE}"/>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CA723156-7137-7DC2-172D-F95D08348F67}"/>
              </a:ext>
            </a:extLst>
          </p:cNvPr>
          <p:cNvSpPr txBox="1">
            <a:spLocks noGrp="1"/>
          </p:cNvSpPr>
          <p:nvPr>
            <p:ph type="body" idx="4294967295"/>
          </p:nvPr>
        </p:nvSpPr>
        <p:spPr>
          <a:xfrm>
            <a:off x="435600" y="740157"/>
            <a:ext cx="11320045" cy="5790638"/>
          </a:xfrm>
        </p:spPr>
        <p:txBody>
          <a:bodyPr vert="horz"/>
          <a:lstStyle/>
          <a:p>
            <a:pPr lvl="0" algn="l"/>
            <a:r>
              <a:rPr lang="pt-BR" sz="2661" b="1"/>
              <a:t>Relação com outros padrões</a:t>
            </a:r>
          </a:p>
          <a:p>
            <a:pPr lvl="0" algn="l">
              <a:buSzPct val="45000"/>
              <a:buFont typeface="StarSymbol"/>
              <a:buChar char="●"/>
            </a:pPr>
            <a:r>
              <a:rPr lang="pt-BR" sz="2661"/>
              <a:t>O </a:t>
            </a:r>
            <a:r>
              <a:rPr lang="pt-BR" sz="2661" b="1"/>
              <a:t>Template Method</a:t>
            </a:r>
            <a:r>
              <a:rPr lang="pt-BR" sz="2661"/>
              <a:t> é baseado em herança: ele permite que você altere partes de um algoritmo ao estender essas partes em subclasses. O </a:t>
            </a:r>
            <a:r>
              <a:rPr lang="pt-BR" sz="2661" b="1"/>
              <a:t>Strategy</a:t>
            </a:r>
            <a:r>
              <a:rPr lang="pt-BR" sz="2661"/>
              <a:t> é baseado em composição: você pode alterar partes do comportamento de um objeto ao suprir ele como diferentes estratégias que correspondem a aquele comportamento. O Template Method funciona a nível de classe, então é estático. O Strategy trabalha a nível de objeto, permitindo que você troque os comportamentos durante a execução.</a:t>
            </a:r>
          </a:p>
        </p:txBody>
      </p:sp>
      <p:sp>
        <p:nvSpPr>
          <p:cNvPr id="4" name="Título 3">
            <a:extLst>
              <a:ext uri="{FF2B5EF4-FFF2-40B4-BE49-F238E27FC236}">
                <a16:creationId xmlns:a16="http://schemas.microsoft.com/office/drawing/2014/main" id="{BA9133EC-F9A1-9118-5BD8-6AAA6176104A}"/>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82B8CE99-80FB-073B-BA95-FCCFA8B5F04D}"/>
              </a:ext>
            </a:extLst>
          </p:cNvPr>
          <p:cNvSpPr txBox="1">
            <a:spLocks noGrp="1"/>
          </p:cNvSpPr>
          <p:nvPr>
            <p:ph type="body" idx="4294967295"/>
          </p:nvPr>
        </p:nvSpPr>
        <p:spPr>
          <a:xfrm>
            <a:off x="435600" y="740157"/>
            <a:ext cx="11320045" cy="5790638"/>
          </a:xfrm>
        </p:spPr>
        <p:txBody>
          <a:bodyPr vert="horz"/>
          <a:lstStyle/>
          <a:p>
            <a:pPr lvl="0" algn="l"/>
            <a:r>
              <a:rPr lang="pt-BR" sz="2661" b="1"/>
              <a:t>Relação com outros padrões</a:t>
            </a:r>
          </a:p>
          <a:p>
            <a:pPr lvl="0" algn="l">
              <a:buSzPct val="45000"/>
              <a:buFont typeface="StarSymbol"/>
              <a:buChar char="●"/>
            </a:pPr>
            <a:r>
              <a:rPr lang="pt-BR" sz="2661"/>
              <a:t>O </a:t>
            </a:r>
            <a:r>
              <a:rPr lang="pt-BR" sz="2661" b="1"/>
              <a:t>State</a:t>
            </a:r>
            <a:r>
              <a:rPr lang="pt-BR" sz="2661"/>
              <a:t> pode ser considerado como uma extensão do </a:t>
            </a:r>
            <a:r>
              <a:rPr lang="pt-BR" sz="2661" b="1"/>
              <a:t>Strategy</a:t>
            </a:r>
            <a:r>
              <a:rPr lang="pt-BR" sz="2661"/>
              <a:t>. 	</a:t>
            </a:r>
          </a:p>
          <a:p>
            <a:pPr lvl="1" hangingPunct="0">
              <a:spcBef>
                <a:spcPts val="1714"/>
              </a:spcBef>
              <a:buSzPct val="75000"/>
              <a:buFont typeface="StarSymbol"/>
              <a:buChar char="–"/>
            </a:pPr>
            <a:r>
              <a:rPr lang="pt-BR" sz="2661">
                <a:highlight>
                  <a:scrgbClr r="0" g="0" b="0">
                    <a:alpha val="0"/>
                  </a:scrgbClr>
                </a:highlight>
                <a:latin typeface="Liberation Sans" pitchFamily="18"/>
              </a:rPr>
              <a:t>Ambos padrões são baseados em composição: eles mudam o comportamento do contexto ao delegar algum trabalho para objetos auxiliares.</a:t>
            </a:r>
          </a:p>
          <a:p>
            <a:pPr lvl="1" hangingPunct="0">
              <a:spcBef>
                <a:spcPts val="1714"/>
              </a:spcBef>
              <a:buSzPct val="75000"/>
              <a:buFont typeface="StarSymbol"/>
              <a:buChar char="–"/>
            </a:pPr>
            <a:r>
              <a:rPr lang="pt-BR" sz="2661">
                <a:highlight>
                  <a:scrgbClr r="0" g="0" b="0">
                    <a:alpha val="0"/>
                  </a:scrgbClr>
                </a:highlight>
                <a:latin typeface="Liberation Sans" pitchFamily="18"/>
              </a:rPr>
              <a:t>O Strategy faz esses objetos serem completamente independentes e alheios entre si. ]</a:t>
            </a:r>
          </a:p>
          <a:p>
            <a:pPr lvl="1" hangingPunct="0">
              <a:spcBef>
                <a:spcPts val="1714"/>
              </a:spcBef>
              <a:buSzPct val="75000"/>
              <a:buFont typeface="StarSymbol"/>
              <a:buChar char="–"/>
            </a:pPr>
            <a:r>
              <a:rPr lang="pt-BR" sz="2661">
                <a:highlight>
                  <a:scrgbClr r="0" g="0" b="0">
                    <a:alpha val="0"/>
                  </a:scrgbClr>
                </a:highlight>
                <a:latin typeface="Liberation Sans" pitchFamily="18"/>
              </a:rPr>
              <a:t>Contudo, o State não restringe dependências entre estados concretos, permitindo que eles alterem o estado do contexto à vontade.</a:t>
            </a:r>
          </a:p>
        </p:txBody>
      </p:sp>
      <p:sp>
        <p:nvSpPr>
          <p:cNvPr id="4" name="Título 3">
            <a:extLst>
              <a:ext uri="{FF2B5EF4-FFF2-40B4-BE49-F238E27FC236}">
                <a16:creationId xmlns:a16="http://schemas.microsoft.com/office/drawing/2014/main" id="{D64069AF-1447-A72A-553B-30396FFF729A}"/>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AE0CE4-DBF0-77C6-D8A3-6E40CBFF8185}"/>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785F38-8003-BEC7-17E1-647747D54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EB0C30A-F949-BEC1-A1A0-81F681A00D21}"/>
              </a:ext>
            </a:extLst>
          </p:cNvPr>
          <p:cNvSpPr>
            <a:spLocks noGrp="1"/>
          </p:cNvSpPr>
          <p:nvPr>
            <p:ph type="ctrTitle"/>
          </p:nvPr>
        </p:nvSpPr>
        <p:spPr>
          <a:xfrm>
            <a:off x="797106" y="1625608"/>
            <a:ext cx="3882844" cy="2722164"/>
          </a:xfrm>
        </p:spPr>
        <p:txBody>
          <a:bodyPr>
            <a:normAutofit fontScale="90000"/>
          </a:bodyPr>
          <a:lstStyle/>
          <a:p>
            <a:r>
              <a:rPr lang="pt-BR" sz="6000"/>
              <a:t>Exemplo </a:t>
            </a:r>
            <a:r>
              <a:rPr lang="pt-BR" sz="6000" err="1"/>
              <a:t>Strategy</a:t>
            </a:r>
            <a:br>
              <a:rPr lang="pt-BR" sz="6000"/>
            </a:br>
            <a:r>
              <a:rPr lang="pt-BR" sz="6000"/>
              <a:t>C# e Java</a:t>
            </a:r>
          </a:p>
        </p:txBody>
      </p:sp>
      <p:sp>
        <p:nvSpPr>
          <p:cNvPr id="3" name="Subtítulo 2">
            <a:extLst>
              <a:ext uri="{FF2B5EF4-FFF2-40B4-BE49-F238E27FC236}">
                <a16:creationId xmlns:a16="http://schemas.microsoft.com/office/drawing/2014/main" id="{752EE9DF-C132-544C-9173-758CCC9646BA}"/>
              </a:ext>
            </a:extLst>
          </p:cNvPr>
          <p:cNvSpPr>
            <a:spLocks noGrp="1"/>
          </p:cNvSpPr>
          <p:nvPr>
            <p:ph type="subTitle" idx="1"/>
          </p:nvPr>
        </p:nvSpPr>
        <p:spPr>
          <a:xfrm>
            <a:off x="797106" y="4466844"/>
            <a:ext cx="4098744" cy="1800605"/>
          </a:xfrm>
        </p:spPr>
        <p:txBody>
          <a:bodyPr>
            <a:normAutofit lnSpcReduction="10000"/>
          </a:bodyPr>
          <a:lstStyle/>
          <a:p>
            <a:r>
              <a:rPr lang="pt-BR"/>
              <a:t>Padrões de Projeto Comportamentais I</a:t>
            </a:r>
          </a:p>
          <a:p>
            <a:endParaRPr lang="pt-BR"/>
          </a:p>
          <a:p>
            <a:r>
              <a:rPr lang="pt-BR"/>
              <a:t>Prof. Me. Jefferson Passerini</a:t>
            </a:r>
          </a:p>
        </p:txBody>
      </p:sp>
      <p:pic>
        <p:nvPicPr>
          <p:cNvPr id="4" name="Picture 3" descr="Chess knights head to head">
            <a:extLst>
              <a:ext uri="{FF2B5EF4-FFF2-40B4-BE49-F238E27FC236}">
                <a16:creationId xmlns:a16="http://schemas.microsoft.com/office/drawing/2014/main" id="{D7CB5F75-6B2C-79FC-6769-0B53357E6943}"/>
              </a:ext>
            </a:extLst>
          </p:cNvPr>
          <p:cNvPicPr>
            <a:picLocks noChangeAspect="1"/>
          </p:cNvPicPr>
          <p:nvPr/>
        </p:nvPicPr>
        <p:blipFill rotWithShape="1">
          <a:blip r:embed="rId2"/>
          <a:srcRect l="23130" r="8290"/>
          <a:stretch/>
        </p:blipFill>
        <p:spPr>
          <a:xfrm>
            <a:off x="5224242" y="10"/>
            <a:ext cx="6967758" cy="6857990"/>
          </a:xfrm>
          <a:prstGeom prst="rect">
            <a:avLst/>
          </a:prstGeom>
        </p:spPr>
      </p:pic>
      <p:sp>
        <p:nvSpPr>
          <p:cNvPr id="11" name="Cross 10">
            <a:extLst>
              <a:ext uri="{FF2B5EF4-FFF2-40B4-BE49-F238E27FC236}">
                <a16:creationId xmlns:a16="http://schemas.microsoft.com/office/drawing/2014/main" id="{45E71AE2-21C6-EC51-116B-DC6D408B5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575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AF5058-2D25-2C55-9B72-D32C232BD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931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D0782-068E-598E-1C53-43EE8FA9B15F}"/>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026FE53-9327-EAA6-5E9B-9CF5E7EBBB38}"/>
              </a:ext>
            </a:extLst>
          </p:cNvPr>
          <p:cNvSpPr txBox="1">
            <a:spLocks noGrp="1"/>
          </p:cNvSpPr>
          <p:nvPr>
            <p:ph type="body" idx="4294967295"/>
          </p:nvPr>
        </p:nvSpPr>
        <p:spPr>
          <a:xfrm>
            <a:off x="435599" y="781223"/>
            <a:ext cx="7476761" cy="5975488"/>
          </a:xfrm>
        </p:spPr>
        <p:txBody>
          <a:bodyPr vert="horz">
            <a:normAutofit/>
          </a:bodyPr>
          <a:lstStyle/>
          <a:p>
            <a:pPr lvl="0" algn="l"/>
            <a:r>
              <a:rPr lang="pt-BR" sz="2661" b="1"/>
              <a:t>Problema a ser implementado</a:t>
            </a:r>
          </a:p>
          <a:p>
            <a:pPr lvl="0" algn="l">
              <a:buSzPct val="45000"/>
              <a:buFont typeface="StarSymbol"/>
              <a:buChar char="●"/>
            </a:pPr>
            <a:r>
              <a:rPr lang="pt-BR" sz="2661" b="1"/>
              <a:t>Cenário 1</a:t>
            </a:r>
          </a:p>
          <a:p>
            <a:pPr lvl="0" algn="l">
              <a:buSzPct val="45000"/>
              <a:buFont typeface="StarSymbol"/>
              <a:buChar char="●"/>
            </a:pPr>
            <a:r>
              <a:rPr lang="pt-BR" sz="2661">
                <a:highlight>
                  <a:scrgbClr r="0" g="0" b="0">
                    <a:alpha val="0"/>
                  </a:scrgbClr>
                </a:highlight>
                <a:latin typeface="Liberation Sans" pitchFamily="18"/>
              </a:rPr>
              <a:t>Imagine que você está desenvolvimento um software para um e-commerce;</a:t>
            </a:r>
          </a:p>
          <a:p>
            <a:pPr lvl="0" algn="l">
              <a:buSzPct val="45000"/>
              <a:buFont typeface="StarSymbol"/>
              <a:buChar char="●"/>
            </a:pPr>
            <a:r>
              <a:rPr lang="pt-BR" sz="2661">
                <a:highlight>
                  <a:scrgbClr r="0" g="0" b="0">
                    <a:alpha val="0"/>
                  </a:scrgbClr>
                </a:highlight>
                <a:latin typeface="Liberation Sans" pitchFamily="18"/>
              </a:rPr>
              <a:t>Neste software um pedido pode ser enviado através de 2 tipos de frete:</a:t>
            </a:r>
          </a:p>
          <a:p>
            <a:pPr lvl="1">
              <a:buSzPct val="45000"/>
              <a:buFont typeface="StarSymbol"/>
              <a:buChar char="●"/>
            </a:pPr>
            <a:r>
              <a:rPr lang="pt-BR" sz="2261">
                <a:highlight>
                  <a:scrgbClr r="0" g="0" b="0">
                    <a:alpha val="0"/>
                  </a:scrgbClr>
                </a:highlight>
                <a:latin typeface="Liberation Sans" pitchFamily="18"/>
              </a:rPr>
              <a:t>Frete Comum </a:t>
            </a:r>
            <a:r>
              <a:rPr lang="pt-BR" sz="2261">
                <a:highlight>
                  <a:scrgbClr r="0" g="0" b="0">
                    <a:alpha val="0"/>
                  </a:scrgbClr>
                </a:highlight>
                <a:latin typeface="Liberation Sans" pitchFamily="18"/>
                <a:sym typeface="Wingdings" panose="05000000000000000000" pitchFamily="2" charset="2"/>
              </a:rPr>
              <a:t> 5% do valor do pedido</a:t>
            </a:r>
          </a:p>
          <a:p>
            <a:pPr lvl="1">
              <a:buSzPct val="45000"/>
              <a:buFont typeface="StarSymbol"/>
              <a:buChar char="●"/>
            </a:pPr>
            <a:r>
              <a:rPr lang="pt-BR" sz="2261">
                <a:highlight>
                  <a:scrgbClr r="0" g="0" b="0">
                    <a:alpha val="0"/>
                  </a:scrgbClr>
                </a:highlight>
                <a:latin typeface="Liberation Sans" pitchFamily="18"/>
                <a:sym typeface="Wingdings" panose="05000000000000000000" pitchFamily="2" charset="2"/>
              </a:rPr>
              <a:t>Frete Expresso  10% do valor do pedido</a:t>
            </a:r>
          </a:p>
          <a:p>
            <a:pPr>
              <a:buSzPct val="45000"/>
              <a:buFont typeface="StarSymbol"/>
              <a:buChar char="●"/>
            </a:pPr>
            <a:endParaRPr lang="pt-BR" sz="2661">
              <a:highlight>
                <a:scrgbClr r="0" g="0" b="0">
                  <a:alpha val="0"/>
                </a:scrgbClr>
              </a:highlight>
              <a:latin typeface="Liberation Sans" pitchFamily="18"/>
              <a:sym typeface="Wingdings" panose="05000000000000000000" pitchFamily="2" charset="2"/>
            </a:endParaRPr>
          </a:p>
          <a:p>
            <a:pPr>
              <a:buSzPct val="45000"/>
              <a:buFont typeface="StarSymbol"/>
              <a:buChar char="●"/>
            </a:pPr>
            <a:r>
              <a:rPr lang="pt-BR" sz="2661">
                <a:highlight>
                  <a:scrgbClr r="0" g="0" b="0">
                    <a:alpha val="0"/>
                  </a:scrgbClr>
                </a:highlight>
                <a:latin typeface="Liberation Sans" pitchFamily="18"/>
                <a:sym typeface="Wingdings" panose="05000000000000000000" pitchFamily="2" charset="2"/>
              </a:rPr>
              <a:t>E os métodos </a:t>
            </a:r>
            <a:r>
              <a:rPr lang="pt-BR" sz="2661" b="1" err="1">
                <a:highlight>
                  <a:scrgbClr r="0" g="0" b="0">
                    <a:alpha val="0"/>
                  </a:scrgbClr>
                </a:highlight>
                <a:latin typeface="Liberation Sans" pitchFamily="18"/>
                <a:sym typeface="Wingdings" panose="05000000000000000000" pitchFamily="2" charset="2"/>
              </a:rPr>
              <a:t>calculaFreteComum</a:t>
            </a:r>
            <a:r>
              <a:rPr lang="pt-BR" sz="2661" b="1">
                <a:highlight>
                  <a:scrgbClr r="0" g="0" b="0">
                    <a:alpha val="0"/>
                  </a:scrgbClr>
                </a:highlight>
                <a:latin typeface="Liberation Sans" pitchFamily="18"/>
                <a:sym typeface="Wingdings" panose="05000000000000000000" pitchFamily="2" charset="2"/>
              </a:rPr>
              <a:t>()</a:t>
            </a:r>
            <a:r>
              <a:rPr lang="pt-BR" sz="2661">
                <a:highlight>
                  <a:scrgbClr r="0" g="0" b="0">
                    <a:alpha val="0"/>
                  </a:scrgbClr>
                </a:highlight>
                <a:latin typeface="Liberation Sans" pitchFamily="18"/>
                <a:sym typeface="Wingdings" panose="05000000000000000000" pitchFamily="2" charset="2"/>
              </a:rPr>
              <a:t> e </a:t>
            </a:r>
            <a:r>
              <a:rPr lang="pt-BR" sz="2661" b="1" err="1">
                <a:highlight>
                  <a:scrgbClr r="0" g="0" b="0">
                    <a:alpha val="0"/>
                  </a:scrgbClr>
                </a:highlight>
                <a:latin typeface="Liberation Sans" pitchFamily="18"/>
                <a:sym typeface="Wingdings" panose="05000000000000000000" pitchFamily="2" charset="2"/>
              </a:rPr>
              <a:t>calculaFreteExpresso</a:t>
            </a:r>
            <a:r>
              <a:rPr lang="pt-BR" sz="2661" b="1">
                <a:highlight>
                  <a:scrgbClr r="0" g="0" b="0">
                    <a:alpha val="0"/>
                  </a:scrgbClr>
                </a:highlight>
                <a:latin typeface="Liberation Sans" pitchFamily="18"/>
                <a:sym typeface="Wingdings" panose="05000000000000000000" pitchFamily="2" charset="2"/>
              </a:rPr>
              <a:t>()</a:t>
            </a:r>
            <a:r>
              <a:rPr lang="pt-BR" sz="2661">
                <a:highlight>
                  <a:scrgbClr r="0" g="0" b="0">
                    <a:alpha val="0"/>
                  </a:scrgbClr>
                </a:highlight>
                <a:latin typeface="Liberation Sans" pitchFamily="18"/>
                <a:sym typeface="Wingdings" panose="05000000000000000000" pitchFamily="2" charset="2"/>
              </a:rPr>
              <a:t> são responsáveis por esses cálculos.</a:t>
            </a:r>
            <a:endParaRPr lang="pt-BR" sz="2661">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42895533-F7DD-7E04-3822-15932BB3A752}"/>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pic>
        <p:nvPicPr>
          <p:cNvPr id="6" name="Imagem 5">
            <a:extLst>
              <a:ext uri="{FF2B5EF4-FFF2-40B4-BE49-F238E27FC236}">
                <a16:creationId xmlns:a16="http://schemas.microsoft.com/office/drawing/2014/main" id="{930F783B-24DB-13F9-1D9F-2704D314831E}"/>
              </a:ext>
            </a:extLst>
          </p:cNvPr>
          <p:cNvPicPr>
            <a:picLocks noChangeAspect="1"/>
          </p:cNvPicPr>
          <p:nvPr/>
        </p:nvPicPr>
        <p:blipFill>
          <a:blip r:embed="rId3"/>
          <a:stretch>
            <a:fillRect/>
          </a:stretch>
        </p:blipFill>
        <p:spPr>
          <a:xfrm>
            <a:off x="7912361" y="1235241"/>
            <a:ext cx="4122742" cy="3561348"/>
          </a:xfrm>
          <a:prstGeom prst="rect">
            <a:avLst/>
          </a:prstGeom>
        </p:spPr>
      </p:pic>
    </p:spTree>
    <p:extLst>
      <p:ext uri="{BB962C8B-B14F-4D97-AF65-F5344CB8AC3E}">
        <p14:creationId xmlns:p14="http://schemas.microsoft.com/office/powerpoint/2010/main" val="2746797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0E9E5-C46F-ABD3-30B8-28F4480747BD}"/>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B3209D96-581B-DD78-5B29-BBE3AF402768}"/>
              </a:ext>
            </a:extLst>
          </p:cNvPr>
          <p:cNvSpPr txBox="1">
            <a:spLocks noGrp="1"/>
          </p:cNvSpPr>
          <p:nvPr>
            <p:ph type="body" idx="4294967295"/>
          </p:nvPr>
        </p:nvSpPr>
        <p:spPr>
          <a:xfrm>
            <a:off x="435599" y="781223"/>
            <a:ext cx="11451601" cy="5234566"/>
          </a:xfrm>
        </p:spPr>
        <p:txBody>
          <a:bodyPr vert="horz">
            <a:normAutofit/>
          </a:bodyPr>
          <a:lstStyle/>
          <a:p>
            <a:pPr lvl="0" algn="l">
              <a:buSzPct val="45000"/>
              <a:buFont typeface="StarSymbol"/>
              <a:buChar char="●"/>
            </a:pPr>
            <a:r>
              <a:rPr lang="pt-BR" sz="2661" b="1"/>
              <a:t>Cenário 1</a:t>
            </a:r>
          </a:p>
          <a:p>
            <a:pPr lvl="0" algn="l">
              <a:buSzPct val="45000"/>
              <a:buFont typeface="StarSymbol"/>
              <a:buChar char="●"/>
            </a:pPr>
            <a:r>
              <a:rPr lang="pt-BR" sz="2661">
                <a:highlight>
                  <a:scrgbClr r="0" g="0" b="0">
                    <a:alpha val="0"/>
                  </a:scrgbClr>
                </a:highlight>
                <a:latin typeface="Liberation Sans" pitchFamily="18"/>
              </a:rPr>
              <a:t>Crie um novo projeto em Java ou C# (tipo console </a:t>
            </a:r>
            <a:r>
              <a:rPr lang="pt-BR" sz="2661" err="1">
                <a:highlight>
                  <a:scrgbClr r="0" g="0" b="0">
                    <a:alpha val="0"/>
                  </a:scrgbClr>
                </a:highlight>
                <a:latin typeface="Liberation Sans" pitchFamily="18"/>
              </a:rPr>
              <a:t>application</a:t>
            </a:r>
            <a:r>
              <a:rPr lang="pt-BR" sz="2661">
                <a:highlight>
                  <a:scrgbClr r="0" g="0" b="0">
                    <a:alpha val="0"/>
                  </a:scrgbClr>
                </a:highlight>
                <a:latin typeface="Liberation Sans" pitchFamily="18"/>
              </a:rPr>
              <a:t>)</a:t>
            </a:r>
            <a:endParaRPr lang="pt-BR" sz="2661" b="1">
              <a:highlight>
                <a:scrgbClr r="0" g="0" b="0">
                  <a:alpha val="0"/>
                </a:scrgbClr>
              </a:highlight>
              <a:latin typeface="Liberation Sans" pitchFamily="18"/>
            </a:endParaRPr>
          </a:p>
          <a:p>
            <a:pPr lvl="0" algn="l">
              <a:buSzPct val="45000"/>
              <a:buFont typeface="StarSymbol"/>
              <a:buChar char="●"/>
            </a:pPr>
            <a:r>
              <a:rPr lang="pt-BR" sz="2661" b="1">
                <a:highlight>
                  <a:scrgbClr r="0" g="0" b="0">
                    <a:alpha val="0"/>
                  </a:scrgbClr>
                </a:highlight>
                <a:latin typeface="Liberation Sans" pitchFamily="18"/>
              </a:rPr>
              <a:t>Crie um Pacote (Pasta) denominada Pedidos e implemente dentre deste pacote a classe Pedido</a:t>
            </a:r>
            <a:r>
              <a:rPr lang="pt-BR" sz="2661">
                <a:highlight>
                  <a:scrgbClr r="0" g="0" b="0">
                    <a:alpha val="0"/>
                  </a:scrgbClr>
                </a:highlight>
                <a:latin typeface="Liberation Sans" pitchFamily="18"/>
              </a:rPr>
              <a:t>.</a:t>
            </a:r>
          </a:p>
          <a:p>
            <a:pPr lvl="0" algn="l">
              <a:buSzPct val="45000"/>
              <a:buFont typeface="StarSymbol"/>
              <a:buChar char="●"/>
            </a:pPr>
            <a:r>
              <a:rPr lang="pt-BR" sz="2661">
                <a:highlight>
                  <a:scrgbClr r="0" g="0" b="0">
                    <a:alpha val="0"/>
                  </a:scrgbClr>
                </a:highlight>
                <a:latin typeface="Liberation Sans" pitchFamily="18"/>
              </a:rPr>
              <a:t>O </a:t>
            </a:r>
            <a:r>
              <a:rPr lang="pt-BR" sz="2661" err="1">
                <a:highlight>
                  <a:scrgbClr r="0" g="0" b="0">
                    <a:alpha val="0"/>
                  </a:scrgbClr>
                </a:highlight>
                <a:latin typeface="Liberation Sans" pitchFamily="18"/>
              </a:rPr>
              <a:t>main</a:t>
            </a:r>
            <a:r>
              <a:rPr lang="pt-BR" sz="2661">
                <a:highlight>
                  <a:scrgbClr r="0" g="0" b="0">
                    <a:alpha val="0"/>
                  </a:scrgbClr>
                </a:highlight>
                <a:latin typeface="Liberation Sans" pitchFamily="18"/>
              </a:rPr>
              <a:t> de nossa aplicação será nossa classe  cliente.</a:t>
            </a:r>
          </a:p>
          <a:p>
            <a:pPr lvl="0" algn="l">
              <a:buSzPct val="45000"/>
              <a:buFont typeface="StarSymbol"/>
              <a:buChar char="●"/>
            </a:pPr>
            <a:r>
              <a:rPr lang="pt-BR" sz="2661">
                <a:highlight>
                  <a:scrgbClr r="0" g="0" b="0">
                    <a:alpha val="0"/>
                  </a:scrgbClr>
                </a:highlight>
                <a:latin typeface="Liberation Sans" pitchFamily="18"/>
              </a:rPr>
              <a:t>Desenvolva o código em Java ou C# de nossa classe Pedido conforme demonstrado no próximo slide.</a:t>
            </a:r>
          </a:p>
        </p:txBody>
      </p:sp>
      <p:sp>
        <p:nvSpPr>
          <p:cNvPr id="4" name="Título 3">
            <a:extLst>
              <a:ext uri="{FF2B5EF4-FFF2-40B4-BE49-F238E27FC236}">
                <a16:creationId xmlns:a16="http://schemas.microsoft.com/office/drawing/2014/main" id="{5A370704-E3DB-7342-A03F-76840104131F}"/>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spTree>
    <p:extLst>
      <p:ext uri="{BB962C8B-B14F-4D97-AF65-F5344CB8AC3E}">
        <p14:creationId xmlns:p14="http://schemas.microsoft.com/office/powerpoint/2010/main" val="2234424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62DB8-63AC-0EF1-156B-8B3818B66214}"/>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70B77B4E-000C-202D-1F16-A3AAB0096244}"/>
              </a:ext>
            </a:extLst>
          </p:cNvPr>
          <p:cNvSpPr txBox="1">
            <a:spLocks noGrp="1"/>
          </p:cNvSpPr>
          <p:nvPr>
            <p:ph type="body" idx="4294967295"/>
          </p:nvPr>
        </p:nvSpPr>
        <p:spPr>
          <a:xfrm>
            <a:off x="435599" y="781223"/>
            <a:ext cx="3783475" cy="566314"/>
          </a:xfrm>
        </p:spPr>
        <p:txBody>
          <a:bodyPr vert="horz">
            <a:normAutofit/>
          </a:bodyPr>
          <a:lstStyle/>
          <a:p>
            <a:pPr lvl="0" algn="l">
              <a:buSzPct val="45000"/>
              <a:buFont typeface="StarSymbol"/>
              <a:buChar char="●"/>
            </a:pPr>
            <a:r>
              <a:rPr lang="pt-BR" sz="2661" b="1"/>
              <a:t>C# - Classe Pedido</a:t>
            </a:r>
          </a:p>
          <a:p>
            <a:pPr marL="0" lvl="0" indent="0" algn="l">
              <a:buSzPct val="45000"/>
              <a:buNone/>
            </a:pPr>
            <a:endParaRPr lang="pt-BR" sz="2661">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40F632B7-CB5F-12F0-EFF1-742FB4A0FE6A}"/>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err="1">
                <a:solidFill>
                  <a:schemeClr val="bg1"/>
                </a:solidFill>
              </a:rPr>
              <a:t>Strategy</a:t>
            </a:r>
            <a:r>
              <a:rPr lang="pt-BR" sz="2000">
                <a:solidFill>
                  <a:schemeClr val="bg1"/>
                </a:solidFill>
              </a:rPr>
              <a:t> - </a:t>
            </a:r>
            <a:r>
              <a:rPr lang="pt-BR" sz="2000" err="1">
                <a:solidFill>
                  <a:schemeClr val="bg1"/>
                </a:solidFill>
              </a:rPr>
              <a:t>Cenario</a:t>
            </a:r>
            <a:r>
              <a:rPr lang="pt-BR" sz="2000">
                <a:solidFill>
                  <a:schemeClr val="bg1"/>
                </a:solidFill>
              </a:rPr>
              <a:t> 1</a:t>
            </a:r>
          </a:p>
        </p:txBody>
      </p:sp>
      <p:pic>
        <p:nvPicPr>
          <p:cNvPr id="7" name="Imagem 6">
            <a:extLst>
              <a:ext uri="{FF2B5EF4-FFF2-40B4-BE49-F238E27FC236}">
                <a16:creationId xmlns:a16="http://schemas.microsoft.com/office/drawing/2014/main" id="{9DB26D3A-D8E1-096F-5A76-F67575884D11}"/>
              </a:ext>
            </a:extLst>
          </p:cNvPr>
          <p:cNvPicPr>
            <a:picLocks noChangeAspect="1"/>
          </p:cNvPicPr>
          <p:nvPr/>
        </p:nvPicPr>
        <p:blipFill>
          <a:blip r:embed="rId3"/>
          <a:stretch>
            <a:fillRect/>
          </a:stretch>
        </p:blipFill>
        <p:spPr>
          <a:xfrm>
            <a:off x="5297574" y="781223"/>
            <a:ext cx="6240378" cy="5953464"/>
          </a:xfrm>
          <a:prstGeom prst="rect">
            <a:avLst/>
          </a:prstGeom>
        </p:spPr>
      </p:pic>
      <p:pic>
        <p:nvPicPr>
          <p:cNvPr id="11" name="Imagem 10">
            <a:extLst>
              <a:ext uri="{FF2B5EF4-FFF2-40B4-BE49-F238E27FC236}">
                <a16:creationId xmlns:a16="http://schemas.microsoft.com/office/drawing/2014/main" id="{7F7B57A2-B48D-7F26-9A68-6DB140290C6D}"/>
              </a:ext>
            </a:extLst>
          </p:cNvPr>
          <p:cNvPicPr>
            <a:picLocks noChangeAspect="1"/>
          </p:cNvPicPr>
          <p:nvPr/>
        </p:nvPicPr>
        <p:blipFill>
          <a:blip r:embed="rId4"/>
          <a:stretch>
            <a:fillRect/>
          </a:stretch>
        </p:blipFill>
        <p:spPr>
          <a:xfrm>
            <a:off x="611931" y="1475680"/>
            <a:ext cx="4270362" cy="3754046"/>
          </a:xfrm>
          <a:prstGeom prst="rect">
            <a:avLst/>
          </a:prstGeom>
        </p:spPr>
      </p:pic>
    </p:spTree>
    <p:extLst>
      <p:ext uri="{BB962C8B-B14F-4D97-AF65-F5344CB8AC3E}">
        <p14:creationId xmlns:p14="http://schemas.microsoft.com/office/powerpoint/2010/main" val="564620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51F6E-8B57-EDAF-0284-F49B97223B38}"/>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D5CCA92C-F627-E9E3-80F4-84915EE894C3}"/>
              </a:ext>
            </a:extLst>
          </p:cNvPr>
          <p:cNvSpPr txBox="1">
            <a:spLocks noGrp="1"/>
          </p:cNvSpPr>
          <p:nvPr>
            <p:ph type="body" idx="4294967295"/>
          </p:nvPr>
        </p:nvSpPr>
        <p:spPr>
          <a:xfrm>
            <a:off x="435599" y="781223"/>
            <a:ext cx="3783475" cy="566314"/>
          </a:xfrm>
        </p:spPr>
        <p:txBody>
          <a:bodyPr vert="horz">
            <a:normAutofit/>
          </a:bodyPr>
          <a:lstStyle/>
          <a:p>
            <a:pPr lvl="0" algn="l">
              <a:buSzPct val="45000"/>
              <a:buFont typeface="StarSymbol"/>
              <a:buChar char="●"/>
            </a:pPr>
            <a:r>
              <a:rPr lang="pt-BR" sz="2661" b="1"/>
              <a:t>C# - </a:t>
            </a:r>
            <a:r>
              <a:rPr lang="pt-BR" sz="2661" b="1" err="1"/>
              <a:t>Main</a:t>
            </a:r>
            <a:endParaRPr lang="pt-BR" sz="2661" b="1"/>
          </a:p>
          <a:p>
            <a:pPr marL="0" lvl="0" indent="0" algn="l">
              <a:buSzPct val="45000"/>
              <a:buNone/>
            </a:pPr>
            <a:endParaRPr lang="pt-BR" sz="2661">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8C562569-B768-6102-0690-D5F273878DA8}"/>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err="1">
                <a:solidFill>
                  <a:schemeClr val="bg1"/>
                </a:solidFill>
              </a:rPr>
              <a:t>Strategy</a:t>
            </a:r>
            <a:r>
              <a:rPr lang="pt-BR" sz="2000">
                <a:solidFill>
                  <a:schemeClr val="bg1"/>
                </a:solidFill>
              </a:rPr>
              <a:t> - </a:t>
            </a:r>
            <a:r>
              <a:rPr lang="pt-BR" sz="2000" err="1">
                <a:solidFill>
                  <a:schemeClr val="bg1"/>
                </a:solidFill>
              </a:rPr>
              <a:t>Cenario</a:t>
            </a:r>
            <a:r>
              <a:rPr lang="pt-BR" sz="2000">
                <a:solidFill>
                  <a:schemeClr val="bg1"/>
                </a:solidFill>
              </a:rPr>
              <a:t> 1</a:t>
            </a:r>
          </a:p>
        </p:txBody>
      </p:sp>
      <p:pic>
        <p:nvPicPr>
          <p:cNvPr id="6" name="Imagem 5">
            <a:extLst>
              <a:ext uri="{FF2B5EF4-FFF2-40B4-BE49-F238E27FC236}">
                <a16:creationId xmlns:a16="http://schemas.microsoft.com/office/drawing/2014/main" id="{652214EB-F843-376E-4C5A-B1372EB13ACF}"/>
              </a:ext>
            </a:extLst>
          </p:cNvPr>
          <p:cNvPicPr>
            <a:picLocks noChangeAspect="1"/>
          </p:cNvPicPr>
          <p:nvPr/>
        </p:nvPicPr>
        <p:blipFill>
          <a:blip r:embed="rId3"/>
          <a:stretch>
            <a:fillRect/>
          </a:stretch>
        </p:blipFill>
        <p:spPr>
          <a:xfrm>
            <a:off x="574289" y="1347537"/>
            <a:ext cx="10875522" cy="4138863"/>
          </a:xfrm>
          <a:prstGeom prst="rect">
            <a:avLst/>
          </a:prstGeom>
        </p:spPr>
      </p:pic>
    </p:spTree>
    <p:extLst>
      <p:ext uri="{BB962C8B-B14F-4D97-AF65-F5344CB8AC3E}">
        <p14:creationId xmlns:p14="http://schemas.microsoft.com/office/powerpoint/2010/main" val="1908668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69A5A-FEC9-F9F5-AEAA-0265C0D82714}"/>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DA42985B-89DD-B39B-3070-EA7B7CCFE807}"/>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err="1">
                <a:solidFill>
                  <a:schemeClr val="bg1"/>
                </a:solidFill>
              </a:rPr>
              <a:t>Strategy</a:t>
            </a:r>
            <a:r>
              <a:rPr lang="pt-BR" sz="2000">
                <a:solidFill>
                  <a:schemeClr val="bg1"/>
                </a:solidFill>
              </a:rPr>
              <a:t> - </a:t>
            </a:r>
            <a:r>
              <a:rPr lang="pt-BR" sz="2000" err="1">
                <a:solidFill>
                  <a:schemeClr val="bg1"/>
                </a:solidFill>
              </a:rPr>
              <a:t>Cenario</a:t>
            </a:r>
            <a:r>
              <a:rPr lang="pt-BR" sz="2000">
                <a:solidFill>
                  <a:schemeClr val="bg1"/>
                </a:solidFill>
              </a:rPr>
              <a:t> 1</a:t>
            </a:r>
          </a:p>
        </p:txBody>
      </p:sp>
      <p:sp>
        <p:nvSpPr>
          <p:cNvPr id="8" name="Espaço Reservado para Texto 1">
            <a:extLst>
              <a:ext uri="{FF2B5EF4-FFF2-40B4-BE49-F238E27FC236}">
                <a16:creationId xmlns:a16="http://schemas.microsoft.com/office/drawing/2014/main" id="{BCE40C56-7A9D-6EC1-F4A2-0B39DFEE3D58}"/>
              </a:ext>
            </a:extLst>
          </p:cNvPr>
          <p:cNvSpPr txBox="1">
            <a:spLocks/>
          </p:cNvSpPr>
          <p:nvPr/>
        </p:nvSpPr>
        <p:spPr>
          <a:xfrm>
            <a:off x="7971046" y="1126176"/>
            <a:ext cx="3566906" cy="56631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45000"/>
              <a:buFont typeface="StarSymbol"/>
              <a:buChar char="●"/>
            </a:pPr>
            <a:r>
              <a:rPr lang="pt-BR" sz="2661" b="1"/>
              <a:t>Java – Classe Pedido</a:t>
            </a:r>
          </a:p>
          <a:p>
            <a:pPr marL="0" indent="0">
              <a:buSzPct val="45000"/>
              <a:buFont typeface="System Font Regular"/>
              <a:buNone/>
            </a:pPr>
            <a:endParaRPr lang="pt-BR" sz="2661">
              <a:highlight>
                <a:scrgbClr r="0" g="0" b="0">
                  <a:alpha val="0"/>
                </a:scrgbClr>
              </a:highlight>
              <a:latin typeface="Liberation Sans" pitchFamily="18"/>
            </a:endParaRPr>
          </a:p>
        </p:txBody>
      </p:sp>
      <p:pic>
        <p:nvPicPr>
          <p:cNvPr id="6" name="Imagem 5">
            <a:extLst>
              <a:ext uri="{FF2B5EF4-FFF2-40B4-BE49-F238E27FC236}">
                <a16:creationId xmlns:a16="http://schemas.microsoft.com/office/drawing/2014/main" id="{618364DC-CDE8-1D0C-6F3B-3D73B999D720}"/>
              </a:ext>
            </a:extLst>
          </p:cNvPr>
          <p:cNvPicPr>
            <a:picLocks noChangeAspect="1"/>
          </p:cNvPicPr>
          <p:nvPr/>
        </p:nvPicPr>
        <p:blipFill>
          <a:blip r:embed="rId3"/>
          <a:stretch>
            <a:fillRect/>
          </a:stretch>
        </p:blipFill>
        <p:spPr>
          <a:xfrm>
            <a:off x="0" y="0"/>
            <a:ext cx="6124988" cy="6858000"/>
          </a:xfrm>
          <a:prstGeom prst="rect">
            <a:avLst/>
          </a:prstGeom>
        </p:spPr>
      </p:pic>
      <p:pic>
        <p:nvPicPr>
          <p:cNvPr id="11" name="Imagem 10">
            <a:extLst>
              <a:ext uri="{FF2B5EF4-FFF2-40B4-BE49-F238E27FC236}">
                <a16:creationId xmlns:a16="http://schemas.microsoft.com/office/drawing/2014/main" id="{3D1CC114-274C-910D-286E-085AD506601F}"/>
              </a:ext>
            </a:extLst>
          </p:cNvPr>
          <p:cNvPicPr>
            <a:picLocks noChangeAspect="1"/>
          </p:cNvPicPr>
          <p:nvPr/>
        </p:nvPicPr>
        <p:blipFill>
          <a:blip r:embed="rId4"/>
          <a:stretch>
            <a:fillRect/>
          </a:stretch>
        </p:blipFill>
        <p:spPr>
          <a:xfrm>
            <a:off x="7199850" y="1969986"/>
            <a:ext cx="4338102" cy="4185351"/>
          </a:xfrm>
          <a:prstGeom prst="rect">
            <a:avLst/>
          </a:prstGeom>
        </p:spPr>
      </p:pic>
    </p:spTree>
    <p:extLst>
      <p:ext uri="{BB962C8B-B14F-4D97-AF65-F5344CB8AC3E}">
        <p14:creationId xmlns:p14="http://schemas.microsoft.com/office/powerpoint/2010/main" val="57439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B765A-52E9-479A-FD35-19DCB74E2FFA}"/>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3BCE6A0C-9A8E-53E2-864A-174A3367BDB4}"/>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err="1">
                <a:solidFill>
                  <a:schemeClr val="bg1"/>
                </a:solidFill>
              </a:rPr>
              <a:t>Strategy</a:t>
            </a:r>
            <a:r>
              <a:rPr lang="pt-BR" sz="2000">
                <a:solidFill>
                  <a:schemeClr val="bg1"/>
                </a:solidFill>
              </a:rPr>
              <a:t> - </a:t>
            </a:r>
            <a:r>
              <a:rPr lang="pt-BR" sz="2000" err="1">
                <a:solidFill>
                  <a:schemeClr val="bg1"/>
                </a:solidFill>
              </a:rPr>
              <a:t>Cenario</a:t>
            </a:r>
            <a:r>
              <a:rPr lang="pt-BR" sz="2000">
                <a:solidFill>
                  <a:schemeClr val="bg1"/>
                </a:solidFill>
              </a:rPr>
              <a:t> 1</a:t>
            </a:r>
          </a:p>
        </p:txBody>
      </p:sp>
      <p:sp>
        <p:nvSpPr>
          <p:cNvPr id="8" name="Espaço Reservado para Texto 1">
            <a:extLst>
              <a:ext uri="{FF2B5EF4-FFF2-40B4-BE49-F238E27FC236}">
                <a16:creationId xmlns:a16="http://schemas.microsoft.com/office/drawing/2014/main" id="{7DA027C0-582E-499F-8F42-2EDF36382CBA}"/>
              </a:ext>
            </a:extLst>
          </p:cNvPr>
          <p:cNvSpPr txBox="1">
            <a:spLocks/>
          </p:cNvSpPr>
          <p:nvPr/>
        </p:nvSpPr>
        <p:spPr>
          <a:xfrm>
            <a:off x="611931" y="653080"/>
            <a:ext cx="3566906" cy="56631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45000"/>
              <a:buFont typeface="StarSymbol"/>
              <a:buChar char="●"/>
            </a:pPr>
            <a:r>
              <a:rPr lang="pt-BR" sz="2661" b="1"/>
              <a:t>Java – </a:t>
            </a:r>
            <a:r>
              <a:rPr lang="pt-BR" sz="2661" b="1" err="1"/>
              <a:t>Main</a:t>
            </a:r>
            <a:endParaRPr lang="pt-BR" sz="2661" b="1"/>
          </a:p>
          <a:p>
            <a:pPr marL="0" indent="0">
              <a:buSzPct val="45000"/>
              <a:buFont typeface="System Font Regular"/>
              <a:buNone/>
            </a:pPr>
            <a:endParaRPr lang="pt-BR" sz="2661">
              <a:highlight>
                <a:scrgbClr r="0" g="0" b="0">
                  <a:alpha val="0"/>
                </a:scrgbClr>
              </a:highlight>
              <a:latin typeface="Liberation Sans" pitchFamily="18"/>
            </a:endParaRPr>
          </a:p>
        </p:txBody>
      </p:sp>
      <p:pic>
        <p:nvPicPr>
          <p:cNvPr id="11" name="Imagem 10">
            <a:extLst>
              <a:ext uri="{FF2B5EF4-FFF2-40B4-BE49-F238E27FC236}">
                <a16:creationId xmlns:a16="http://schemas.microsoft.com/office/drawing/2014/main" id="{111395D0-6967-5647-C7FF-5C24CC85E9C9}"/>
              </a:ext>
            </a:extLst>
          </p:cNvPr>
          <p:cNvPicPr>
            <a:picLocks noChangeAspect="1"/>
          </p:cNvPicPr>
          <p:nvPr/>
        </p:nvPicPr>
        <p:blipFill>
          <a:blip r:embed="rId3"/>
          <a:stretch>
            <a:fillRect/>
          </a:stretch>
        </p:blipFill>
        <p:spPr>
          <a:xfrm>
            <a:off x="1293598" y="1138816"/>
            <a:ext cx="9470654" cy="5730724"/>
          </a:xfrm>
          <a:prstGeom prst="rect">
            <a:avLst/>
          </a:prstGeom>
        </p:spPr>
      </p:pic>
    </p:spTree>
    <p:extLst>
      <p:ext uri="{BB962C8B-B14F-4D97-AF65-F5344CB8AC3E}">
        <p14:creationId xmlns:p14="http://schemas.microsoft.com/office/powerpoint/2010/main" val="231321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078ED-0A67-6E70-DF0F-76CEF7F99338}"/>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E455511C-F464-5A6D-893F-8FF5A11A806A}"/>
              </a:ext>
            </a:extLst>
          </p:cNvPr>
          <p:cNvSpPr txBox="1">
            <a:spLocks noGrp="1"/>
          </p:cNvSpPr>
          <p:nvPr>
            <p:ph type="body" idx="4294967295"/>
          </p:nvPr>
        </p:nvSpPr>
        <p:spPr>
          <a:xfrm>
            <a:off x="653293" y="870773"/>
            <a:ext cx="11102352" cy="5442329"/>
          </a:xfrm>
        </p:spPr>
        <p:txBody>
          <a:bodyPr vert="horz">
            <a:normAutofit/>
          </a:bodyPr>
          <a:lstStyle/>
          <a:p>
            <a:pPr lvl="0" algn="ctr"/>
            <a:r>
              <a:rPr lang="pt-BR" sz="2661" b="1" err="1"/>
              <a:t>Strategy</a:t>
            </a:r>
            <a:r>
              <a:rPr lang="pt-BR" sz="2661" b="1"/>
              <a:t> – Padrões Comportamentais</a:t>
            </a:r>
          </a:p>
          <a:p>
            <a:pPr lvl="0" algn="ctr"/>
            <a:endParaRPr lang="pt-BR" sz="2661" b="1"/>
          </a:p>
          <a:p>
            <a:pPr lvl="0" algn="ctr"/>
            <a:r>
              <a:rPr lang="pt-BR" sz="2661" b="1"/>
              <a:t>O padrão </a:t>
            </a:r>
            <a:r>
              <a:rPr lang="pt-BR" sz="2661" b="1" err="1"/>
              <a:t>Strategy</a:t>
            </a:r>
            <a:r>
              <a:rPr lang="pt-BR" sz="2661" b="1"/>
              <a:t> aprimora a comunicação entre os objetos, pois passa a existir uma distribuição de responsabilidades.</a:t>
            </a:r>
          </a:p>
          <a:p>
            <a:pPr lvl="0" algn="ctr"/>
            <a:endParaRPr lang="pt-BR" sz="2661" b="1"/>
          </a:p>
          <a:p>
            <a:pPr lvl="0" algn="ctr"/>
            <a:r>
              <a:rPr lang="pt-BR" sz="2661" b="1"/>
              <a:t>O objetivo é representar os comportamentos de um objeto por meio de uma família de algoritmos que os implementam.</a:t>
            </a:r>
          </a:p>
        </p:txBody>
      </p:sp>
      <p:sp>
        <p:nvSpPr>
          <p:cNvPr id="4" name="Título 3">
            <a:extLst>
              <a:ext uri="{FF2B5EF4-FFF2-40B4-BE49-F238E27FC236}">
                <a16:creationId xmlns:a16="http://schemas.microsoft.com/office/drawing/2014/main" id="{37E99C3E-AF0C-11A4-752B-2DD1AFE618D3}"/>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spTree>
    <p:extLst>
      <p:ext uri="{BB962C8B-B14F-4D97-AF65-F5344CB8AC3E}">
        <p14:creationId xmlns:p14="http://schemas.microsoft.com/office/powerpoint/2010/main" val="291289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6CFE9-BE42-6262-555F-EC2ABC6A628F}"/>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212FBC7-7864-D1E1-01B4-8838388167FE}"/>
              </a:ext>
            </a:extLst>
          </p:cNvPr>
          <p:cNvSpPr txBox="1">
            <a:spLocks noGrp="1"/>
          </p:cNvSpPr>
          <p:nvPr>
            <p:ph type="body" idx="4294967295"/>
          </p:nvPr>
        </p:nvSpPr>
        <p:spPr>
          <a:xfrm>
            <a:off x="435599" y="781223"/>
            <a:ext cx="11451601" cy="3662440"/>
          </a:xfrm>
        </p:spPr>
        <p:txBody>
          <a:bodyPr vert="horz">
            <a:normAutofit lnSpcReduction="10000"/>
          </a:bodyPr>
          <a:lstStyle/>
          <a:p>
            <a:pPr lvl="0" algn="l">
              <a:buSzPct val="45000"/>
              <a:buFont typeface="StarSymbol"/>
              <a:buChar char="●"/>
            </a:pPr>
            <a:r>
              <a:rPr lang="pt-BR" sz="2661" b="1"/>
              <a:t>Cenário 1 – Resultado Esperado</a:t>
            </a:r>
          </a:p>
          <a:p>
            <a:pPr lvl="0" algn="l">
              <a:buSzPct val="45000"/>
              <a:buFont typeface="StarSymbol"/>
              <a:buChar char="●"/>
            </a:pPr>
            <a:r>
              <a:rPr lang="pt-BR" sz="2661">
                <a:highlight>
                  <a:scrgbClr r="0" g="0" b="0">
                    <a:alpha val="0"/>
                  </a:scrgbClr>
                </a:highlight>
                <a:latin typeface="Liberation Sans" pitchFamily="18"/>
              </a:rPr>
              <a:t>Se você definiu o valor do pedido como R$100,00</a:t>
            </a:r>
          </a:p>
          <a:p>
            <a:pPr lvl="0" algn="l">
              <a:buSzPct val="45000"/>
              <a:buFont typeface="StarSymbol"/>
              <a:buChar char="●"/>
            </a:pPr>
            <a:endParaRPr lang="pt-BR" sz="2661">
              <a:highlight>
                <a:scrgbClr r="0" g="0" b="0">
                  <a:alpha val="0"/>
                </a:scrgbClr>
              </a:highlight>
              <a:latin typeface="Liberation Sans" pitchFamily="18"/>
            </a:endParaRPr>
          </a:p>
          <a:p>
            <a:pPr lvl="0" algn="l">
              <a:buSzPct val="45000"/>
              <a:buFont typeface="StarSymbol"/>
              <a:buChar char="●"/>
            </a:pPr>
            <a:r>
              <a:rPr lang="pt-BR" sz="2661">
                <a:highlight>
                  <a:scrgbClr r="0" g="0" b="0">
                    <a:alpha val="0"/>
                  </a:scrgbClr>
                </a:highlight>
                <a:latin typeface="Liberation Sans" pitchFamily="18"/>
              </a:rPr>
              <a:t>Então você obteve:</a:t>
            </a:r>
          </a:p>
          <a:p>
            <a:pPr lvl="0" algn="l">
              <a:buSzPct val="45000"/>
              <a:buFont typeface="StarSymbol"/>
              <a:buChar char="●"/>
            </a:pPr>
            <a:endParaRPr lang="pt-BR" sz="2661">
              <a:highlight>
                <a:scrgbClr r="0" g="0" b="0">
                  <a:alpha val="0"/>
                </a:scrgbClr>
              </a:highlight>
              <a:latin typeface="Liberation Sans" pitchFamily="18"/>
            </a:endParaRPr>
          </a:p>
          <a:p>
            <a:pPr lvl="0" algn="l">
              <a:buSzPct val="45000"/>
              <a:buFont typeface="StarSymbol"/>
              <a:buChar char="●"/>
            </a:pPr>
            <a:r>
              <a:rPr lang="pt-BR" sz="2661">
                <a:highlight>
                  <a:scrgbClr r="0" g="0" b="0">
                    <a:alpha val="0"/>
                  </a:scrgbClr>
                </a:highlight>
                <a:latin typeface="Liberation Sans" pitchFamily="18"/>
              </a:rPr>
              <a:t>Frete Comum: R$5</a:t>
            </a:r>
          </a:p>
          <a:p>
            <a:pPr lvl="0" algn="l">
              <a:buSzPct val="45000"/>
              <a:buFont typeface="StarSymbol"/>
              <a:buChar char="●"/>
            </a:pPr>
            <a:r>
              <a:rPr lang="pt-BR" sz="2661">
                <a:highlight>
                  <a:scrgbClr r="0" g="0" b="0">
                    <a:alpha val="0"/>
                  </a:scrgbClr>
                </a:highlight>
                <a:latin typeface="Liberation Sans" pitchFamily="18"/>
              </a:rPr>
              <a:t>Frete Expresso: R$10</a:t>
            </a:r>
          </a:p>
        </p:txBody>
      </p:sp>
      <p:sp>
        <p:nvSpPr>
          <p:cNvPr id="4" name="Título 3">
            <a:extLst>
              <a:ext uri="{FF2B5EF4-FFF2-40B4-BE49-F238E27FC236}">
                <a16:creationId xmlns:a16="http://schemas.microsoft.com/office/drawing/2014/main" id="{2535CC67-7916-1E61-E62A-BE2FD93572F1}"/>
              </a:ext>
            </a:extLst>
          </p:cNvPr>
          <p:cNvSpPr txBox="1">
            <a:spLocks noGrp="1"/>
          </p:cNvSpPr>
          <p:nvPr>
            <p:ph type="title" idx="4294967295"/>
          </p:nvPr>
        </p:nvSpPr>
        <p:spPr>
          <a:xfrm>
            <a:off x="611931" y="273423"/>
            <a:ext cx="11143713" cy="379657"/>
          </a:xfrm>
          <a:solidFill>
            <a:srgbClr val="000000"/>
          </a:solidFill>
        </p:spPr>
        <p:txBody>
          <a:bodyPr vert="horz">
            <a:normAutofit/>
          </a:bodyPr>
          <a:lstStyle/>
          <a:p>
            <a:pPr lvl="0" algn="r"/>
            <a:r>
              <a:rPr lang="pt-BR" sz="1800" err="1">
                <a:solidFill>
                  <a:schemeClr val="bg1"/>
                </a:solidFill>
              </a:rPr>
              <a:t>Strategy</a:t>
            </a:r>
            <a:r>
              <a:rPr lang="pt-BR" sz="1800">
                <a:solidFill>
                  <a:schemeClr val="bg1"/>
                </a:solidFill>
              </a:rPr>
              <a:t> - </a:t>
            </a:r>
            <a:r>
              <a:rPr lang="pt-BR" sz="1800" err="1">
                <a:solidFill>
                  <a:schemeClr val="bg1"/>
                </a:solidFill>
              </a:rPr>
              <a:t>Cenario</a:t>
            </a:r>
            <a:r>
              <a:rPr lang="pt-BR" sz="1800">
                <a:solidFill>
                  <a:schemeClr val="bg1"/>
                </a:solidFill>
              </a:rPr>
              <a:t> 1</a:t>
            </a:r>
            <a:endParaRPr lang="pt-BR" sz="1935" b="1">
              <a:solidFill>
                <a:schemeClr val="bg1"/>
              </a:solidFill>
            </a:endParaRPr>
          </a:p>
        </p:txBody>
      </p:sp>
    </p:spTree>
    <p:extLst>
      <p:ext uri="{BB962C8B-B14F-4D97-AF65-F5344CB8AC3E}">
        <p14:creationId xmlns:p14="http://schemas.microsoft.com/office/powerpoint/2010/main" val="840202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030C0-DEE6-13D3-EF38-64F1C9920308}"/>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EDE423F-6AFD-F117-11CF-A1C61B34498C}"/>
              </a:ext>
            </a:extLst>
          </p:cNvPr>
          <p:cNvSpPr txBox="1">
            <a:spLocks noGrp="1"/>
          </p:cNvSpPr>
          <p:nvPr>
            <p:ph type="body" idx="4294967295"/>
          </p:nvPr>
        </p:nvSpPr>
        <p:spPr>
          <a:xfrm>
            <a:off x="435599" y="781223"/>
            <a:ext cx="11451601" cy="3662440"/>
          </a:xfrm>
        </p:spPr>
        <p:txBody>
          <a:bodyPr vert="horz">
            <a:normAutofit lnSpcReduction="10000"/>
          </a:bodyPr>
          <a:lstStyle/>
          <a:p>
            <a:pPr lvl="0" algn="l">
              <a:buSzPct val="45000"/>
              <a:buFont typeface="StarSymbol"/>
              <a:buChar char="●"/>
            </a:pPr>
            <a:r>
              <a:rPr lang="pt-BR" sz="2661" b="1"/>
              <a:t>Cenário 1 – Resultado Esperado</a:t>
            </a:r>
          </a:p>
          <a:p>
            <a:pPr lvl="0" algn="l">
              <a:buSzPct val="45000"/>
              <a:buFont typeface="StarSymbol"/>
              <a:buChar char="●"/>
            </a:pPr>
            <a:r>
              <a:rPr lang="pt-BR" sz="2661">
                <a:highlight>
                  <a:scrgbClr r="0" g="0" b="0">
                    <a:alpha val="0"/>
                  </a:scrgbClr>
                </a:highlight>
                <a:latin typeface="Liberation Sans" pitchFamily="18"/>
              </a:rPr>
              <a:t>Se você definiu o valor do pedido como R$100,00</a:t>
            </a:r>
          </a:p>
          <a:p>
            <a:pPr lvl="0" algn="l">
              <a:buSzPct val="45000"/>
              <a:buFont typeface="StarSymbol"/>
              <a:buChar char="●"/>
            </a:pPr>
            <a:endParaRPr lang="pt-BR" sz="2661">
              <a:highlight>
                <a:scrgbClr r="0" g="0" b="0">
                  <a:alpha val="0"/>
                </a:scrgbClr>
              </a:highlight>
              <a:latin typeface="Liberation Sans" pitchFamily="18"/>
            </a:endParaRPr>
          </a:p>
          <a:p>
            <a:pPr lvl="0" algn="l">
              <a:buSzPct val="45000"/>
              <a:buFont typeface="StarSymbol"/>
              <a:buChar char="●"/>
            </a:pPr>
            <a:r>
              <a:rPr lang="pt-BR" sz="2661">
                <a:highlight>
                  <a:scrgbClr r="0" g="0" b="0">
                    <a:alpha val="0"/>
                  </a:scrgbClr>
                </a:highlight>
                <a:latin typeface="Liberation Sans" pitchFamily="18"/>
              </a:rPr>
              <a:t>Então você obteve:</a:t>
            </a:r>
          </a:p>
          <a:p>
            <a:pPr lvl="0" algn="l">
              <a:buSzPct val="45000"/>
              <a:buFont typeface="StarSymbol"/>
              <a:buChar char="●"/>
            </a:pPr>
            <a:endParaRPr lang="pt-BR" sz="2661">
              <a:highlight>
                <a:scrgbClr r="0" g="0" b="0">
                  <a:alpha val="0"/>
                </a:scrgbClr>
              </a:highlight>
              <a:latin typeface="Liberation Sans" pitchFamily="18"/>
            </a:endParaRPr>
          </a:p>
          <a:p>
            <a:pPr lvl="0" algn="l">
              <a:buSzPct val="45000"/>
              <a:buFont typeface="StarSymbol"/>
              <a:buChar char="●"/>
            </a:pPr>
            <a:r>
              <a:rPr lang="pt-BR" sz="2661">
                <a:highlight>
                  <a:scrgbClr r="0" g="0" b="0">
                    <a:alpha val="0"/>
                  </a:scrgbClr>
                </a:highlight>
                <a:latin typeface="Liberation Sans" pitchFamily="18"/>
              </a:rPr>
              <a:t>Frete Comum: R$5</a:t>
            </a:r>
          </a:p>
          <a:p>
            <a:pPr lvl="0" algn="l">
              <a:buSzPct val="45000"/>
              <a:buFont typeface="StarSymbol"/>
              <a:buChar char="●"/>
            </a:pPr>
            <a:r>
              <a:rPr lang="pt-BR" sz="2661">
                <a:highlight>
                  <a:scrgbClr r="0" g="0" b="0">
                    <a:alpha val="0"/>
                  </a:scrgbClr>
                </a:highlight>
                <a:latin typeface="Liberation Sans" pitchFamily="18"/>
              </a:rPr>
              <a:t>Frete Expresso: R$10</a:t>
            </a:r>
          </a:p>
        </p:txBody>
      </p:sp>
      <p:sp>
        <p:nvSpPr>
          <p:cNvPr id="4" name="Título 3">
            <a:extLst>
              <a:ext uri="{FF2B5EF4-FFF2-40B4-BE49-F238E27FC236}">
                <a16:creationId xmlns:a16="http://schemas.microsoft.com/office/drawing/2014/main" id="{9C516638-8F34-0233-7900-F979F59537CF}"/>
              </a:ext>
            </a:extLst>
          </p:cNvPr>
          <p:cNvSpPr txBox="1">
            <a:spLocks noGrp="1"/>
          </p:cNvSpPr>
          <p:nvPr>
            <p:ph type="title" idx="4294967295"/>
          </p:nvPr>
        </p:nvSpPr>
        <p:spPr>
          <a:xfrm>
            <a:off x="611931" y="273423"/>
            <a:ext cx="11143713" cy="379657"/>
          </a:xfrm>
          <a:solidFill>
            <a:srgbClr val="000000"/>
          </a:solidFill>
        </p:spPr>
        <p:txBody>
          <a:bodyPr vert="horz">
            <a:normAutofit/>
          </a:bodyPr>
          <a:lstStyle/>
          <a:p>
            <a:pPr lvl="0" algn="r"/>
            <a:r>
              <a:rPr lang="pt-BR" sz="1800" err="1">
                <a:solidFill>
                  <a:schemeClr val="bg1"/>
                </a:solidFill>
              </a:rPr>
              <a:t>Strategy</a:t>
            </a:r>
            <a:r>
              <a:rPr lang="pt-BR" sz="1800">
                <a:solidFill>
                  <a:schemeClr val="bg1"/>
                </a:solidFill>
              </a:rPr>
              <a:t> - </a:t>
            </a:r>
            <a:r>
              <a:rPr lang="pt-BR" sz="1800" err="1">
                <a:solidFill>
                  <a:schemeClr val="bg1"/>
                </a:solidFill>
              </a:rPr>
              <a:t>Cenario</a:t>
            </a:r>
            <a:r>
              <a:rPr lang="pt-BR" sz="1800">
                <a:solidFill>
                  <a:schemeClr val="bg1"/>
                </a:solidFill>
              </a:rPr>
              <a:t> 1</a:t>
            </a:r>
            <a:endParaRPr lang="pt-BR" sz="1935" b="1"/>
          </a:p>
        </p:txBody>
      </p:sp>
    </p:spTree>
    <p:extLst>
      <p:ext uri="{BB962C8B-B14F-4D97-AF65-F5344CB8AC3E}">
        <p14:creationId xmlns:p14="http://schemas.microsoft.com/office/powerpoint/2010/main" val="2599044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3AD67-D45D-E43C-E3D4-2CA2BECA353F}"/>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649A86C5-707F-4E62-54A9-BC4B0E56332C}"/>
              </a:ext>
            </a:extLst>
          </p:cNvPr>
          <p:cNvSpPr txBox="1">
            <a:spLocks noGrp="1"/>
          </p:cNvSpPr>
          <p:nvPr>
            <p:ph type="body" idx="4294967295"/>
          </p:nvPr>
        </p:nvSpPr>
        <p:spPr>
          <a:xfrm>
            <a:off x="435599" y="781223"/>
            <a:ext cx="11451601" cy="5651610"/>
          </a:xfrm>
        </p:spPr>
        <p:txBody>
          <a:bodyPr vert="horz">
            <a:normAutofit/>
          </a:bodyPr>
          <a:lstStyle/>
          <a:p>
            <a:pPr lvl="0" algn="l">
              <a:buSzPct val="45000"/>
              <a:buFont typeface="StarSymbol"/>
              <a:buChar char="●"/>
            </a:pPr>
            <a:r>
              <a:rPr lang="pt-BR" sz="2661" b="1"/>
              <a:t>Cenário 2</a:t>
            </a:r>
          </a:p>
          <a:p>
            <a:pPr lvl="0" algn="l">
              <a:buSzPct val="45000"/>
              <a:buFont typeface="StarSymbol"/>
              <a:buChar char="●"/>
            </a:pPr>
            <a:r>
              <a:rPr lang="pt-BR" sz="2661">
                <a:highlight>
                  <a:scrgbClr r="0" g="0" b="0">
                    <a:alpha val="0"/>
                  </a:scrgbClr>
                </a:highlight>
                <a:latin typeface="Liberation Sans" pitchFamily="18"/>
              </a:rPr>
              <a:t>Imagine agora que </a:t>
            </a:r>
            <a:r>
              <a:rPr lang="pt-BR" sz="2661" b="1">
                <a:highlight>
                  <a:scrgbClr r="0" g="0" b="0">
                    <a:alpha val="0"/>
                  </a:scrgbClr>
                </a:highlight>
                <a:latin typeface="Liberation Sans" pitchFamily="18"/>
              </a:rPr>
              <a:t>o e-commerce cresceu e foi dividido em setores</a:t>
            </a:r>
            <a:r>
              <a:rPr lang="pt-BR" sz="2661">
                <a:highlight>
                  <a:scrgbClr r="0" g="0" b="0">
                    <a:alpha val="0"/>
                  </a:scrgbClr>
                </a:highlight>
                <a:latin typeface="Liberation Sans" pitchFamily="18"/>
              </a:rPr>
              <a:t>;</a:t>
            </a:r>
          </a:p>
          <a:p>
            <a:pPr lvl="0" algn="l">
              <a:buSzPct val="45000"/>
              <a:buFont typeface="StarSymbol"/>
              <a:buChar char="●"/>
            </a:pPr>
            <a:r>
              <a:rPr lang="pt-BR" sz="2661">
                <a:highlight>
                  <a:scrgbClr r="0" g="0" b="0">
                    <a:alpha val="0"/>
                  </a:scrgbClr>
                </a:highlight>
                <a:latin typeface="Liberation Sans" pitchFamily="18"/>
              </a:rPr>
              <a:t>Os pedidos de cada setor possuem características diferentes, de modo a ser necessária a criação de uma classe de pedido para cada setor;</a:t>
            </a:r>
          </a:p>
          <a:p>
            <a:pPr lvl="0" algn="l">
              <a:buSzPct val="45000"/>
              <a:buFont typeface="StarSymbol"/>
              <a:buChar char="●"/>
            </a:pPr>
            <a:r>
              <a:rPr lang="pt-BR" sz="2661" b="1">
                <a:highlight>
                  <a:scrgbClr r="0" g="0" b="0">
                    <a:alpha val="0"/>
                  </a:scrgbClr>
                </a:highlight>
                <a:latin typeface="Liberation Sans" pitchFamily="18"/>
              </a:rPr>
              <a:t>Inicialmente existirão 2 setores: móveis e eletrônicos</a:t>
            </a:r>
            <a:r>
              <a:rPr lang="pt-BR" sz="2661">
                <a:highlight>
                  <a:scrgbClr r="0" g="0" b="0">
                    <a:alpha val="0"/>
                  </a:scrgbClr>
                </a:highlight>
                <a:latin typeface="Liberation Sans" pitchFamily="18"/>
              </a:rPr>
              <a:t>;</a:t>
            </a:r>
          </a:p>
          <a:p>
            <a:pPr lvl="0" algn="l">
              <a:buSzPct val="45000"/>
              <a:buFont typeface="StarSymbol"/>
              <a:buChar char="●"/>
            </a:pPr>
            <a:r>
              <a:rPr lang="pt-BR" sz="2661">
                <a:highlight>
                  <a:scrgbClr r="0" g="0" b="0">
                    <a:alpha val="0"/>
                  </a:scrgbClr>
                </a:highlight>
                <a:latin typeface="Liberation Sans" pitchFamily="18"/>
              </a:rPr>
              <a:t>Neste caso basta </a:t>
            </a:r>
            <a:r>
              <a:rPr lang="pt-BR" sz="2661" b="1">
                <a:highlight>
                  <a:scrgbClr r="0" g="0" b="0">
                    <a:alpha val="0"/>
                  </a:scrgbClr>
                </a:highlight>
                <a:latin typeface="Liberation Sans" pitchFamily="18"/>
              </a:rPr>
              <a:t>transforma a classe Pedido em uma superclasse abstrata</a:t>
            </a:r>
            <a:r>
              <a:rPr lang="pt-BR" sz="2661">
                <a:highlight>
                  <a:scrgbClr r="0" g="0" b="0">
                    <a:alpha val="0"/>
                  </a:scrgbClr>
                </a:highlight>
                <a:latin typeface="Liberation Sans" pitchFamily="18"/>
              </a:rPr>
              <a:t>, que por sua vez </a:t>
            </a:r>
            <a:r>
              <a:rPr lang="pt-BR" sz="2661" b="1">
                <a:highlight>
                  <a:scrgbClr r="0" g="0" b="0">
                    <a:alpha val="0"/>
                  </a:scrgbClr>
                </a:highlight>
                <a:latin typeface="Liberation Sans" pitchFamily="18"/>
              </a:rPr>
              <a:t>implementa os métodos responsáveis por calcular os diferentes tipos de frete.</a:t>
            </a:r>
          </a:p>
          <a:p>
            <a:pPr lvl="0" algn="l">
              <a:buSzPct val="45000"/>
              <a:buFont typeface="StarSymbol"/>
              <a:buChar char="●"/>
            </a:pPr>
            <a:r>
              <a:rPr lang="pt-BR" sz="2661" b="1">
                <a:highlight>
                  <a:scrgbClr r="0" g="0" b="0">
                    <a:alpha val="0"/>
                  </a:scrgbClr>
                </a:highlight>
                <a:latin typeface="Liberation Sans" pitchFamily="18"/>
              </a:rPr>
              <a:t>Os pedidos de cada setor, que são subclasses, herdam as características da classe Pedido</a:t>
            </a:r>
            <a:r>
              <a:rPr lang="pt-BR" sz="2661">
                <a:highlight>
                  <a:scrgbClr r="0" g="0" b="0">
                    <a:alpha val="0"/>
                  </a:scrgbClr>
                </a:highlight>
                <a:latin typeface="Liberation Sans" pitchFamily="18"/>
              </a:rPr>
              <a:t>, e graças a herança também passam a saber calcular os diferentes tipos de frete.</a:t>
            </a:r>
          </a:p>
        </p:txBody>
      </p:sp>
      <p:sp>
        <p:nvSpPr>
          <p:cNvPr id="4" name="Título 3">
            <a:extLst>
              <a:ext uri="{FF2B5EF4-FFF2-40B4-BE49-F238E27FC236}">
                <a16:creationId xmlns:a16="http://schemas.microsoft.com/office/drawing/2014/main" id="{B7C539B1-C7B4-EEDC-B47E-D74A9D6F0EAB}"/>
              </a:ext>
            </a:extLst>
          </p:cNvPr>
          <p:cNvSpPr txBox="1">
            <a:spLocks noGrp="1"/>
          </p:cNvSpPr>
          <p:nvPr>
            <p:ph type="title" idx="4294967295"/>
          </p:nvPr>
        </p:nvSpPr>
        <p:spPr>
          <a:xfrm>
            <a:off x="611931" y="273423"/>
            <a:ext cx="11143713" cy="379657"/>
          </a:xfrm>
          <a:solidFill>
            <a:srgbClr val="000000"/>
          </a:solidFill>
        </p:spPr>
        <p:txBody>
          <a:bodyPr vert="horz">
            <a:normAutofit/>
          </a:bodyPr>
          <a:lstStyle/>
          <a:p>
            <a:pPr lvl="0" algn="r"/>
            <a:r>
              <a:rPr lang="pt-BR" sz="1800" err="1">
                <a:solidFill>
                  <a:schemeClr val="bg1"/>
                </a:solidFill>
              </a:rPr>
              <a:t>Strategy</a:t>
            </a:r>
            <a:r>
              <a:rPr lang="pt-BR" sz="1800">
                <a:solidFill>
                  <a:schemeClr val="bg1"/>
                </a:solidFill>
              </a:rPr>
              <a:t> - </a:t>
            </a:r>
            <a:r>
              <a:rPr lang="pt-BR" sz="1800" err="1">
                <a:solidFill>
                  <a:schemeClr val="bg1"/>
                </a:solidFill>
              </a:rPr>
              <a:t>Cenario</a:t>
            </a:r>
            <a:r>
              <a:rPr lang="pt-BR" sz="1800">
                <a:solidFill>
                  <a:schemeClr val="bg1"/>
                </a:solidFill>
              </a:rPr>
              <a:t> 2</a:t>
            </a:r>
            <a:endParaRPr lang="pt-BR" sz="1935" b="1"/>
          </a:p>
        </p:txBody>
      </p:sp>
    </p:spTree>
    <p:extLst>
      <p:ext uri="{BB962C8B-B14F-4D97-AF65-F5344CB8AC3E}">
        <p14:creationId xmlns:p14="http://schemas.microsoft.com/office/powerpoint/2010/main" val="1241839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CA777-5542-BA52-F7F5-8B21A9AB203A}"/>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2227CE27-9B22-6A0C-4B4A-FE01D230FADA}"/>
              </a:ext>
            </a:extLst>
          </p:cNvPr>
          <p:cNvSpPr txBox="1">
            <a:spLocks noGrp="1"/>
          </p:cNvSpPr>
          <p:nvPr>
            <p:ph type="body" idx="4294967295"/>
          </p:nvPr>
        </p:nvSpPr>
        <p:spPr>
          <a:xfrm>
            <a:off x="435600" y="781223"/>
            <a:ext cx="3409570" cy="559897"/>
          </a:xfrm>
        </p:spPr>
        <p:txBody>
          <a:bodyPr vert="horz">
            <a:normAutofit/>
          </a:bodyPr>
          <a:lstStyle/>
          <a:p>
            <a:pPr lvl="0" algn="l">
              <a:buSzPct val="45000"/>
              <a:buFont typeface="StarSymbol"/>
              <a:buChar char="●"/>
            </a:pPr>
            <a:r>
              <a:rPr lang="pt-BR" sz="2661" b="1"/>
              <a:t>Cenário 2</a:t>
            </a:r>
          </a:p>
        </p:txBody>
      </p:sp>
      <p:sp>
        <p:nvSpPr>
          <p:cNvPr id="4" name="Título 3">
            <a:extLst>
              <a:ext uri="{FF2B5EF4-FFF2-40B4-BE49-F238E27FC236}">
                <a16:creationId xmlns:a16="http://schemas.microsoft.com/office/drawing/2014/main" id="{6B496DCD-0392-5132-EF4B-3157F0D1D2A9}"/>
              </a:ext>
            </a:extLst>
          </p:cNvPr>
          <p:cNvSpPr txBox="1">
            <a:spLocks noGrp="1"/>
          </p:cNvSpPr>
          <p:nvPr>
            <p:ph type="title" idx="4294967295"/>
          </p:nvPr>
        </p:nvSpPr>
        <p:spPr>
          <a:xfrm>
            <a:off x="611931" y="273423"/>
            <a:ext cx="11143713" cy="379657"/>
          </a:xfrm>
          <a:solidFill>
            <a:srgbClr val="000000"/>
          </a:solidFill>
        </p:spPr>
        <p:txBody>
          <a:bodyPr vert="horz">
            <a:normAutofit/>
          </a:bodyPr>
          <a:lstStyle/>
          <a:p>
            <a:pPr lvl="0" algn="r"/>
            <a:r>
              <a:rPr lang="pt-BR" sz="1800" err="1">
                <a:solidFill>
                  <a:schemeClr val="bg1"/>
                </a:solidFill>
              </a:rPr>
              <a:t>Strategy</a:t>
            </a:r>
            <a:r>
              <a:rPr lang="pt-BR" sz="1800">
                <a:solidFill>
                  <a:schemeClr val="bg1"/>
                </a:solidFill>
              </a:rPr>
              <a:t> - </a:t>
            </a:r>
            <a:r>
              <a:rPr lang="pt-BR" sz="1800" err="1">
                <a:solidFill>
                  <a:schemeClr val="bg1"/>
                </a:solidFill>
              </a:rPr>
              <a:t>Cenario</a:t>
            </a:r>
            <a:r>
              <a:rPr lang="pt-BR" sz="1800">
                <a:solidFill>
                  <a:schemeClr val="bg1"/>
                </a:solidFill>
              </a:rPr>
              <a:t> 2</a:t>
            </a:r>
            <a:endParaRPr lang="pt-BR" sz="1935" b="1"/>
          </a:p>
        </p:txBody>
      </p:sp>
      <p:pic>
        <p:nvPicPr>
          <p:cNvPr id="9" name="Imagem 8">
            <a:extLst>
              <a:ext uri="{FF2B5EF4-FFF2-40B4-BE49-F238E27FC236}">
                <a16:creationId xmlns:a16="http://schemas.microsoft.com/office/drawing/2014/main" id="{0014E79D-0288-0C6A-95E4-5D6FFA45F38A}"/>
              </a:ext>
            </a:extLst>
          </p:cNvPr>
          <p:cNvPicPr>
            <a:picLocks noChangeAspect="1"/>
          </p:cNvPicPr>
          <p:nvPr/>
        </p:nvPicPr>
        <p:blipFill>
          <a:blip r:embed="rId3"/>
          <a:stretch>
            <a:fillRect/>
          </a:stretch>
        </p:blipFill>
        <p:spPr>
          <a:xfrm>
            <a:off x="2628200" y="996364"/>
            <a:ext cx="7283896" cy="5537757"/>
          </a:xfrm>
          <a:prstGeom prst="rect">
            <a:avLst/>
          </a:prstGeom>
        </p:spPr>
      </p:pic>
    </p:spTree>
    <p:extLst>
      <p:ext uri="{BB962C8B-B14F-4D97-AF65-F5344CB8AC3E}">
        <p14:creationId xmlns:p14="http://schemas.microsoft.com/office/powerpoint/2010/main" val="1610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67456-54DB-D743-68FE-A1AF0B5BE00C}"/>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85A6C090-5DFC-032C-ED25-8F8D7DA6BED9}"/>
              </a:ext>
            </a:extLst>
          </p:cNvPr>
          <p:cNvSpPr txBox="1">
            <a:spLocks noGrp="1"/>
          </p:cNvSpPr>
          <p:nvPr>
            <p:ph type="body" idx="4294967295"/>
          </p:nvPr>
        </p:nvSpPr>
        <p:spPr>
          <a:xfrm>
            <a:off x="435599" y="781223"/>
            <a:ext cx="3783475" cy="566314"/>
          </a:xfrm>
        </p:spPr>
        <p:txBody>
          <a:bodyPr vert="horz">
            <a:normAutofit/>
          </a:bodyPr>
          <a:lstStyle/>
          <a:p>
            <a:pPr lvl="0" algn="l">
              <a:buSzPct val="45000"/>
              <a:buFont typeface="StarSymbol"/>
              <a:buChar char="●"/>
            </a:pPr>
            <a:r>
              <a:rPr lang="pt-BR" sz="2661" b="1"/>
              <a:t>C# - Classe Pedido</a:t>
            </a:r>
          </a:p>
          <a:p>
            <a:pPr marL="0" lvl="0" indent="0" algn="l">
              <a:buSzPct val="45000"/>
              <a:buNone/>
            </a:pPr>
            <a:endParaRPr lang="pt-BR" sz="2661">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82AEB458-D757-BDE0-0B56-9D30A6658605}"/>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err="1">
                <a:solidFill>
                  <a:schemeClr val="bg1"/>
                </a:solidFill>
              </a:rPr>
              <a:t>Strategy</a:t>
            </a:r>
            <a:r>
              <a:rPr lang="pt-BR" sz="2000">
                <a:solidFill>
                  <a:schemeClr val="bg1"/>
                </a:solidFill>
              </a:rPr>
              <a:t> - </a:t>
            </a:r>
            <a:r>
              <a:rPr lang="pt-BR" sz="2000" err="1">
                <a:solidFill>
                  <a:schemeClr val="bg1"/>
                </a:solidFill>
              </a:rPr>
              <a:t>Cenario</a:t>
            </a:r>
            <a:r>
              <a:rPr lang="pt-BR" sz="2000">
                <a:solidFill>
                  <a:schemeClr val="bg1"/>
                </a:solidFill>
              </a:rPr>
              <a:t> 2</a:t>
            </a:r>
          </a:p>
        </p:txBody>
      </p:sp>
      <p:pic>
        <p:nvPicPr>
          <p:cNvPr id="6" name="Imagem 5">
            <a:extLst>
              <a:ext uri="{FF2B5EF4-FFF2-40B4-BE49-F238E27FC236}">
                <a16:creationId xmlns:a16="http://schemas.microsoft.com/office/drawing/2014/main" id="{2FDCC5CD-4654-90D2-B890-F5F0A7A3206E}"/>
              </a:ext>
            </a:extLst>
          </p:cNvPr>
          <p:cNvPicPr>
            <a:picLocks noChangeAspect="1"/>
          </p:cNvPicPr>
          <p:nvPr/>
        </p:nvPicPr>
        <p:blipFill>
          <a:blip r:embed="rId3"/>
          <a:stretch>
            <a:fillRect/>
          </a:stretch>
        </p:blipFill>
        <p:spPr>
          <a:xfrm>
            <a:off x="5423905" y="653080"/>
            <a:ext cx="6156164" cy="6144371"/>
          </a:xfrm>
          <a:prstGeom prst="rect">
            <a:avLst/>
          </a:prstGeom>
        </p:spPr>
      </p:pic>
      <p:pic>
        <p:nvPicPr>
          <p:cNvPr id="9" name="Imagem 8">
            <a:extLst>
              <a:ext uri="{FF2B5EF4-FFF2-40B4-BE49-F238E27FC236}">
                <a16:creationId xmlns:a16="http://schemas.microsoft.com/office/drawing/2014/main" id="{167B36DD-8FF0-1FF4-31E1-BB6883381751}"/>
              </a:ext>
            </a:extLst>
          </p:cNvPr>
          <p:cNvPicPr>
            <a:picLocks noChangeAspect="1"/>
          </p:cNvPicPr>
          <p:nvPr/>
        </p:nvPicPr>
        <p:blipFill>
          <a:blip r:embed="rId4"/>
          <a:stretch>
            <a:fillRect/>
          </a:stretch>
        </p:blipFill>
        <p:spPr>
          <a:xfrm>
            <a:off x="435599" y="1338393"/>
            <a:ext cx="4136401" cy="3664312"/>
          </a:xfrm>
          <a:prstGeom prst="rect">
            <a:avLst/>
          </a:prstGeom>
        </p:spPr>
      </p:pic>
    </p:spTree>
    <p:extLst>
      <p:ext uri="{BB962C8B-B14F-4D97-AF65-F5344CB8AC3E}">
        <p14:creationId xmlns:p14="http://schemas.microsoft.com/office/powerpoint/2010/main" val="1105473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3C618-3853-6183-2501-BCAF43424B09}"/>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8AECF375-31AE-AF22-7BC0-B312BF46A9F3}"/>
              </a:ext>
            </a:extLst>
          </p:cNvPr>
          <p:cNvSpPr txBox="1">
            <a:spLocks noGrp="1"/>
          </p:cNvSpPr>
          <p:nvPr>
            <p:ph type="body" idx="4294967295"/>
          </p:nvPr>
        </p:nvSpPr>
        <p:spPr>
          <a:xfrm>
            <a:off x="435599" y="781223"/>
            <a:ext cx="3783475" cy="566314"/>
          </a:xfrm>
        </p:spPr>
        <p:txBody>
          <a:bodyPr vert="horz">
            <a:normAutofit fontScale="85000" lnSpcReduction="10000"/>
          </a:bodyPr>
          <a:lstStyle/>
          <a:p>
            <a:pPr lvl="0" algn="l">
              <a:buSzPct val="45000"/>
              <a:buFont typeface="StarSymbol"/>
              <a:buChar char="●"/>
            </a:pPr>
            <a:r>
              <a:rPr lang="pt-BR" sz="2661" b="1"/>
              <a:t>C# - Classe </a:t>
            </a:r>
            <a:r>
              <a:rPr lang="pt-BR" sz="2661" b="1" err="1"/>
              <a:t>PedidoMoveis</a:t>
            </a:r>
            <a:endParaRPr lang="pt-BR" sz="2661" b="1"/>
          </a:p>
          <a:p>
            <a:pPr marL="0" lvl="0" indent="0" algn="l">
              <a:buSzPct val="45000"/>
              <a:buNone/>
            </a:pPr>
            <a:endParaRPr lang="pt-BR" sz="2661">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EC492E5B-381A-B9CE-285B-B312B97CDD44}"/>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err="1">
                <a:solidFill>
                  <a:schemeClr val="bg1"/>
                </a:solidFill>
              </a:rPr>
              <a:t>Strategy</a:t>
            </a:r>
            <a:r>
              <a:rPr lang="pt-BR" sz="2000">
                <a:solidFill>
                  <a:schemeClr val="bg1"/>
                </a:solidFill>
              </a:rPr>
              <a:t> - </a:t>
            </a:r>
            <a:r>
              <a:rPr lang="pt-BR" sz="2000" err="1">
                <a:solidFill>
                  <a:schemeClr val="bg1"/>
                </a:solidFill>
              </a:rPr>
              <a:t>Cenario</a:t>
            </a:r>
            <a:r>
              <a:rPr lang="pt-BR" sz="2000">
                <a:solidFill>
                  <a:schemeClr val="bg1"/>
                </a:solidFill>
              </a:rPr>
              <a:t> 2</a:t>
            </a:r>
          </a:p>
        </p:txBody>
      </p:sp>
      <p:pic>
        <p:nvPicPr>
          <p:cNvPr id="9" name="Imagem 8">
            <a:extLst>
              <a:ext uri="{FF2B5EF4-FFF2-40B4-BE49-F238E27FC236}">
                <a16:creationId xmlns:a16="http://schemas.microsoft.com/office/drawing/2014/main" id="{76B87025-0B3A-3A08-A9B1-9599783DC1DF}"/>
              </a:ext>
            </a:extLst>
          </p:cNvPr>
          <p:cNvPicPr>
            <a:picLocks noChangeAspect="1"/>
          </p:cNvPicPr>
          <p:nvPr/>
        </p:nvPicPr>
        <p:blipFill>
          <a:blip r:embed="rId3"/>
          <a:stretch>
            <a:fillRect/>
          </a:stretch>
        </p:blipFill>
        <p:spPr>
          <a:xfrm>
            <a:off x="435599" y="1338393"/>
            <a:ext cx="4136401" cy="3664312"/>
          </a:xfrm>
          <a:prstGeom prst="rect">
            <a:avLst/>
          </a:prstGeom>
        </p:spPr>
      </p:pic>
      <p:pic>
        <p:nvPicPr>
          <p:cNvPr id="7" name="Imagem 6">
            <a:extLst>
              <a:ext uri="{FF2B5EF4-FFF2-40B4-BE49-F238E27FC236}">
                <a16:creationId xmlns:a16="http://schemas.microsoft.com/office/drawing/2014/main" id="{45D04567-E896-E130-770F-EA5FA2CB55CA}"/>
              </a:ext>
            </a:extLst>
          </p:cNvPr>
          <p:cNvPicPr>
            <a:picLocks noChangeAspect="1"/>
          </p:cNvPicPr>
          <p:nvPr/>
        </p:nvPicPr>
        <p:blipFill>
          <a:blip r:embed="rId4"/>
          <a:stretch>
            <a:fillRect/>
          </a:stretch>
        </p:blipFill>
        <p:spPr>
          <a:xfrm>
            <a:off x="5761930" y="781223"/>
            <a:ext cx="5608924" cy="3790777"/>
          </a:xfrm>
          <a:prstGeom prst="rect">
            <a:avLst/>
          </a:prstGeom>
        </p:spPr>
      </p:pic>
    </p:spTree>
    <p:extLst>
      <p:ext uri="{BB962C8B-B14F-4D97-AF65-F5344CB8AC3E}">
        <p14:creationId xmlns:p14="http://schemas.microsoft.com/office/powerpoint/2010/main" val="2758007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4459F-45B4-108A-B150-54EE3B139A10}"/>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2C32EE32-BC37-BAD0-54E1-6E4D78877815}"/>
              </a:ext>
            </a:extLst>
          </p:cNvPr>
          <p:cNvSpPr txBox="1">
            <a:spLocks noGrp="1"/>
          </p:cNvSpPr>
          <p:nvPr>
            <p:ph type="body" idx="4294967295"/>
          </p:nvPr>
        </p:nvSpPr>
        <p:spPr>
          <a:xfrm>
            <a:off x="435599" y="781223"/>
            <a:ext cx="3783475" cy="566314"/>
          </a:xfrm>
        </p:spPr>
        <p:txBody>
          <a:bodyPr vert="horz">
            <a:normAutofit fontScale="70000" lnSpcReduction="20000"/>
          </a:bodyPr>
          <a:lstStyle/>
          <a:p>
            <a:pPr lvl="0" algn="l">
              <a:buSzPct val="45000"/>
              <a:buFont typeface="StarSymbol"/>
              <a:buChar char="●"/>
            </a:pPr>
            <a:r>
              <a:rPr lang="pt-BR" sz="2661" b="1"/>
              <a:t>C# - Classe </a:t>
            </a:r>
            <a:r>
              <a:rPr lang="pt-BR" sz="2661" b="1" err="1"/>
              <a:t>PedidoEletronicos</a:t>
            </a:r>
            <a:endParaRPr lang="pt-BR" sz="2661" b="1"/>
          </a:p>
          <a:p>
            <a:pPr marL="0" lvl="0" indent="0" algn="l">
              <a:buSzPct val="45000"/>
              <a:buNone/>
            </a:pPr>
            <a:endParaRPr lang="pt-BR" sz="2661">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11A40117-3067-BD33-122D-EAE505C634F4}"/>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err="1">
                <a:solidFill>
                  <a:schemeClr val="bg1"/>
                </a:solidFill>
              </a:rPr>
              <a:t>Strategy</a:t>
            </a:r>
            <a:r>
              <a:rPr lang="pt-BR" sz="2000">
                <a:solidFill>
                  <a:schemeClr val="bg1"/>
                </a:solidFill>
              </a:rPr>
              <a:t> - </a:t>
            </a:r>
            <a:r>
              <a:rPr lang="pt-BR" sz="2000" err="1">
                <a:solidFill>
                  <a:schemeClr val="bg1"/>
                </a:solidFill>
              </a:rPr>
              <a:t>Cenario</a:t>
            </a:r>
            <a:r>
              <a:rPr lang="pt-BR" sz="2000">
                <a:solidFill>
                  <a:schemeClr val="bg1"/>
                </a:solidFill>
              </a:rPr>
              <a:t> 2</a:t>
            </a:r>
          </a:p>
        </p:txBody>
      </p:sp>
      <p:pic>
        <p:nvPicPr>
          <p:cNvPr id="9" name="Imagem 8">
            <a:extLst>
              <a:ext uri="{FF2B5EF4-FFF2-40B4-BE49-F238E27FC236}">
                <a16:creationId xmlns:a16="http://schemas.microsoft.com/office/drawing/2014/main" id="{8DEF0DD0-7E75-68C6-7EF7-30111A82B6F4}"/>
              </a:ext>
            </a:extLst>
          </p:cNvPr>
          <p:cNvPicPr>
            <a:picLocks noChangeAspect="1"/>
          </p:cNvPicPr>
          <p:nvPr/>
        </p:nvPicPr>
        <p:blipFill>
          <a:blip r:embed="rId3"/>
          <a:stretch>
            <a:fillRect/>
          </a:stretch>
        </p:blipFill>
        <p:spPr>
          <a:xfrm>
            <a:off x="435599" y="1338393"/>
            <a:ext cx="4136401" cy="3664312"/>
          </a:xfrm>
          <a:prstGeom prst="rect">
            <a:avLst/>
          </a:prstGeom>
        </p:spPr>
      </p:pic>
      <p:pic>
        <p:nvPicPr>
          <p:cNvPr id="6" name="Imagem 5">
            <a:extLst>
              <a:ext uri="{FF2B5EF4-FFF2-40B4-BE49-F238E27FC236}">
                <a16:creationId xmlns:a16="http://schemas.microsoft.com/office/drawing/2014/main" id="{63C1EBD9-1AEB-5A35-2F30-38029CAE99B6}"/>
              </a:ext>
            </a:extLst>
          </p:cNvPr>
          <p:cNvPicPr>
            <a:picLocks noChangeAspect="1"/>
          </p:cNvPicPr>
          <p:nvPr/>
        </p:nvPicPr>
        <p:blipFill>
          <a:blip r:embed="rId4"/>
          <a:stretch>
            <a:fillRect/>
          </a:stretch>
        </p:blipFill>
        <p:spPr>
          <a:xfrm>
            <a:off x="4978759" y="871112"/>
            <a:ext cx="6503040" cy="3754201"/>
          </a:xfrm>
          <a:prstGeom prst="rect">
            <a:avLst/>
          </a:prstGeom>
        </p:spPr>
      </p:pic>
    </p:spTree>
    <p:extLst>
      <p:ext uri="{BB962C8B-B14F-4D97-AF65-F5344CB8AC3E}">
        <p14:creationId xmlns:p14="http://schemas.microsoft.com/office/powerpoint/2010/main" val="1020274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4B397-844E-966A-EF71-BDBEF5366365}"/>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D5C90466-55C7-4294-5DD3-FC45B17C9AE5}"/>
              </a:ext>
            </a:extLst>
          </p:cNvPr>
          <p:cNvSpPr txBox="1">
            <a:spLocks noGrp="1"/>
          </p:cNvSpPr>
          <p:nvPr>
            <p:ph type="body" idx="4294967295"/>
          </p:nvPr>
        </p:nvSpPr>
        <p:spPr>
          <a:xfrm>
            <a:off x="435599" y="781223"/>
            <a:ext cx="3783475" cy="566314"/>
          </a:xfrm>
        </p:spPr>
        <p:txBody>
          <a:bodyPr vert="horz">
            <a:normAutofit/>
          </a:bodyPr>
          <a:lstStyle/>
          <a:p>
            <a:pPr lvl="0" algn="l">
              <a:buSzPct val="45000"/>
              <a:buFont typeface="StarSymbol"/>
              <a:buChar char="●"/>
            </a:pPr>
            <a:r>
              <a:rPr lang="pt-BR" sz="2661" b="1"/>
              <a:t>C# - </a:t>
            </a:r>
            <a:r>
              <a:rPr lang="pt-BR" sz="2661" b="1" err="1"/>
              <a:t>Main</a:t>
            </a:r>
            <a:endParaRPr lang="pt-BR" sz="2661" b="1"/>
          </a:p>
          <a:p>
            <a:pPr marL="0" lvl="0" indent="0" algn="l">
              <a:buSzPct val="45000"/>
              <a:buNone/>
            </a:pPr>
            <a:endParaRPr lang="pt-BR" sz="2661">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35D66873-FCCF-6B6F-D521-8B489D65DB4E}"/>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err="1">
                <a:solidFill>
                  <a:schemeClr val="bg1"/>
                </a:solidFill>
              </a:rPr>
              <a:t>Strategy</a:t>
            </a:r>
            <a:r>
              <a:rPr lang="pt-BR" sz="2000">
                <a:solidFill>
                  <a:schemeClr val="bg1"/>
                </a:solidFill>
              </a:rPr>
              <a:t> - </a:t>
            </a:r>
            <a:r>
              <a:rPr lang="pt-BR" sz="2000" err="1">
                <a:solidFill>
                  <a:schemeClr val="bg1"/>
                </a:solidFill>
              </a:rPr>
              <a:t>Cenario</a:t>
            </a:r>
            <a:r>
              <a:rPr lang="pt-BR" sz="2000">
                <a:solidFill>
                  <a:schemeClr val="bg1"/>
                </a:solidFill>
              </a:rPr>
              <a:t> 2</a:t>
            </a:r>
          </a:p>
        </p:txBody>
      </p:sp>
      <p:pic>
        <p:nvPicPr>
          <p:cNvPr id="7" name="Imagem 6">
            <a:extLst>
              <a:ext uri="{FF2B5EF4-FFF2-40B4-BE49-F238E27FC236}">
                <a16:creationId xmlns:a16="http://schemas.microsoft.com/office/drawing/2014/main" id="{5D60F97A-605F-A3E8-8912-9B0994BDB21B}"/>
              </a:ext>
            </a:extLst>
          </p:cNvPr>
          <p:cNvPicPr>
            <a:picLocks noChangeAspect="1"/>
          </p:cNvPicPr>
          <p:nvPr/>
        </p:nvPicPr>
        <p:blipFill>
          <a:blip r:embed="rId3"/>
          <a:stretch>
            <a:fillRect/>
          </a:stretch>
        </p:blipFill>
        <p:spPr>
          <a:xfrm>
            <a:off x="47083" y="1347536"/>
            <a:ext cx="12020298" cy="2838581"/>
          </a:xfrm>
          <a:prstGeom prst="rect">
            <a:avLst/>
          </a:prstGeom>
        </p:spPr>
      </p:pic>
      <p:pic>
        <p:nvPicPr>
          <p:cNvPr id="9" name="Imagem 8">
            <a:extLst>
              <a:ext uri="{FF2B5EF4-FFF2-40B4-BE49-F238E27FC236}">
                <a16:creationId xmlns:a16="http://schemas.microsoft.com/office/drawing/2014/main" id="{3C8FC88B-E294-62FA-EFA6-A8BF5DE0D820}"/>
              </a:ext>
            </a:extLst>
          </p:cNvPr>
          <p:cNvPicPr>
            <a:picLocks noChangeAspect="1"/>
          </p:cNvPicPr>
          <p:nvPr/>
        </p:nvPicPr>
        <p:blipFill>
          <a:blip r:embed="rId4"/>
          <a:stretch>
            <a:fillRect/>
          </a:stretch>
        </p:blipFill>
        <p:spPr>
          <a:xfrm>
            <a:off x="889192" y="4409019"/>
            <a:ext cx="5431401" cy="1418757"/>
          </a:xfrm>
          <a:prstGeom prst="rect">
            <a:avLst/>
          </a:prstGeom>
        </p:spPr>
      </p:pic>
    </p:spTree>
    <p:extLst>
      <p:ext uri="{BB962C8B-B14F-4D97-AF65-F5344CB8AC3E}">
        <p14:creationId xmlns:p14="http://schemas.microsoft.com/office/powerpoint/2010/main" val="720230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B7FDA-1D24-360C-C5F7-3D3C58EEE8F4}"/>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85EA813A-0E9F-F7B1-DF17-8827C1C95F67}"/>
              </a:ext>
            </a:extLst>
          </p:cNvPr>
          <p:cNvSpPr txBox="1">
            <a:spLocks noGrp="1"/>
          </p:cNvSpPr>
          <p:nvPr>
            <p:ph type="body" idx="4294967295"/>
          </p:nvPr>
        </p:nvSpPr>
        <p:spPr>
          <a:xfrm>
            <a:off x="435599" y="781223"/>
            <a:ext cx="3783475" cy="566314"/>
          </a:xfrm>
        </p:spPr>
        <p:txBody>
          <a:bodyPr vert="horz">
            <a:normAutofit/>
          </a:bodyPr>
          <a:lstStyle/>
          <a:p>
            <a:pPr lvl="0" algn="l">
              <a:buSzPct val="45000"/>
              <a:buFont typeface="StarSymbol"/>
              <a:buChar char="●"/>
            </a:pPr>
            <a:r>
              <a:rPr lang="pt-BR" sz="2661" b="1"/>
              <a:t>Java - Classe Pedido</a:t>
            </a:r>
          </a:p>
          <a:p>
            <a:pPr marL="0" lvl="0" indent="0" algn="l">
              <a:buSzPct val="45000"/>
              <a:buNone/>
            </a:pPr>
            <a:endParaRPr lang="pt-BR" sz="2661">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D86B7E3E-54E0-F252-AECA-628DF59228C7}"/>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err="1">
                <a:solidFill>
                  <a:schemeClr val="bg1"/>
                </a:solidFill>
              </a:rPr>
              <a:t>Strategy</a:t>
            </a:r>
            <a:r>
              <a:rPr lang="pt-BR" sz="2000">
                <a:solidFill>
                  <a:schemeClr val="bg1"/>
                </a:solidFill>
              </a:rPr>
              <a:t> - </a:t>
            </a:r>
            <a:r>
              <a:rPr lang="pt-BR" sz="2000" err="1">
                <a:solidFill>
                  <a:schemeClr val="bg1"/>
                </a:solidFill>
              </a:rPr>
              <a:t>Cenario</a:t>
            </a:r>
            <a:r>
              <a:rPr lang="pt-BR" sz="2000">
                <a:solidFill>
                  <a:schemeClr val="bg1"/>
                </a:solidFill>
              </a:rPr>
              <a:t> 2</a:t>
            </a:r>
          </a:p>
        </p:txBody>
      </p:sp>
      <p:pic>
        <p:nvPicPr>
          <p:cNvPr id="7" name="Imagem 6">
            <a:extLst>
              <a:ext uri="{FF2B5EF4-FFF2-40B4-BE49-F238E27FC236}">
                <a16:creationId xmlns:a16="http://schemas.microsoft.com/office/drawing/2014/main" id="{54DED0F3-AB52-3B7B-CA50-67868DED01F1}"/>
              </a:ext>
            </a:extLst>
          </p:cNvPr>
          <p:cNvPicPr>
            <a:picLocks noChangeAspect="1"/>
          </p:cNvPicPr>
          <p:nvPr/>
        </p:nvPicPr>
        <p:blipFill>
          <a:blip r:embed="rId3"/>
          <a:stretch>
            <a:fillRect/>
          </a:stretch>
        </p:blipFill>
        <p:spPr>
          <a:xfrm>
            <a:off x="435599" y="1347537"/>
            <a:ext cx="2918676" cy="3139119"/>
          </a:xfrm>
          <a:prstGeom prst="rect">
            <a:avLst/>
          </a:prstGeom>
        </p:spPr>
      </p:pic>
      <p:pic>
        <p:nvPicPr>
          <p:cNvPr id="10" name="Imagem 9">
            <a:extLst>
              <a:ext uri="{FF2B5EF4-FFF2-40B4-BE49-F238E27FC236}">
                <a16:creationId xmlns:a16="http://schemas.microsoft.com/office/drawing/2014/main" id="{F92BE806-3BC7-FF32-0C83-499E1324C8F0}"/>
              </a:ext>
            </a:extLst>
          </p:cNvPr>
          <p:cNvPicPr>
            <a:picLocks noChangeAspect="1"/>
          </p:cNvPicPr>
          <p:nvPr/>
        </p:nvPicPr>
        <p:blipFill>
          <a:blip r:embed="rId4"/>
          <a:stretch>
            <a:fillRect/>
          </a:stretch>
        </p:blipFill>
        <p:spPr>
          <a:xfrm>
            <a:off x="2986657" y="1347537"/>
            <a:ext cx="5487166" cy="4601217"/>
          </a:xfrm>
          <a:prstGeom prst="rect">
            <a:avLst/>
          </a:prstGeom>
        </p:spPr>
      </p:pic>
      <p:pic>
        <p:nvPicPr>
          <p:cNvPr id="12" name="Imagem 11">
            <a:extLst>
              <a:ext uri="{FF2B5EF4-FFF2-40B4-BE49-F238E27FC236}">
                <a16:creationId xmlns:a16="http://schemas.microsoft.com/office/drawing/2014/main" id="{D1484BFC-6C28-5583-A10A-CC0AF1D7018F}"/>
              </a:ext>
            </a:extLst>
          </p:cNvPr>
          <p:cNvPicPr>
            <a:picLocks noChangeAspect="1"/>
          </p:cNvPicPr>
          <p:nvPr/>
        </p:nvPicPr>
        <p:blipFill>
          <a:blip r:embed="rId5"/>
          <a:stretch>
            <a:fillRect/>
          </a:stretch>
        </p:blipFill>
        <p:spPr>
          <a:xfrm>
            <a:off x="7466941" y="1390365"/>
            <a:ext cx="4725059" cy="2038635"/>
          </a:xfrm>
          <a:prstGeom prst="rect">
            <a:avLst/>
          </a:prstGeom>
        </p:spPr>
      </p:pic>
    </p:spTree>
    <p:extLst>
      <p:ext uri="{BB962C8B-B14F-4D97-AF65-F5344CB8AC3E}">
        <p14:creationId xmlns:p14="http://schemas.microsoft.com/office/powerpoint/2010/main" val="901857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83C26-6162-E755-D517-661F6C805493}"/>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813FA42-5102-487E-E641-CCBF324BBB9C}"/>
              </a:ext>
            </a:extLst>
          </p:cNvPr>
          <p:cNvSpPr txBox="1">
            <a:spLocks noGrp="1"/>
          </p:cNvSpPr>
          <p:nvPr>
            <p:ph type="body" idx="4294967295"/>
          </p:nvPr>
        </p:nvSpPr>
        <p:spPr>
          <a:xfrm>
            <a:off x="435599" y="781223"/>
            <a:ext cx="3783475" cy="566314"/>
          </a:xfrm>
        </p:spPr>
        <p:txBody>
          <a:bodyPr vert="horz">
            <a:normAutofit fontScale="77500" lnSpcReduction="20000"/>
          </a:bodyPr>
          <a:lstStyle/>
          <a:p>
            <a:pPr lvl="0" algn="l">
              <a:buSzPct val="45000"/>
              <a:buFont typeface="StarSymbol"/>
              <a:buChar char="●"/>
            </a:pPr>
            <a:r>
              <a:rPr lang="pt-BR" sz="2661" b="1"/>
              <a:t>Java - Classe </a:t>
            </a:r>
            <a:r>
              <a:rPr lang="pt-BR" sz="2661" b="1" err="1"/>
              <a:t>PedidoMoveis</a:t>
            </a:r>
            <a:endParaRPr lang="pt-BR" sz="2661" b="1"/>
          </a:p>
          <a:p>
            <a:pPr marL="0" lvl="0" indent="0" algn="l">
              <a:buSzPct val="45000"/>
              <a:buNone/>
            </a:pPr>
            <a:endParaRPr lang="pt-BR" sz="2661">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9CF9F9F3-AC12-F607-CD35-274D819B71CA}"/>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err="1">
                <a:solidFill>
                  <a:schemeClr val="bg1"/>
                </a:solidFill>
              </a:rPr>
              <a:t>Strategy</a:t>
            </a:r>
            <a:r>
              <a:rPr lang="pt-BR" sz="2000">
                <a:solidFill>
                  <a:schemeClr val="bg1"/>
                </a:solidFill>
              </a:rPr>
              <a:t> - </a:t>
            </a:r>
            <a:r>
              <a:rPr lang="pt-BR" sz="2000" err="1">
                <a:solidFill>
                  <a:schemeClr val="bg1"/>
                </a:solidFill>
              </a:rPr>
              <a:t>Cenario</a:t>
            </a:r>
            <a:r>
              <a:rPr lang="pt-BR" sz="2000">
                <a:solidFill>
                  <a:schemeClr val="bg1"/>
                </a:solidFill>
              </a:rPr>
              <a:t> 2</a:t>
            </a:r>
          </a:p>
        </p:txBody>
      </p:sp>
      <p:pic>
        <p:nvPicPr>
          <p:cNvPr id="7" name="Imagem 6">
            <a:extLst>
              <a:ext uri="{FF2B5EF4-FFF2-40B4-BE49-F238E27FC236}">
                <a16:creationId xmlns:a16="http://schemas.microsoft.com/office/drawing/2014/main" id="{0BE7E863-AAF1-6763-7A3D-52B6FC21434B}"/>
              </a:ext>
            </a:extLst>
          </p:cNvPr>
          <p:cNvPicPr>
            <a:picLocks noChangeAspect="1"/>
          </p:cNvPicPr>
          <p:nvPr/>
        </p:nvPicPr>
        <p:blipFill>
          <a:blip r:embed="rId3"/>
          <a:stretch>
            <a:fillRect/>
          </a:stretch>
        </p:blipFill>
        <p:spPr>
          <a:xfrm>
            <a:off x="435599" y="1347537"/>
            <a:ext cx="2918676" cy="3139119"/>
          </a:xfrm>
          <a:prstGeom prst="rect">
            <a:avLst/>
          </a:prstGeom>
        </p:spPr>
      </p:pic>
      <p:pic>
        <p:nvPicPr>
          <p:cNvPr id="6" name="Imagem 5">
            <a:extLst>
              <a:ext uri="{FF2B5EF4-FFF2-40B4-BE49-F238E27FC236}">
                <a16:creationId xmlns:a16="http://schemas.microsoft.com/office/drawing/2014/main" id="{C4F00AF8-B809-9F06-1876-D628DC2B48EA}"/>
              </a:ext>
            </a:extLst>
          </p:cNvPr>
          <p:cNvPicPr>
            <a:picLocks noChangeAspect="1"/>
          </p:cNvPicPr>
          <p:nvPr/>
        </p:nvPicPr>
        <p:blipFill>
          <a:blip r:embed="rId4"/>
          <a:stretch>
            <a:fillRect/>
          </a:stretch>
        </p:blipFill>
        <p:spPr>
          <a:xfrm>
            <a:off x="3580130" y="1260480"/>
            <a:ext cx="6351485" cy="2689728"/>
          </a:xfrm>
          <a:prstGeom prst="rect">
            <a:avLst/>
          </a:prstGeom>
        </p:spPr>
      </p:pic>
    </p:spTree>
    <p:extLst>
      <p:ext uri="{BB962C8B-B14F-4D97-AF65-F5344CB8AC3E}">
        <p14:creationId xmlns:p14="http://schemas.microsoft.com/office/powerpoint/2010/main" val="51427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74BC8B1-715A-2980-C734-9E1AD46BEEB3}"/>
              </a:ext>
            </a:extLst>
          </p:cNvPr>
          <p:cNvSpPr txBox="1">
            <a:spLocks noGrp="1"/>
          </p:cNvSpPr>
          <p:nvPr>
            <p:ph type="body" idx="4294967295"/>
          </p:nvPr>
        </p:nvSpPr>
        <p:spPr>
          <a:xfrm>
            <a:off x="435600" y="740157"/>
            <a:ext cx="11537738" cy="5790638"/>
          </a:xfrm>
        </p:spPr>
        <p:txBody>
          <a:bodyPr vert="horz"/>
          <a:lstStyle/>
          <a:p>
            <a:pPr lvl="0" algn="l"/>
            <a:r>
              <a:rPr lang="pt-BR" sz="2661" b="1"/>
              <a:t>Problema</a:t>
            </a:r>
          </a:p>
          <a:p>
            <a:pPr lvl="0" algn="l">
              <a:buSzPct val="45000"/>
              <a:buFont typeface="StarSymbol"/>
              <a:buChar char="●"/>
            </a:pPr>
            <a:r>
              <a:rPr lang="pt-BR" sz="2661"/>
              <a:t>Um dia você decide criar </a:t>
            </a:r>
            <a:r>
              <a:rPr lang="pt-BR" sz="2661" b="1"/>
              <a:t>uma aplicação de navegação para viajantes </a:t>
            </a:r>
            <a:r>
              <a:rPr lang="pt-BR" sz="2661"/>
              <a:t>casuais. A aplicação estava centrada em um mapa bonito que ajudava os usuários a se orientarem rapidamente em uma cidade.</a:t>
            </a:r>
          </a:p>
          <a:p>
            <a:pPr lvl="0" algn="l">
              <a:buSzPct val="45000"/>
              <a:buFont typeface="StarSymbol"/>
              <a:buChar char="●"/>
            </a:pPr>
            <a:r>
              <a:rPr lang="pt-BR" sz="2661" b="1"/>
              <a:t>Uma das funcionalidades mais pedidas para a aplicação era o planejamento automático de rotas</a:t>
            </a:r>
            <a:r>
              <a:rPr lang="pt-BR" sz="2661"/>
              <a:t>. Um usuário deveria ser capaz de entrar com um endereço e ver a rota mais rápida no mapa.</a:t>
            </a:r>
          </a:p>
          <a:p>
            <a:pPr lvl="0" algn="l">
              <a:buSzPct val="45000"/>
              <a:buFont typeface="StarSymbol"/>
              <a:buChar char="●"/>
            </a:pPr>
            <a:r>
              <a:rPr lang="pt-BR" sz="2661" b="1"/>
              <a:t>A primeira versão da aplicação podia apenas construir rotas sobre rodovia</a:t>
            </a:r>
            <a:r>
              <a:rPr lang="pt-BR" sz="2661"/>
              <a:t>s, e isso agradou muito quem viaja de carro;</a:t>
            </a:r>
          </a:p>
          <a:p>
            <a:pPr lvl="0" algn="l">
              <a:buSzPct val="45000"/>
              <a:buFont typeface="StarSymbol"/>
              <a:buChar char="●"/>
            </a:pPr>
            <a:r>
              <a:rPr lang="pt-BR" sz="2661"/>
              <a:t>Porém aparentemente, nem todo mundo dirige em suas férias, então a </a:t>
            </a:r>
            <a:r>
              <a:rPr lang="pt-BR" sz="2661" b="1"/>
              <a:t>próxima atualização vocês adicionou uma opção para permitir que as pessoas usem o transporte público</a:t>
            </a:r>
            <a:r>
              <a:rPr lang="pt-BR" sz="2661"/>
              <a:t>.</a:t>
            </a:r>
          </a:p>
        </p:txBody>
      </p:sp>
      <p:sp>
        <p:nvSpPr>
          <p:cNvPr id="4" name="Título 3">
            <a:extLst>
              <a:ext uri="{FF2B5EF4-FFF2-40B4-BE49-F238E27FC236}">
                <a16:creationId xmlns:a16="http://schemas.microsoft.com/office/drawing/2014/main" id="{DC0DD88A-6CEC-F6B1-27FE-E0C4EC9FC5C9}"/>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ABAA6-344F-38B3-4EC7-D1C6255F2375}"/>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8A7517B0-83CF-2FEE-80B0-768EF33BF43F}"/>
              </a:ext>
            </a:extLst>
          </p:cNvPr>
          <p:cNvSpPr txBox="1">
            <a:spLocks noGrp="1"/>
          </p:cNvSpPr>
          <p:nvPr>
            <p:ph type="body" idx="4294967295"/>
          </p:nvPr>
        </p:nvSpPr>
        <p:spPr>
          <a:xfrm>
            <a:off x="435599" y="781223"/>
            <a:ext cx="3783475" cy="566314"/>
          </a:xfrm>
        </p:spPr>
        <p:txBody>
          <a:bodyPr vert="horz">
            <a:normAutofit fontScale="77500" lnSpcReduction="20000"/>
          </a:bodyPr>
          <a:lstStyle/>
          <a:p>
            <a:pPr lvl="0" algn="l">
              <a:buSzPct val="45000"/>
              <a:buFont typeface="StarSymbol"/>
              <a:buChar char="●"/>
            </a:pPr>
            <a:r>
              <a:rPr lang="pt-BR" sz="2661" b="1"/>
              <a:t>Java - Classe </a:t>
            </a:r>
            <a:r>
              <a:rPr lang="pt-BR" sz="2661" b="1" err="1"/>
              <a:t>PedidoMoveis</a:t>
            </a:r>
            <a:endParaRPr lang="pt-BR" sz="2661" b="1"/>
          </a:p>
          <a:p>
            <a:pPr marL="0" lvl="0" indent="0" algn="l">
              <a:buSzPct val="45000"/>
              <a:buNone/>
            </a:pPr>
            <a:endParaRPr lang="pt-BR" sz="2661">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BC778D24-4847-3FC1-07F7-E426D3CFBF94}"/>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err="1">
                <a:solidFill>
                  <a:schemeClr val="bg1"/>
                </a:solidFill>
              </a:rPr>
              <a:t>Strategy</a:t>
            </a:r>
            <a:r>
              <a:rPr lang="pt-BR" sz="2000">
                <a:solidFill>
                  <a:schemeClr val="bg1"/>
                </a:solidFill>
              </a:rPr>
              <a:t> - </a:t>
            </a:r>
            <a:r>
              <a:rPr lang="pt-BR" sz="2000" err="1">
                <a:solidFill>
                  <a:schemeClr val="bg1"/>
                </a:solidFill>
              </a:rPr>
              <a:t>Cenario</a:t>
            </a:r>
            <a:r>
              <a:rPr lang="pt-BR" sz="2000">
                <a:solidFill>
                  <a:schemeClr val="bg1"/>
                </a:solidFill>
              </a:rPr>
              <a:t> 2</a:t>
            </a:r>
          </a:p>
        </p:txBody>
      </p:sp>
      <p:pic>
        <p:nvPicPr>
          <p:cNvPr id="7" name="Imagem 6">
            <a:extLst>
              <a:ext uri="{FF2B5EF4-FFF2-40B4-BE49-F238E27FC236}">
                <a16:creationId xmlns:a16="http://schemas.microsoft.com/office/drawing/2014/main" id="{EAF2552B-4EF1-6BBD-4EEA-0A86A4B88393}"/>
              </a:ext>
            </a:extLst>
          </p:cNvPr>
          <p:cNvPicPr>
            <a:picLocks noChangeAspect="1"/>
          </p:cNvPicPr>
          <p:nvPr/>
        </p:nvPicPr>
        <p:blipFill>
          <a:blip r:embed="rId3"/>
          <a:stretch>
            <a:fillRect/>
          </a:stretch>
        </p:blipFill>
        <p:spPr>
          <a:xfrm>
            <a:off x="435599" y="1347537"/>
            <a:ext cx="2918676" cy="3139119"/>
          </a:xfrm>
          <a:prstGeom prst="rect">
            <a:avLst/>
          </a:prstGeom>
        </p:spPr>
      </p:pic>
      <p:pic>
        <p:nvPicPr>
          <p:cNvPr id="8" name="Imagem 7">
            <a:extLst>
              <a:ext uri="{FF2B5EF4-FFF2-40B4-BE49-F238E27FC236}">
                <a16:creationId xmlns:a16="http://schemas.microsoft.com/office/drawing/2014/main" id="{301A3255-4BC3-14C4-CA49-62FD6489678D}"/>
              </a:ext>
            </a:extLst>
          </p:cNvPr>
          <p:cNvPicPr>
            <a:picLocks noChangeAspect="1"/>
          </p:cNvPicPr>
          <p:nvPr/>
        </p:nvPicPr>
        <p:blipFill>
          <a:blip r:embed="rId4"/>
          <a:stretch>
            <a:fillRect/>
          </a:stretch>
        </p:blipFill>
        <p:spPr>
          <a:xfrm>
            <a:off x="3500579" y="1347537"/>
            <a:ext cx="7425569" cy="2700207"/>
          </a:xfrm>
          <a:prstGeom prst="rect">
            <a:avLst/>
          </a:prstGeom>
        </p:spPr>
      </p:pic>
    </p:spTree>
    <p:extLst>
      <p:ext uri="{BB962C8B-B14F-4D97-AF65-F5344CB8AC3E}">
        <p14:creationId xmlns:p14="http://schemas.microsoft.com/office/powerpoint/2010/main" val="2870824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51373-80A5-4E86-624D-EC9D4B86003E}"/>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BB26335B-1724-2D76-AA08-842E56EA7DC2}"/>
              </a:ext>
            </a:extLst>
          </p:cNvPr>
          <p:cNvSpPr txBox="1">
            <a:spLocks noGrp="1"/>
          </p:cNvSpPr>
          <p:nvPr>
            <p:ph type="body" idx="4294967295"/>
          </p:nvPr>
        </p:nvSpPr>
        <p:spPr>
          <a:xfrm>
            <a:off x="435599" y="781223"/>
            <a:ext cx="3783475" cy="566314"/>
          </a:xfrm>
        </p:spPr>
        <p:txBody>
          <a:bodyPr vert="horz">
            <a:normAutofit/>
          </a:bodyPr>
          <a:lstStyle/>
          <a:p>
            <a:pPr lvl="0" algn="l">
              <a:buSzPct val="45000"/>
              <a:buFont typeface="StarSymbol"/>
              <a:buChar char="●"/>
            </a:pPr>
            <a:r>
              <a:rPr lang="pt-BR" sz="2661" b="1"/>
              <a:t>Java - </a:t>
            </a:r>
            <a:r>
              <a:rPr lang="pt-BR" sz="2661" b="1" err="1"/>
              <a:t>Main</a:t>
            </a:r>
            <a:endParaRPr lang="pt-BR" sz="2661" b="1"/>
          </a:p>
          <a:p>
            <a:pPr marL="0" lvl="0" indent="0" algn="l">
              <a:buSzPct val="45000"/>
              <a:buNone/>
            </a:pPr>
            <a:endParaRPr lang="pt-BR" sz="2661">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E0B821A1-401D-A4AB-225A-C0F66704829F}"/>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err="1">
                <a:solidFill>
                  <a:schemeClr val="bg1"/>
                </a:solidFill>
              </a:rPr>
              <a:t>Strategy</a:t>
            </a:r>
            <a:r>
              <a:rPr lang="pt-BR" sz="2000">
                <a:solidFill>
                  <a:schemeClr val="bg1"/>
                </a:solidFill>
              </a:rPr>
              <a:t> - </a:t>
            </a:r>
            <a:r>
              <a:rPr lang="pt-BR" sz="2000" err="1">
                <a:solidFill>
                  <a:schemeClr val="bg1"/>
                </a:solidFill>
              </a:rPr>
              <a:t>Cenario</a:t>
            </a:r>
            <a:r>
              <a:rPr lang="pt-BR" sz="2000">
                <a:solidFill>
                  <a:schemeClr val="bg1"/>
                </a:solidFill>
              </a:rPr>
              <a:t> 2</a:t>
            </a:r>
          </a:p>
        </p:txBody>
      </p:sp>
      <p:pic>
        <p:nvPicPr>
          <p:cNvPr id="6" name="Imagem 5">
            <a:extLst>
              <a:ext uri="{FF2B5EF4-FFF2-40B4-BE49-F238E27FC236}">
                <a16:creationId xmlns:a16="http://schemas.microsoft.com/office/drawing/2014/main" id="{ABF997B8-F29D-84BE-7AA1-FAF8264E0730}"/>
              </a:ext>
            </a:extLst>
          </p:cNvPr>
          <p:cNvPicPr>
            <a:picLocks noChangeAspect="1"/>
          </p:cNvPicPr>
          <p:nvPr/>
        </p:nvPicPr>
        <p:blipFill>
          <a:blip r:embed="rId3"/>
          <a:stretch>
            <a:fillRect/>
          </a:stretch>
        </p:blipFill>
        <p:spPr>
          <a:xfrm>
            <a:off x="332811" y="1658632"/>
            <a:ext cx="10206639" cy="4632440"/>
          </a:xfrm>
          <a:prstGeom prst="rect">
            <a:avLst/>
          </a:prstGeom>
        </p:spPr>
      </p:pic>
      <p:pic>
        <p:nvPicPr>
          <p:cNvPr id="10" name="Imagem 9">
            <a:extLst>
              <a:ext uri="{FF2B5EF4-FFF2-40B4-BE49-F238E27FC236}">
                <a16:creationId xmlns:a16="http://schemas.microsoft.com/office/drawing/2014/main" id="{AC2160C2-AA68-7996-ECF0-156739971ECB}"/>
              </a:ext>
            </a:extLst>
          </p:cNvPr>
          <p:cNvPicPr>
            <a:picLocks noChangeAspect="1"/>
          </p:cNvPicPr>
          <p:nvPr/>
        </p:nvPicPr>
        <p:blipFill>
          <a:blip r:embed="rId4"/>
          <a:stretch>
            <a:fillRect/>
          </a:stretch>
        </p:blipFill>
        <p:spPr>
          <a:xfrm>
            <a:off x="7193943" y="781223"/>
            <a:ext cx="4927167" cy="1608409"/>
          </a:xfrm>
          <a:prstGeom prst="rect">
            <a:avLst/>
          </a:prstGeom>
        </p:spPr>
      </p:pic>
    </p:spTree>
    <p:extLst>
      <p:ext uri="{BB962C8B-B14F-4D97-AF65-F5344CB8AC3E}">
        <p14:creationId xmlns:p14="http://schemas.microsoft.com/office/powerpoint/2010/main" val="3270753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F2A7F-C8CE-6180-03D0-C41EA4B6AAAB}"/>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B2A184F3-0BB8-64BF-FB48-18F4EF7D42BE}"/>
              </a:ext>
            </a:extLst>
          </p:cNvPr>
          <p:cNvSpPr txBox="1">
            <a:spLocks noGrp="1"/>
          </p:cNvSpPr>
          <p:nvPr>
            <p:ph type="body" idx="4294967295"/>
          </p:nvPr>
        </p:nvSpPr>
        <p:spPr>
          <a:xfrm>
            <a:off x="435599" y="781223"/>
            <a:ext cx="11451601" cy="5651610"/>
          </a:xfrm>
        </p:spPr>
        <p:txBody>
          <a:bodyPr vert="horz">
            <a:normAutofit/>
          </a:bodyPr>
          <a:lstStyle/>
          <a:p>
            <a:pPr lvl="0" algn="l">
              <a:buSzPct val="45000"/>
              <a:buFont typeface="StarSymbol"/>
              <a:buChar char="●"/>
            </a:pPr>
            <a:r>
              <a:rPr lang="pt-BR" sz="2661" b="1" dirty="0"/>
              <a:t>Cenário 3</a:t>
            </a:r>
          </a:p>
          <a:p>
            <a:pPr lvl="0" algn="l">
              <a:buSzPct val="45000"/>
              <a:buFont typeface="StarSymbol"/>
              <a:buChar char="●"/>
            </a:pPr>
            <a:r>
              <a:rPr lang="pt-BR" sz="2661" dirty="0">
                <a:highlight>
                  <a:scrgbClr r="0" g="0" b="0">
                    <a:alpha val="0"/>
                  </a:scrgbClr>
                </a:highlight>
                <a:latin typeface="Liberation Sans" pitchFamily="18"/>
              </a:rPr>
              <a:t>Tudo certo até agora !! </a:t>
            </a:r>
          </a:p>
          <a:p>
            <a:pPr lvl="0" algn="l">
              <a:buSzPct val="45000"/>
              <a:buFont typeface="StarSymbol"/>
              <a:buChar char="●"/>
            </a:pPr>
            <a:r>
              <a:rPr lang="pt-BR" sz="2661" dirty="0">
                <a:highlight>
                  <a:scrgbClr r="0" g="0" b="0">
                    <a:alpha val="0"/>
                  </a:scrgbClr>
                </a:highlight>
                <a:latin typeface="Liberation Sans" pitchFamily="18"/>
              </a:rPr>
              <a:t>Mas considere que o </a:t>
            </a:r>
            <a:r>
              <a:rPr lang="pt-BR" sz="2661" b="1" dirty="0">
                <a:highlight>
                  <a:scrgbClr r="0" g="0" b="0">
                    <a:alpha val="0"/>
                  </a:scrgbClr>
                </a:highlight>
                <a:latin typeface="Liberation Sans" pitchFamily="18"/>
              </a:rPr>
              <a:t>setor de móveis fica em um estado do Brasil onde o frete comum é o único disponível</a:t>
            </a:r>
            <a:r>
              <a:rPr lang="pt-BR" sz="2661" dirty="0">
                <a:highlight>
                  <a:scrgbClr r="0" g="0" b="0">
                    <a:alpha val="0"/>
                  </a:scrgbClr>
                </a:highlight>
                <a:latin typeface="Liberation Sans" pitchFamily="18"/>
              </a:rPr>
              <a:t>.</a:t>
            </a:r>
          </a:p>
          <a:p>
            <a:pPr lvl="0" algn="l">
              <a:buSzPct val="45000"/>
              <a:buFont typeface="StarSymbol"/>
              <a:buChar char="●"/>
            </a:pPr>
            <a:r>
              <a:rPr lang="pt-BR" sz="2661" dirty="0">
                <a:highlight>
                  <a:scrgbClr r="0" g="0" b="0">
                    <a:alpha val="0"/>
                  </a:scrgbClr>
                </a:highlight>
                <a:latin typeface="Liberation Sans" pitchFamily="18"/>
              </a:rPr>
              <a:t>Temos um </a:t>
            </a:r>
            <a:r>
              <a:rPr lang="pt-BR" sz="2661" b="1" dirty="0">
                <a:highlight>
                  <a:scrgbClr r="0" g="0" b="0">
                    <a:alpha val="0"/>
                  </a:scrgbClr>
                </a:highlight>
                <a:latin typeface="Liberation Sans" pitchFamily="18"/>
              </a:rPr>
              <a:t>problema</a:t>
            </a:r>
            <a:r>
              <a:rPr lang="pt-BR" sz="2661" dirty="0">
                <a:highlight>
                  <a:scrgbClr r="0" g="0" b="0">
                    <a:alpha val="0"/>
                  </a:scrgbClr>
                </a:highlight>
                <a:latin typeface="Liberation Sans" pitchFamily="18"/>
              </a:rPr>
              <a:t>, pois devido a </a:t>
            </a:r>
            <a:r>
              <a:rPr lang="pt-BR" sz="2661" b="1" dirty="0">
                <a:highlight>
                  <a:scrgbClr r="0" g="0" b="0">
                    <a:alpha val="0"/>
                  </a:scrgbClr>
                </a:highlight>
                <a:latin typeface="Liberation Sans" pitchFamily="18"/>
              </a:rPr>
              <a:t>herança todas as subclasses de Pedido podem calcular todos os tipos de frete</a:t>
            </a:r>
            <a:r>
              <a:rPr lang="pt-BR" sz="2661" dirty="0">
                <a:highlight>
                  <a:scrgbClr r="0" g="0" b="0">
                    <a:alpha val="0"/>
                  </a:scrgbClr>
                </a:highlight>
                <a:latin typeface="Liberation Sans" pitchFamily="18"/>
              </a:rPr>
              <a:t>;</a:t>
            </a:r>
          </a:p>
          <a:p>
            <a:pPr lvl="0" algn="l">
              <a:buSzPct val="45000"/>
              <a:buFont typeface="StarSymbol"/>
              <a:buChar char="●"/>
            </a:pPr>
            <a:r>
              <a:rPr lang="pt-BR" sz="2661" dirty="0">
                <a:highlight>
                  <a:scrgbClr r="0" g="0" b="0">
                    <a:alpha val="0"/>
                  </a:scrgbClr>
                </a:highlight>
                <a:latin typeface="Liberation Sans" pitchFamily="18"/>
              </a:rPr>
              <a:t>Porém a subclasse </a:t>
            </a:r>
            <a:r>
              <a:rPr lang="pt-BR" sz="2661" b="1" dirty="0" err="1">
                <a:highlight>
                  <a:scrgbClr r="0" g="0" b="0">
                    <a:alpha val="0"/>
                  </a:scrgbClr>
                </a:highlight>
                <a:latin typeface="Liberation Sans" pitchFamily="18"/>
              </a:rPr>
              <a:t>PedidoMoveis</a:t>
            </a:r>
            <a:r>
              <a:rPr lang="pt-BR" sz="2661" dirty="0">
                <a:highlight>
                  <a:scrgbClr r="0" g="0" b="0">
                    <a:alpha val="0"/>
                  </a:scrgbClr>
                </a:highlight>
                <a:latin typeface="Liberation Sans" pitchFamily="18"/>
              </a:rPr>
              <a:t> só deveria </a:t>
            </a:r>
            <a:r>
              <a:rPr lang="pt-BR" sz="2661" b="1" dirty="0">
                <a:highlight>
                  <a:scrgbClr r="0" g="0" b="0">
                    <a:alpha val="0"/>
                  </a:scrgbClr>
                </a:highlight>
                <a:latin typeface="Liberation Sans" pitchFamily="18"/>
              </a:rPr>
              <a:t>aceitar apenas o Frete Comum</a:t>
            </a:r>
          </a:p>
        </p:txBody>
      </p:sp>
      <p:sp>
        <p:nvSpPr>
          <p:cNvPr id="4" name="Título 3">
            <a:extLst>
              <a:ext uri="{FF2B5EF4-FFF2-40B4-BE49-F238E27FC236}">
                <a16:creationId xmlns:a16="http://schemas.microsoft.com/office/drawing/2014/main" id="{43AEE96C-66BA-258C-FD62-A22F8B26F782}"/>
              </a:ext>
            </a:extLst>
          </p:cNvPr>
          <p:cNvSpPr txBox="1">
            <a:spLocks noGrp="1"/>
          </p:cNvSpPr>
          <p:nvPr>
            <p:ph type="title" idx="4294967295"/>
          </p:nvPr>
        </p:nvSpPr>
        <p:spPr>
          <a:xfrm>
            <a:off x="611931" y="273423"/>
            <a:ext cx="11143713" cy="379657"/>
          </a:xfrm>
          <a:solidFill>
            <a:srgbClr val="000000"/>
          </a:solidFill>
        </p:spPr>
        <p:txBody>
          <a:bodyPr vert="horz">
            <a:normAutofit/>
          </a:bodyPr>
          <a:lstStyle/>
          <a:p>
            <a:pPr lvl="0" algn="r"/>
            <a:r>
              <a:rPr lang="pt-BR" sz="1800" err="1">
                <a:solidFill>
                  <a:schemeClr val="bg1"/>
                </a:solidFill>
              </a:rPr>
              <a:t>Strategy</a:t>
            </a:r>
            <a:r>
              <a:rPr lang="pt-BR" sz="1800">
                <a:solidFill>
                  <a:schemeClr val="bg1"/>
                </a:solidFill>
              </a:rPr>
              <a:t> - </a:t>
            </a:r>
            <a:r>
              <a:rPr lang="pt-BR" sz="1800" err="1">
                <a:solidFill>
                  <a:schemeClr val="bg1"/>
                </a:solidFill>
              </a:rPr>
              <a:t>Cenario</a:t>
            </a:r>
            <a:r>
              <a:rPr lang="pt-BR" sz="1800">
                <a:solidFill>
                  <a:schemeClr val="bg1"/>
                </a:solidFill>
              </a:rPr>
              <a:t> 3</a:t>
            </a:r>
            <a:endParaRPr lang="pt-BR" sz="1935" b="1"/>
          </a:p>
        </p:txBody>
      </p:sp>
    </p:spTree>
    <p:extLst>
      <p:ext uri="{BB962C8B-B14F-4D97-AF65-F5344CB8AC3E}">
        <p14:creationId xmlns:p14="http://schemas.microsoft.com/office/powerpoint/2010/main" val="4292706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8702C-446F-3332-7B76-CB46D513FD30}"/>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375AF09-EC2F-AA96-CF25-388058A56557}"/>
              </a:ext>
            </a:extLst>
          </p:cNvPr>
          <p:cNvSpPr txBox="1">
            <a:spLocks noGrp="1"/>
          </p:cNvSpPr>
          <p:nvPr>
            <p:ph type="body" idx="4294967295"/>
          </p:nvPr>
        </p:nvSpPr>
        <p:spPr>
          <a:xfrm>
            <a:off x="435599" y="781223"/>
            <a:ext cx="4191265" cy="5651610"/>
          </a:xfrm>
        </p:spPr>
        <p:txBody>
          <a:bodyPr vert="horz">
            <a:normAutofit/>
          </a:bodyPr>
          <a:lstStyle/>
          <a:p>
            <a:pPr lvl="0" algn="l">
              <a:buSzPct val="45000"/>
              <a:buFont typeface="StarSymbol"/>
              <a:buChar char="●"/>
            </a:pPr>
            <a:r>
              <a:rPr lang="pt-BR" sz="2661" b="1" dirty="0"/>
              <a:t>Cenário 3</a:t>
            </a:r>
          </a:p>
          <a:p>
            <a:pPr lvl="0" algn="l">
              <a:buSzPct val="45000"/>
              <a:buFont typeface="StarSymbol"/>
              <a:buChar char="●"/>
            </a:pPr>
            <a:r>
              <a:rPr lang="pt-BR" sz="2661" dirty="0">
                <a:highlight>
                  <a:scrgbClr r="0" g="0" b="0">
                    <a:alpha val="0"/>
                  </a:scrgbClr>
                </a:highlight>
                <a:latin typeface="Liberation Sans" pitchFamily="18"/>
              </a:rPr>
              <a:t>É possível contornar isso tornando abstratos os métodos de cálculo de frete na classe abstrata Pedido;</a:t>
            </a:r>
          </a:p>
          <a:p>
            <a:pPr lvl="0" algn="l">
              <a:buSzPct val="45000"/>
              <a:buFont typeface="StarSymbol"/>
              <a:buChar char="●"/>
            </a:pPr>
            <a:r>
              <a:rPr lang="pt-BR" sz="2661" dirty="0">
                <a:highlight>
                  <a:scrgbClr r="0" g="0" b="0">
                    <a:alpha val="0"/>
                  </a:scrgbClr>
                </a:highlight>
                <a:latin typeface="Liberation Sans" pitchFamily="18"/>
              </a:rPr>
              <a:t>Assim, todos os subtipos que herdam de Pedido serão obrigados a implementar seus próprios cálculos.</a:t>
            </a:r>
            <a:endParaRPr lang="pt-BR" sz="2661" b="1" dirty="0">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673705B6-BA27-364D-07E5-E4AB4015EC04}"/>
              </a:ext>
            </a:extLst>
          </p:cNvPr>
          <p:cNvSpPr txBox="1">
            <a:spLocks noGrp="1"/>
          </p:cNvSpPr>
          <p:nvPr>
            <p:ph type="title" idx="4294967295"/>
          </p:nvPr>
        </p:nvSpPr>
        <p:spPr>
          <a:xfrm>
            <a:off x="611931" y="273423"/>
            <a:ext cx="11143713" cy="379657"/>
          </a:xfrm>
          <a:solidFill>
            <a:srgbClr val="000000"/>
          </a:solidFill>
        </p:spPr>
        <p:txBody>
          <a:bodyPr vert="horz">
            <a:normAutofit/>
          </a:bodyPr>
          <a:lstStyle/>
          <a:p>
            <a:pPr lvl="0" algn="r"/>
            <a:r>
              <a:rPr lang="pt-BR" sz="1800" err="1">
                <a:solidFill>
                  <a:schemeClr val="bg1"/>
                </a:solidFill>
              </a:rPr>
              <a:t>Strategy</a:t>
            </a:r>
            <a:r>
              <a:rPr lang="pt-BR" sz="1800">
                <a:solidFill>
                  <a:schemeClr val="bg1"/>
                </a:solidFill>
              </a:rPr>
              <a:t> - </a:t>
            </a:r>
            <a:r>
              <a:rPr lang="pt-BR" sz="1800" err="1">
                <a:solidFill>
                  <a:schemeClr val="bg1"/>
                </a:solidFill>
              </a:rPr>
              <a:t>Cenario</a:t>
            </a:r>
            <a:r>
              <a:rPr lang="pt-BR" sz="1800">
                <a:solidFill>
                  <a:schemeClr val="bg1"/>
                </a:solidFill>
              </a:rPr>
              <a:t> 3</a:t>
            </a:r>
            <a:endParaRPr lang="pt-BR" sz="1935" b="1"/>
          </a:p>
        </p:txBody>
      </p:sp>
      <p:pic>
        <p:nvPicPr>
          <p:cNvPr id="6" name="Imagem 5">
            <a:extLst>
              <a:ext uri="{FF2B5EF4-FFF2-40B4-BE49-F238E27FC236}">
                <a16:creationId xmlns:a16="http://schemas.microsoft.com/office/drawing/2014/main" id="{0AB53598-939E-1308-CB8F-734FB563C28B}"/>
              </a:ext>
            </a:extLst>
          </p:cNvPr>
          <p:cNvPicPr>
            <a:picLocks noChangeAspect="1"/>
          </p:cNvPicPr>
          <p:nvPr/>
        </p:nvPicPr>
        <p:blipFill>
          <a:blip r:embed="rId3"/>
          <a:stretch>
            <a:fillRect/>
          </a:stretch>
        </p:blipFill>
        <p:spPr>
          <a:xfrm>
            <a:off x="5254082" y="781223"/>
            <a:ext cx="6071284" cy="5651610"/>
          </a:xfrm>
          <a:prstGeom prst="rect">
            <a:avLst/>
          </a:prstGeom>
        </p:spPr>
      </p:pic>
    </p:spTree>
    <p:extLst>
      <p:ext uri="{BB962C8B-B14F-4D97-AF65-F5344CB8AC3E}">
        <p14:creationId xmlns:p14="http://schemas.microsoft.com/office/powerpoint/2010/main" val="19108890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85B51-881E-B206-7D8E-2AED0660B0A0}"/>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4BA76C24-C84D-F436-18D9-D52AC211755B}"/>
              </a:ext>
            </a:extLst>
          </p:cNvPr>
          <p:cNvSpPr txBox="1">
            <a:spLocks noGrp="1"/>
          </p:cNvSpPr>
          <p:nvPr>
            <p:ph type="body" idx="4294967295"/>
          </p:nvPr>
        </p:nvSpPr>
        <p:spPr>
          <a:xfrm>
            <a:off x="435599" y="781223"/>
            <a:ext cx="3783475" cy="566314"/>
          </a:xfrm>
        </p:spPr>
        <p:txBody>
          <a:bodyPr vert="horz">
            <a:normAutofit/>
          </a:bodyPr>
          <a:lstStyle/>
          <a:p>
            <a:pPr lvl="0" algn="l">
              <a:buSzPct val="45000"/>
              <a:buFont typeface="StarSymbol"/>
              <a:buChar char="●"/>
            </a:pPr>
            <a:r>
              <a:rPr lang="pt-BR" sz="2661" b="1"/>
              <a:t>C# - Classe Pedido</a:t>
            </a:r>
          </a:p>
          <a:p>
            <a:pPr marL="0" lvl="0" indent="0" algn="l">
              <a:buSzPct val="45000"/>
              <a:buNone/>
            </a:pPr>
            <a:endParaRPr lang="pt-BR" sz="2661">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50627922-1BC4-4621-41D2-F7DE23B38A12}"/>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dirty="0" err="1">
                <a:solidFill>
                  <a:schemeClr val="bg1"/>
                </a:solidFill>
              </a:rPr>
              <a:t>Strategy</a:t>
            </a:r>
            <a:r>
              <a:rPr lang="pt-BR" sz="2000" dirty="0">
                <a:solidFill>
                  <a:schemeClr val="bg1"/>
                </a:solidFill>
              </a:rPr>
              <a:t> - </a:t>
            </a:r>
            <a:r>
              <a:rPr lang="pt-BR" sz="2000" dirty="0" err="1">
                <a:solidFill>
                  <a:schemeClr val="bg1"/>
                </a:solidFill>
              </a:rPr>
              <a:t>Cenario</a:t>
            </a:r>
            <a:r>
              <a:rPr lang="pt-BR" sz="2000" dirty="0">
                <a:solidFill>
                  <a:schemeClr val="bg1"/>
                </a:solidFill>
              </a:rPr>
              <a:t> 3</a:t>
            </a:r>
          </a:p>
        </p:txBody>
      </p:sp>
      <p:pic>
        <p:nvPicPr>
          <p:cNvPr id="10" name="Imagem 9">
            <a:extLst>
              <a:ext uri="{FF2B5EF4-FFF2-40B4-BE49-F238E27FC236}">
                <a16:creationId xmlns:a16="http://schemas.microsoft.com/office/drawing/2014/main" id="{D16C5C37-78B5-ECC3-A6B3-544A61BF6F7B}"/>
              </a:ext>
            </a:extLst>
          </p:cNvPr>
          <p:cNvPicPr>
            <a:picLocks noChangeAspect="1"/>
          </p:cNvPicPr>
          <p:nvPr/>
        </p:nvPicPr>
        <p:blipFill>
          <a:blip r:embed="rId3"/>
          <a:stretch>
            <a:fillRect/>
          </a:stretch>
        </p:blipFill>
        <p:spPr>
          <a:xfrm>
            <a:off x="514877" y="1300183"/>
            <a:ext cx="3981581" cy="2997497"/>
          </a:xfrm>
          <a:prstGeom prst="rect">
            <a:avLst/>
          </a:prstGeom>
        </p:spPr>
      </p:pic>
      <p:pic>
        <p:nvPicPr>
          <p:cNvPr id="12" name="Imagem 11">
            <a:extLst>
              <a:ext uri="{FF2B5EF4-FFF2-40B4-BE49-F238E27FC236}">
                <a16:creationId xmlns:a16="http://schemas.microsoft.com/office/drawing/2014/main" id="{B208D3A5-84E2-C493-E667-727B8E1E9DAA}"/>
              </a:ext>
            </a:extLst>
          </p:cNvPr>
          <p:cNvPicPr>
            <a:picLocks noChangeAspect="1"/>
          </p:cNvPicPr>
          <p:nvPr/>
        </p:nvPicPr>
        <p:blipFill>
          <a:blip r:embed="rId4"/>
          <a:stretch>
            <a:fillRect/>
          </a:stretch>
        </p:blipFill>
        <p:spPr>
          <a:xfrm>
            <a:off x="4848480" y="894635"/>
            <a:ext cx="6435215" cy="3766295"/>
          </a:xfrm>
          <a:prstGeom prst="rect">
            <a:avLst/>
          </a:prstGeom>
        </p:spPr>
      </p:pic>
    </p:spTree>
    <p:extLst>
      <p:ext uri="{BB962C8B-B14F-4D97-AF65-F5344CB8AC3E}">
        <p14:creationId xmlns:p14="http://schemas.microsoft.com/office/powerpoint/2010/main" val="29378639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2A28E-58F4-6613-D246-7F80DA58DB3B}"/>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85B607D3-2FDB-3717-898E-3195AC23538D}"/>
              </a:ext>
            </a:extLst>
          </p:cNvPr>
          <p:cNvSpPr txBox="1">
            <a:spLocks noGrp="1"/>
          </p:cNvSpPr>
          <p:nvPr>
            <p:ph type="body" idx="4294967295"/>
          </p:nvPr>
        </p:nvSpPr>
        <p:spPr>
          <a:xfrm>
            <a:off x="435599" y="781223"/>
            <a:ext cx="4291849" cy="566314"/>
          </a:xfrm>
        </p:spPr>
        <p:txBody>
          <a:bodyPr vert="horz">
            <a:normAutofit fontScale="85000" lnSpcReduction="10000"/>
          </a:bodyPr>
          <a:lstStyle/>
          <a:p>
            <a:pPr lvl="0" algn="l">
              <a:buSzPct val="45000"/>
              <a:buFont typeface="StarSymbol"/>
              <a:buChar char="●"/>
            </a:pPr>
            <a:r>
              <a:rPr lang="pt-BR" sz="2661" b="1" dirty="0"/>
              <a:t>C# - Classe </a:t>
            </a:r>
            <a:r>
              <a:rPr lang="pt-BR" sz="2661" b="1" dirty="0" err="1"/>
              <a:t>PedidoEletronicos</a:t>
            </a:r>
            <a:endParaRPr lang="pt-BR" sz="2661" b="1" dirty="0"/>
          </a:p>
          <a:p>
            <a:pPr marL="0" lvl="0" indent="0" algn="l">
              <a:buSzPct val="45000"/>
              <a:buNone/>
            </a:pPr>
            <a:endParaRPr lang="pt-BR" sz="2661" dirty="0">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FB441F77-20E4-5505-DE5B-3F652C317928}"/>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dirty="0" err="1">
                <a:solidFill>
                  <a:schemeClr val="bg1"/>
                </a:solidFill>
              </a:rPr>
              <a:t>Strategy</a:t>
            </a:r>
            <a:r>
              <a:rPr lang="pt-BR" sz="2000" dirty="0">
                <a:solidFill>
                  <a:schemeClr val="bg1"/>
                </a:solidFill>
              </a:rPr>
              <a:t> - </a:t>
            </a:r>
            <a:r>
              <a:rPr lang="pt-BR" sz="2000" dirty="0" err="1">
                <a:solidFill>
                  <a:schemeClr val="bg1"/>
                </a:solidFill>
              </a:rPr>
              <a:t>Cenario</a:t>
            </a:r>
            <a:r>
              <a:rPr lang="pt-BR" sz="2000" dirty="0">
                <a:solidFill>
                  <a:schemeClr val="bg1"/>
                </a:solidFill>
              </a:rPr>
              <a:t> 3</a:t>
            </a:r>
          </a:p>
        </p:txBody>
      </p:sp>
      <p:pic>
        <p:nvPicPr>
          <p:cNvPr id="6" name="Imagem 5">
            <a:extLst>
              <a:ext uri="{FF2B5EF4-FFF2-40B4-BE49-F238E27FC236}">
                <a16:creationId xmlns:a16="http://schemas.microsoft.com/office/drawing/2014/main" id="{8754734D-0304-5984-74EF-240CC940CDEF}"/>
              </a:ext>
            </a:extLst>
          </p:cNvPr>
          <p:cNvPicPr>
            <a:picLocks noChangeAspect="1"/>
          </p:cNvPicPr>
          <p:nvPr/>
        </p:nvPicPr>
        <p:blipFill>
          <a:blip r:embed="rId3"/>
          <a:stretch>
            <a:fillRect/>
          </a:stretch>
        </p:blipFill>
        <p:spPr>
          <a:xfrm>
            <a:off x="4802378" y="781223"/>
            <a:ext cx="6572758" cy="5759776"/>
          </a:xfrm>
          <a:prstGeom prst="rect">
            <a:avLst/>
          </a:prstGeom>
        </p:spPr>
      </p:pic>
      <p:pic>
        <p:nvPicPr>
          <p:cNvPr id="9" name="Imagem 8">
            <a:extLst>
              <a:ext uri="{FF2B5EF4-FFF2-40B4-BE49-F238E27FC236}">
                <a16:creationId xmlns:a16="http://schemas.microsoft.com/office/drawing/2014/main" id="{81A94165-6A27-4A63-427C-5267F779EE0D}"/>
              </a:ext>
            </a:extLst>
          </p:cNvPr>
          <p:cNvPicPr>
            <a:picLocks noChangeAspect="1"/>
          </p:cNvPicPr>
          <p:nvPr/>
        </p:nvPicPr>
        <p:blipFill>
          <a:blip r:embed="rId4"/>
          <a:stretch>
            <a:fillRect/>
          </a:stretch>
        </p:blipFill>
        <p:spPr>
          <a:xfrm>
            <a:off x="508750" y="1255945"/>
            <a:ext cx="3518873" cy="3188039"/>
          </a:xfrm>
          <a:prstGeom prst="rect">
            <a:avLst/>
          </a:prstGeom>
        </p:spPr>
      </p:pic>
    </p:spTree>
    <p:extLst>
      <p:ext uri="{BB962C8B-B14F-4D97-AF65-F5344CB8AC3E}">
        <p14:creationId xmlns:p14="http://schemas.microsoft.com/office/powerpoint/2010/main" val="16334436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1E7C6-6CA1-F03D-8E35-F9D543C01A12}"/>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87EF206-E138-5B8E-3991-FBB6C7236CD7}"/>
              </a:ext>
            </a:extLst>
          </p:cNvPr>
          <p:cNvSpPr txBox="1">
            <a:spLocks noGrp="1"/>
          </p:cNvSpPr>
          <p:nvPr>
            <p:ph type="body" idx="4294967295"/>
          </p:nvPr>
        </p:nvSpPr>
        <p:spPr>
          <a:xfrm>
            <a:off x="435599" y="781223"/>
            <a:ext cx="4291849" cy="566314"/>
          </a:xfrm>
        </p:spPr>
        <p:txBody>
          <a:bodyPr vert="horz">
            <a:normAutofit/>
          </a:bodyPr>
          <a:lstStyle/>
          <a:p>
            <a:pPr lvl="0" algn="l">
              <a:buSzPct val="45000"/>
              <a:buFont typeface="StarSymbol"/>
              <a:buChar char="●"/>
            </a:pPr>
            <a:r>
              <a:rPr lang="pt-BR" sz="2661" b="1" dirty="0"/>
              <a:t>C# - Classe </a:t>
            </a:r>
            <a:r>
              <a:rPr lang="pt-BR" sz="2661" b="1" dirty="0" err="1"/>
              <a:t>PedidoMoveis</a:t>
            </a:r>
            <a:endParaRPr lang="pt-BR" sz="2661" b="1" dirty="0"/>
          </a:p>
          <a:p>
            <a:pPr marL="0" lvl="0" indent="0" algn="l">
              <a:buSzPct val="45000"/>
              <a:buNone/>
            </a:pPr>
            <a:endParaRPr lang="pt-BR" sz="2661" dirty="0">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1FEC15C5-3BDE-D398-837C-53481A962A20}"/>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dirty="0" err="1">
                <a:solidFill>
                  <a:schemeClr val="bg1"/>
                </a:solidFill>
              </a:rPr>
              <a:t>Strategy</a:t>
            </a:r>
            <a:r>
              <a:rPr lang="pt-BR" sz="2000" dirty="0">
                <a:solidFill>
                  <a:schemeClr val="bg1"/>
                </a:solidFill>
              </a:rPr>
              <a:t> - </a:t>
            </a:r>
            <a:r>
              <a:rPr lang="pt-BR" sz="2000" dirty="0" err="1">
                <a:solidFill>
                  <a:schemeClr val="bg1"/>
                </a:solidFill>
              </a:rPr>
              <a:t>Cenario</a:t>
            </a:r>
            <a:r>
              <a:rPr lang="pt-BR" sz="2000" dirty="0">
                <a:solidFill>
                  <a:schemeClr val="bg1"/>
                </a:solidFill>
              </a:rPr>
              <a:t> 3</a:t>
            </a:r>
          </a:p>
        </p:txBody>
      </p:sp>
      <p:pic>
        <p:nvPicPr>
          <p:cNvPr id="6" name="Imagem 5">
            <a:extLst>
              <a:ext uri="{FF2B5EF4-FFF2-40B4-BE49-F238E27FC236}">
                <a16:creationId xmlns:a16="http://schemas.microsoft.com/office/drawing/2014/main" id="{32206B11-2B46-B720-83E4-E7A9A328A62E}"/>
              </a:ext>
            </a:extLst>
          </p:cNvPr>
          <p:cNvPicPr>
            <a:picLocks noChangeAspect="1"/>
          </p:cNvPicPr>
          <p:nvPr/>
        </p:nvPicPr>
        <p:blipFill>
          <a:blip r:embed="rId3"/>
          <a:stretch>
            <a:fillRect/>
          </a:stretch>
        </p:blipFill>
        <p:spPr>
          <a:xfrm>
            <a:off x="611931" y="1347537"/>
            <a:ext cx="3683822" cy="2876991"/>
          </a:xfrm>
          <a:prstGeom prst="rect">
            <a:avLst/>
          </a:prstGeom>
        </p:spPr>
      </p:pic>
      <p:pic>
        <p:nvPicPr>
          <p:cNvPr id="8" name="Imagem 7">
            <a:extLst>
              <a:ext uri="{FF2B5EF4-FFF2-40B4-BE49-F238E27FC236}">
                <a16:creationId xmlns:a16="http://schemas.microsoft.com/office/drawing/2014/main" id="{4C40FAFF-3628-AC46-D583-00F44E38B154}"/>
              </a:ext>
            </a:extLst>
          </p:cNvPr>
          <p:cNvPicPr>
            <a:picLocks noChangeAspect="1"/>
          </p:cNvPicPr>
          <p:nvPr/>
        </p:nvPicPr>
        <p:blipFill>
          <a:blip r:embed="rId4"/>
          <a:stretch>
            <a:fillRect/>
          </a:stretch>
        </p:blipFill>
        <p:spPr>
          <a:xfrm>
            <a:off x="4799383" y="781223"/>
            <a:ext cx="6780686" cy="5202113"/>
          </a:xfrm>
          <a:prstGeom prst="rect">
            <a:avLst/>
          </a:prstGeom>
        </p:spPr>
      </p:pic>
    </p:spTree>
    <p:extLst>
      <p:ext uri="{BB962C8B-B14F-4D97-AF65-F5344CB8AC3E}">
        <p14:creationId xmlns:p14="http://schemas.microsoft.com/office/powerpoint/2010/main" val="1891039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C9FDD-F462-67EE-3810-B14A1F962BA4}"/>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26C414F4-F29E-916E-B09C-3DE4DF10233A}"/>
              </a:ext>
            </a:extLst>
          </p:cNvPr>
          <p:cNvSpPr txBox="1">
            <a:spLocks noGrp="1"/>
          </p:cNvSpPr>
          <p:nvPr>
            <p:ph type="body" idx="4294967295"/>
          </p:nvPr>
        </p:nvSpPr>
        <p:spPr>
          <a:xfrm>
            <a:off x="435599" y="781223"/>
            <a:ext cx="4291849" cy="566314"/>
          </a:xfrm>
        </p:spPr>
        <p:txBody>
          <a:bodyPr vert="horz">
            <a:normAutofit/>
          </a:bodyPr>
          <a:lstStyle/>
          <a:p>
            <a:pPr lvl="0" algn="l">
              <a:buSzPct val="45000"/>
              <a:buFont typeface="StarSymbol"/>
              <a:buChar char="●"/>
            </a:pPr>
            <a:r>
              <a:rPr lang="pt-BR" sz="2661" b="1" dirty="0"/>
              <a:t>C# - </a:t>
            </a:r>
            <a:r>
              <a:rPr lang="pt-BR" sz="2661" b="1" dirty="0" err="1"/>
              <a:t>Main</a:t>
            </a:r>
            <a:endParaRPr lang="pt-BR" sz="2661" b="1" dirty="0"/>
          </a:p>
          <a:p>
            <a:pPr marL="0" lvl="0" indent="0" algn="l">
              <a:buSzPct val="45000"/>
              <a:buNone/>
            </a:pPr>
            <a:endParaRPr lang="pt-BR" sz="2661" dirty="0">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8DC2C029-6378-BB59-C166-F003E97F22BF}"/>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dirty="0" err="1">
                <a:solidFill>
                  <a:schemeClr val="bg1"/>
                </a:solidFill>
              </a:rPr>
              <a:t>Strategy</a:t>
            </a:r>
            <a:r>
              <a:rPr lang="pt-BR" sz="2000" dirty="0">
                <a:solidFill>
                  <a:schemeClr val="bg1"/>
                </a:solidFill>
              </a:rPr>
              <a:t> - </a:t>
            </a:r>
            <a:r>
              <a:rPr lang="pt-BR" sz="2000" dirty="0" err="1">
                <a:solidFill>
                  <a:schemeClr val="bg1"/>
                </a:solidFill>
              </a:rPr>
              <a:t>Cenario</a:t>
            </a:r>
            <a:r>
              <a:rPr lang="pt-BR" sz="2000" dirty="0">
                <a:solidFill>
                  <a:schemeClr val="bg1"/>
                </a:solidFill>
              </a:rPr>
              <a:t> 3</a:t>
            </a:r>
          </a:p>
        </p:txBody>
      </p:sp>
      <p:pic>
        <p:nvPicPr>
          <p:cNvPr id="7" name="Imagem 6">
            <a:extLst>
              <a:ext uri="{FF2B5EF4-FFF2-40B4-BE49-F238E27FC236}">
                <a16:creationId xmlns:a16="http://schemas.microsoft.com/office/drawing/2014/main" id="{1B5918EB-AAC1-6305-C90B-EA5983EDC2C0}"/>
              </a:ext>
            </a:extLst>
          </p:cNvPr>
          <p:cNvPicPr>
            <a:picLocks noChangeAspect="1"/>
          </p:cNvPicPr>
          <p:nvPr/>
        </p:nvPicPr>
        <p:blipFill>
          <a:blip r:embed="rId3"/>
          <a:stretch>
            <a:fillRect/>
          </a:stretch>
        </p:blipFill>
        <p:spPr>
          <a:xfrm>
            <a:off x="6809231" y="5417031"/>
            <a:ext cx="4439270" cy="790685"/>
          </a:xfrm>
          <a:prstGeom prst="rect">
            <a:avLst/>
          </a:prstGeom>
        </p:spPr>
      </p:pic>
      <p:pic>
        <p:nvPicPr>
          <p:cNvPr id="10" name="Imagem 9">
            <a:extLst>
              <a:ext uri="{FF2B5EF4-FFF2-40B4-BE49-F238E27FC236}">
                <a16:creationId xmlns:a16="http://schemas.microsoft.com/office/drawing/2014/main" id="{8A863091-813B-E689-C485-DBE3B8E4D484}"/>
              </a:ext>
            </a:extLst>
          </p:cNvPr>
          <p:cNvPicPr>
            <a:picLocks noChangeAspect="1"/>
          </p:cNvPicPr>
          <p:nvPr/>
        </p:nvPicPr>
        <p:blipFill>
          <a:blip r:embed="rId4"/>
          <a:stretch>
            <a:fillRect/>
          </a:stretch>
        </p:blipFill>
        <p:spPr>
          <a:xfrm>
            <a:off x="2431883" y="781223"/>
            <a:ext cx="8754697" cy="4410691"/>
          </a:xfrm>
          <a:prstGeom prst="rect">
            <a:avLst/>
          </a:prstGeom>
        </p:spPr>
      </p:pic>
    </p:spTree>
    <p:extLst>
      <p:ext uri="{BB962C8B-B14F-4D97-AF65-F5344CB8AC3E}">
        <p14:creationId xmlns:p14="http://schemas.microsoft.com/office/powerpoint/2010/main" val="24015894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6F193-BE90-48A2-ED34-C64D9C9068E3}"/>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D4019E43-587B-529E-6B86-25A170835404}"/>
              </a:ext>
            </a:extLst>
          </p:cNvPr>
          <p:cNvSpPr txBox="1">
            <a:spLocks noGrp="1"/>
          </p:cNvSpPr>
          <p:nvPr>
            <p:ph type="body" idx="4294967295"/>
          </p:nvPr>
        </p:nvSpPr>
        <p:spPr>
          <a:xfrm>
            <a:off x="435599" y="781223"/>
            <a:ext cx="3783475" cy="566314"/>
          </a:xfrm>
        </p:spPr>
        <p:txBody>
          <a:bodyPr vert="horz">
            <a:normAutofit/>
          </a:bodyPr>
          <a:lstStyle/>
          <a:p>
            <a:pPr lvl="0" algn="l">
              <a:buSzPct val="45000"/>
              <a:buFont typeface="StarSymbol"/>
              <a:buChar char="●"/>
            </a:pPr>
            <a:r>
              <a:rPr lang="pt-BR" sz="2661" b="1" dirty="0"/>
              <a:t>Java - Classe Pedido</a:t>
            </a:r>
          </a:p>
          <a:p>
            <a:pPr marL="0" lvl="0" indent="0" algn="l">
              <a:buSzPct val="45000"/>
              <a:buNone/>
            </a:pPr>
            <a:endParaRPr lang="pt-BR" sz="2661" dirty="0">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9D343750-FFC6-CA2F-C316-8845593CD5BF}"/>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dirty="0" err="1">
                <a:solidFill>
                  <a:schemeClr val="bg1"/>
                </a:solidFill>
              </a:rPr>
              <a:t>Strategy</a:t>
            </a:r>
            <a:r>
              <a:rPr lang="pt-BR" sz="2000" dirty="0">
                <a:solidFill>
                  <a:schemeClr val="bg1"/>
                </a:solidFill>
              </a:rPr>
              <a:t> - </a:t>
            </a:r>
            <a:r>
              <a:rPr lang="pt-BR" sz="2000" dirty="0" err="1">
                <a:solidFill>
                  <a:schemeClr val="bg1"/>
                </a:solidFill>
              </a:rPr>
              <a:t>Cenario</a:t>
            </a:r>
            <a:r>
              <a:rPr lang="pt-BR" sz="2000" dirty="0">
                <a:solidFill>
                  <a:schemeClr val="bg1"/>
                </a:solidFill>
              </a:rPr>
              <a:t> 3</a:t>
            </a:r>
          </a:p>
        </p:txBody>
      </p:sp>
      <p:pic>
        <p:nvPicPr>
          <p:cNvPr id="6" name="Imagem 5">
            <a:extLst>
              <a:ext uri="{FF2B5EF4-FFF2-40B4-BE49-F238E27FC236}">
                <a16:creationId xmlns:a16="http://schemas.microsoft.com/office/drawing/2014/main" id="{3D775648-B038-E1DC-D46F-E553ED3239E4}"/>
              </a:ext>
            </a:extLst>
          </p:cNvPr>
          <p:cNvPicPr>
            <a:picLocks noChangeAspect="1"/>
          </p:cNvPicPr>
          <p:nvPr/>
        </p:nvPicPr>
        <p:blipFill>
          <a:blip r:embed="rId3"/>
          <a:stretch>
            <a:fillRect/>
          </a:stretch>
        </p:blipFill>
        <p:spPr>
          <a:xfrm>
            <a:off x="748273" y="1347537"/>
            <a:ext cx="2886478" cy="2610214"/>
          </a:xfrm>
          <a:prstGeom prst="rect">
            <a:avLst/>
          </a:prstGeom>
        </p:spPr>
      </p:pic>
      <p:pic>
        <p:nvPicPr>
          <p:cNvPr id="8" name="Imagem 7">
            <a:extLst>
              <a:ext uri="{FF2B5EF4-FFF2-40B4-BE49-F238E27FC236}">
                <a16:creationId xmlns:a16="http://schemas.microsoft.com/office/drawing/2014/main" id="{A1528E97-FC90-C2CA-7254-E952E3088E78}"/>
              </a:ext>
            </a:extLst>
          </p:cNvPr>
          <p:cNvPicPr>
            <a:picLocks noChangeAspect="1"/>
          </p:cNvPicPr>
          <p:nvPr/>
        </p:nvPicPr>
        <p:blipFill>
          <a:blip r:embed="rId4"/>
          <a:stretch>
            <a:fillRect/>
          </a:stretch>
        </p:blipFill>
        <p:spPr>
          <a:xfrm>
            <a:off x="6013209" y="781223"/>
            <a:ext cx="5636247" cy="5574581"/>
          </a:xfrm>
          <a:prstGeom prst="rect">
            <a:avLst/>
          </a:prstGeom>
        </p:spPr>
      </p:pic>
    </p:spTree>
    <p:extLst>
      <p:ext uri="{BB962C8B-B14F-4D97-AF65-F5344CB8AC3E}">
        <p14:creationId xmlns:p14="http://schemas.microsoft.com/office/powerpoint/2010/main" val="24397500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86DE1-8DBD-5A05-D37B-1EA4326FC8F9}"/>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AF6B727-6729-57C4-6F1A-A37CA92E95C7}"/>
              </a:ext>
            </a:extLst>
          </p:cNvPr>
          <p:cNvSpPr txBox="1">
            <a:spLocks noGrp="1"/>
          </p:cNvSpPr>
          <p:nvPr>
            <p:ph type="body" idx="4294967295"/>
          </p:nvPr>
        </p:nvSpPr>
        <p:spPr>
          <a:xfrm>
            <a:off x="435599" y="781223"/>
            <a:ext cx="4365001" cy="566314"/>
          </a:xfrm>
        </p:spPr>
        <p:txBody>
          <a:bodyPr vert="horz">
            <a:normAutofit fontScale="77500" lnSpcReduction="20000"/>
          </a:bodyPr>
          <a:lstStyle/>
          <a:p>
            <a:pPr lvl="0" algn="l">
              <a:buSzPct val="45000"/>
              <a:buFont typeface="StarSymbol"/>
              <a:buChar char="●"/>
            </a:pPr>
            <a:r>
              <a:rPr lang="pt-BR" sz="2661" b="1" dirty="0"/>
              <a:t>Java - Classe </a:t>
            </a:r>
            <a:r>
              <a:rPr lang="pt-BR" sz="2661" b="1" dirty="0" err="1"/>
              <a:t>PedidoEletronicos</a:t>
            </a:r>
            <a:endParaRPr lang="pt-BR" sz="2661" b="1" dirty="0"/>
          </a:p>
          <a:p>
            <a:pPr marL="0" lvl="0" indent="0" algn="l">
              <a:buSzPct val="45000"/>
              <a:buNone/>
            </a:pPr>
            <a:endParaRPr lang="pt-BR" sz="2661" dirty="0">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41397FD2-B263-8603-F281-6805584B8F63}"/>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dirty="0" err="1">
                <a:solidFill>
                  <a:schemeClr val="bg1"/>
                </a:solidFill>
              </a:rPr>
              <a:t>Strategy</a:t>
            </a:r>
            <a:r>
              <a:rPr lang="pt-BR" sz="2000" dirty="0">
                <a:solidFill>
                  <a:schemeClr val="bg1"/>
                </a:solidFill>
              </a:rPr>
              <a:t> - </a:t>
            </a:r>
            <a:r>
              <a:rPr lang="pt-BR" sz="2000" dirty="0" err="1">
                <a:solidFill>
                  <a:schemeClr val="bg1"/>
                </a:solidFill>
              </a:rPr>
              <a:t>Cenario</a:t>
            </a:r>
            <a:r>
              <a:rPr lang="pt-BR" sz="2000" dirty="0">
                <a:solidFill>
                  <a:schemeClr val="bg1"/>
                </a:solidFill>
              </a:rPr>
              <a:t> 3</a:t>
            </a:r>
          </a:p>
        </p:txBody>
      </p:sp>
      <p:pic>
        <p:nvPicPr>
          <p:cNvPr id="6" name="Imagem 5">
            <a:extLst>
              <a:ext uri="{FF2B5EF4-FFF2-40B4-BE49-F238E27FC236}">
                <a16:creationId xmlns:a16="http://schemas.microsoft.com/office/drawing/2014/main" id="{06ADD273-437C-A3A4-3CD3-A49895F3CB2B}"/>
              </a:ext>
            </a:extLst>
          </p:cNvPr>
          <p:cNvPicPr>
            <a:picLocks noChangeAspect="1"/>
          </p:cNvPicPr>
          <p:nvPr/>
        </p:nvPicPr>
        <p:blipFill>
          <a:blip r:embed="rId3"/>
          <a:stretch>
            <a:fillRect/>
          </a:stretch>
        </p:blipFill>
        <p:spPr>
          <a:xfrm>
            <a:off x="748273" y="1347537"/>
            <a:ext cx="2886478" cy="2610214"/>
          </a:xfrm>
          <a:prstGeom prst="rect">
            <a:avLst/>
          </a:prstGeom>
        </p:spPr>
      </p:pic>
      <p:pic>
        <p:nvPicPr>
          <p:cNvPr id="7" name="Imagem 6">
            <a:extLst>
              <a:ext uri="{FF2B5EF4-FFF2-40B4-BE49-F238E27FC236}">
                <a16:creationId xmlns:a16="http://schemas.microsoft.com/office/drawing/2014/main" id="{E5DEE45F-21EA-EDE8-0B46-4DBC4455442B}"/>
              </a:ext>
            </a:extLst>
          </p:cNvPr>
          <p:cNvPicPr>
            <a:picLocks noChangeAspect="1"/>
          </p:cNvPicPr>
          <p:nvPr/>
        </p:nvPicPr>
        <p:blipFill>
          <a:blip r:embed="rId4"/>
          <a:stretch>
            <a:fillRect/>
          </a:stretch>
        </p:blipFill>
        <p:spPr>
          <a:xfrm>
            <a:off x="5113273" y="653080"/>
            <a:ext cx="6466795" cy="4529605"/>
          </a:xfrm>
          <a:prstGeom prst="rect">
            <a:avLst/>
          </a:prstGeom>
        </p:spPr>
      </p:pic>
    </p:spTree>
    <p:extLst>
      <p:ext uri="{BB962C8B-B14F-4D97-AF65-F5344CB8AC3E}">
        <p14:creationId xmlns:p14="http://schemas.microsoft.com/office/powerpoint/2010/main" val="1548025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16D93719-3920-3796-41B5-50A0943C2642}"/>
              </a:ext>
            </a:extLst>
          </p:cNvPr>
          <p:cNvSpPr txBox="1">
            <a:spLocks noGrp="1"/>
          </p:cNvSpPr>
          <p:nvPr>
            <p:ph type="body" idx="4294967295"/>
          </p:nvPr>
        </p:nvSpPr>
        <p:spPr>
          <a:xfrm>
            <a:off x="217907" y="740157"/>
            <a:ext cx="7619261" cy="6008331"/>
          </a:xfrm>
        </p:spPr>
        <p:txBody>
          <a:bodyPr vert="horz">
            <a:normAutofit lnSpcReduction="10000"/>
          </a:bodyPr>
          <a:lstStyle/>
          <a:p>
            <a:pPr lvl="0" algn="l"/>
            <a:r>
              <a:rPr lang="pt-BR" sz="2661" b="1"/>
              <a:t>Problema</a:t>
            </a:r>
          </a:p>
          <a:p>
            <a:pPr lvl="0" algn="l">
              <a:buSzPct val="45000"/>
              <a:buFont typeface="StarSymbol"/>
              <a:buChar char="●"/>
            </a:pPr>
            <a:r>
              <a:rPr lang="pt-BR" sz="2661"/>
              <a:t>Contudo isso foi apenas o começo. </a:t>
            </a:r>
            <a:r>
              <a:rPr lang="pt-BR" sz="2661" b="1"/>
              <a:t>Mais tarde você planejou adicionar um construtor de rotas para ciclistas,</a:t>
            </a:r>
            <a:r>
              <a:rPr lang="pt-BR" sz="2661"/>
              <a:t> e ainda outra opção para construir rotas até todas as atrações turísticas de uma cidade.</a:t>
            </a:r>
          </a:p>
          <a:p>
            <a:pPr lvl="0" algn="l">
              <a:buSzPct val="45000"/>
              <a:buFont typeface="StarSymbol"/>
              <a:buChar char="●"/>
            </a:pPr>
            <a:r>
              <a:rPr lang="pt-BR" sz="2661"/>
              <a:t>Embora </a:t>
            </a:r>
            <a:r>
              <a:rPr lang="pt-BR" sz="2661" b="1"/>
              <a:t>da perspectiva de negócio a aplicação tenha sido sucesso, a parte técnica causou a você muitas dores de cabeça</a:t>
            </a:r>
            <a:r>
              <a:rPr lang="pt-BR" sz="2661"/>
              <a:t>. Cada vez que você adicionava um novo algoritmo de roteamento, a classe principal do navegador dobrava de tamanho.</a:t>
            </a:r>
          </a:p>
          <a:p>
            <a:pPr lvl="0" algn="l">
              <a:buSzPct val="45000"/>
              <a:buFont typeface="StarSymbol"/>
              <a:buChar char="●"/>
            </a:pPr>
            <a:r>
              <a:rPr lang="pt-BR" sz="2661"/>
              <a:t>Em determinado momento, </a:t>
            </a:r>
            <a:r>
              <a:rPr lang="pt-BR" sz="2661" b="1"/>
              <a:t>o monstro se tornou algo muito difícil de se manter.</a:t>
            </a:r>
          </a:p>
        </p:txBody>
      </p:sp>
      <p:sp>
        <p:nvSpPr>
          <p:cNvPr id="4" name="Título 3">
            <a:extLst>
              <a:ext uri="{FF2B5EF4-FFF2-40B4-BE49-F238E27FC236}">
                <a16:creationId xmlns:a16="http://schemas.microsoft.com/office/drawing/2014/main" id="{7E038A1D-C660-801A-FCB8-2315CC65275C}"/>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pic>
        <p:nvPicPr>
          <p:cNvPr id="5" name="Imagem 4">
            <a:extLst>
              <a:ext uri="{FF2B5EF4-FFF2-40B4-BE49-F238E27FC236}">
                <a16:creationId xmlns:a16="http://schemas.microsoft.com/office/drawing/2014/main" id="{2F5F395E-8A87-3930-5264-935C8FA05C1E}"/>
              </a:ext>
            </a:extLst>
          </p:cNvPr>
          <p:cNvPicPr>
            <a:picLocks noChangeAspect="1"/>
          </p:cNvPicPr>
          <p:nvPr/>
        </p:nvPicPr>
        <p:blipFill>
          <a:blip r:embed="rId3">
            <a:lum/>
            <a:alphaModFix/>
          </a:blip>
          <a:srcRect/>
          <a:stretch>
            <a:fillRect/>
          </a:stretch>
        </p:blipFill>
        <p:spPr>
          <a:xfrm>
            <a:off x="8053555" y="1048411"/>
            <a:ext cx="3919783" cy="17816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61C6C-C06F-72F7-C980-54CA8C6E0508}"/>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83A4132F-4A04-9306-0073-AC2F42DE4FB7}"/>
              </a:ext>
            </a:extLst>
          </p:cNvPr>
          <p:cNvSpPr txBox="1">
            <a:spLocks noGrp="1"/>
          </p:cNvSpPr>
          <p:nvPr>
            <p:ph type="body" idx="4294967295"/>
          </p:nvPr>
        </p:nvSpPr>
        <p:spPr>
          <a:xfrm>
            <a:off x="435599" y="781223"/>
            <a:ext cx="4365001" cy="566314"/>
          </a:xfrm>
        </p:spPr>
        <p:txBody>
          <a:bodyPr vert="horz">
            <a:normAutofit fontScale="92500"/>
          </a:bodyPr>
          <a:lstStyle/>
          <a:p>
            <a:pPr lvl="0" algn="l">
              <a:buSzPct val="45000"/>
              <a:buFont typeface="StarSymbol"/>
              <a:buChar char="●"/>
            </a:pPr>
            <a:r>
              <a:rPr lang="pt-BR" sz="2661" b="1" dirty="0"/>
              <a:t>Java - Classe </a:t>
            </a:r>
            <a:r>
              <a:rPr lang="pt-BR" sz="2661" b="1" dirty="0" err="1"/>
              <a:t>PedidoMoveis</a:t>
            </a:r>
            <a:endParaRPr lang="pt-BR" sz="2661" b="1" dirty="0"/>
          </a:p>
          <a:p>
            <a:pPr marL="0" lvl="0" indent="0" algn="l">
              <a:buSzPct val="45000"/>
              <a:buNone/>
            </a:pPr>
            <a:endParaRPr lang="pt-BR" sz="2661" dirty="0">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9BDFD335-1137-8C26-4A9F-DBAEA77F974D}"/>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dirty="0" err="1">
                <a:solidFill>
                  <a:schemeClr val="bg1"/>
                </a:solidFill>
              </a:rPr>
              <a:t>Strategy</a:t>
            </a:r>
            <a:r>
              <a:rPr lang="pt-BR" sz="2000" dirty="0">
                <a:solidFill>
                  <a:schemeClr val="bg1"/>
                </a:solidFill>
              </a:rPr>
              <a:t> - </a:t>
            </a:r>
            <a:r>
              <a:rPr lang="pt-BR" sz="2000" dirty="0" err="1">
                <a:solidFill>
                  <a:schemeClr val="bg1"/>
                </a:solidFill>
              </a:rPr>
              <a:t>Cenario</a:t>
            </a:r>
            <a:r>
              <a:rPr lang="pt-BR" sz="2000" dirty="0">
                <a:solidFill>
                  <a:schemeClr val="bg1"/>
                </a:solidFill>
              </a:rPr>
              <a:t> 3</a:t>
            </a:r>
          </a:p>
        </p:txBody>
      </p:sp>
      <p:pic>
        <p:nvPicPr>
          <p:cNvPr id="6" name="Imagem 5">
            <a:extLst>
              <a:ext uri="{FF2B5EF4-FFF2-40B4-BE49-F238E27FC236}">
                <a16:creationId xmlns:a16="http://schemas.microsoft.com/office/drawing/2014/main" id="{835069EB-A8F9-F42B-4E36-A51834184BD1}"/>
              </a:ext>
            </a:extLst>
          </p:cNvPr>
          <p:cNvPicPr>
            <a:picLocks noChangeAspect="1"/>
          </p:cNvPicPr>
          <p:nvPr/>
        </p:nvPicPr>
        <p:blipFill>
          <a:blip r:embed="rId3"/>
          <a:stretch>
            <a:fillRect/>
          </a:stretch>
        </p:blipFill>
        <p:spPr>
          <a:xfrm>
            <a:off x="748273" y="1347537"/>
            <a:ext cx="2886478" cy="2610214"/>
          </a:xfrm>
          <a:prstGeom prst="rect">
            <a:avLst/>
          </a:prstGeom>
        </p:spPr>
      </p:pic>
      <p:pic>
        <p:nvPicPr>
          <p:cNvPr id="8" name="Imagem 7">
            <a:extLst>
              <a:ext uri="{FF2B5EF4-FFF2-40B4-BE49-F238E27FC236}">
                <a16:creationId xmlns:a16="http://schemas.microsoft.com/office/drawing/2014/main" id="{DF896EAC-FE23-A812-AB63-4CE8279A0A37}"/>
              </a:ext>
            </a:extLst>
          </p:cNvPr>
          <p:cNvPicPr>
            <a:picLocks noChangeAspect="1"/>
          </p:cNvPicPr>
          <p:nvPr/>
        </p:nvPicPr>
        <p:blipFill>
          <a:blip r:embed="rId4"/>
          <a:stretch>
            <a:fillRect/>
          </a:stretch>
        </p:blipFill>
        <p:spPr>
          <a:xfrm>
            <a:off x="3576817" y="1475680"/>
            <a:ext cx="8585527" cy="3553033"/>
          </a:xfrm>
          <a:prstGeom prst="rect">
            <a:avLst/>
          </a:prstGeom>
        </p:spPr>
      </p:pic>
    </p:spTree>
    <p:extLst>
      <p:ext uri="{BB962C8B-B14F-4D97-AF65-F5344CB8AC3E}">
        <p14:creationId xmlns:p14="http://schemas.microsoft.com/office/powerpoint/2010/main" val="33276434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1DF77-1A1F-98C0-83BD-CCF93FA55F00}"/>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2CB90AA2-9A0F-0E93-8C58-9D417F49B045}"/>
              </a:ext>
            </a:extLst>
          </p:cNvPr>
          <p:cNvSpPr txBox="1">
            <a:spLocks noGrp="1"/>
          </p:cNvSpPr>
          <p:nvPr>
            <p:ph type="body" idx="4294967295"/>
          </p:nvPr>
        </p:nvSpPr>
        <p:spPr>
          <a:xfrm>
            <a:off x="435599" y="781223"/>
            <a:ext cx="4365001" cy="566314"/>
          </a:xfrm>
        </p:spPr>
        <p:txBody>
          <a:bodyPr vert="horz">
            <a:normAutofit/>
          </a:bodyPr>
          <a:lstStyle/>
          <a:p>
            <a:pPr lvl="0" algn="l">
              <a:buSzPct val="45000"/>
              <a:buFont typeface="StarSymbol"/>
              <a:buChar char="●"/>
            </a:pPr>
            <a:r>
              <a:rPr lang="pt-BR" sz="2661" b="1" dirty="0"/>
              <a:t>Java - </a:t>
            </a:r>
            <a:r>
              <a:rPr lang="pt-BR" sz="2661" b="1" dirty="0" err="1"/>
              <a:t>Main</a:t>
            </a:r>
            <a:endParaRPr lang="pt-BR" sz="2661" b="1" dirty="0"/>
          </a:p>
          <a:p>
            <a:pPr marL="0" lvl="0" indent="0" algn="l">
              <a:buSzPct val="45000"/>
              <a:buNone/>
            </a:pPr>
            <a:endParaRPr lang="pt-BR" sz="2661" dirty="0">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EA22849B-62B1-DEEE-CAC6-0A57651AF6B0}"/>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dirty="0" err="1">
                <a:solidFill>
                  <a:schemeClr val="bg1"/>
                </a:solidFill>
              </a:rPr>
              <a:t>Strategy</a:t>
            </a:r>
            <a:r>
              <a:rPr lang="pt-BR" sz="2000" dirty="0">
                <a:solidFill>
                  <a:schemeClr val="bg1"/>
                </a:solidFill>
              </a:rPr>
              <a:t> - </a:t>
            </a:r>
            <a:r>
              <a:rPr lang="pt-BR" sz="2000" dirty="0" err="1">
                <a:solidFill>
                  <a:schemeClr val="bg1"/>
                </a:solidFill>
              </a:rPr>
              <a:t>Cenario</a:t>
            </a:r>
            <a:r>
              <a:rPr lang="pt-BR" sz="2000" dirty="0">
                <a:solidFill>
                  <a:schemeClr val="bg1"/>
                </a:solidFill>
              </a:rPr>
              <a:t> 3</a:t>
            </a:r>
          </a:p>
        </p:txBody>
      </p:sp>
      <p:pic>
        <p:nvPicPr>
          <p:cNvPr id="6" name="Imagem 5">
            <a:extLst>
              <a:ext uri="{FF2B5EF4-FFF2-40B4-BE49-F238E27FC236}">
                <a16:creationId xmlns:a16="http://schemas.microsoft.com/office/drawing/2014/main" id="{94D89705-6B5F-317C-D746-3FA197ADF3D6}"/>
              </a:ext>
            </a:extLst>
          </p:cNvPr>
          <p:cNvPicPr>
            <a:picLocks noChangeAspect="1"/>
          </p:cNvPicPr>
          <p:nvPr/>
        </p:nvPicPr>
        <p:blipFill>
          <a:blip r:embed="rId3"/>
          <a:stretch>
            <a:fillRect/>
          </a:stretch>
        </p:blipFill>
        <p:spPr>
          <a:xfrm>
            <a:off x="748273" y="1347537"/>
            <a:ext cx="2886478" cy="2610214"/>
          </a:xfrm>
          <a:prstGeom prst="rect">
            <a:avLst/>
          </a:prstGeom>
        </p:spPr>
      </p:pic>
      <p:pic>
        <p:nvPicPr>
          <p:cNvPr id="7" name="Imagem 6">
            <a:extLst>
              <a:ext uri="{FF2B5EF4-FFF2-40B4-BE49-F238E27FC236}">
                <a16:creationId xmlns:a16="http://schemas.microsoft.com/office/drawing/2014/main" id="{59484525-D327-158B-0C1D-8C9F6EE93365}"/>
              </a:ext>
            </a:extLst>
          </p:cNvPr>
          <p:cNvPicPr>
            <a:picLocks noChangeAspect="1"/>
          </p:cNvPicPr>
          <p:nvPr/>
        </p:nvPicPr>
        <p:blipFill>
          <a:blip r:embed="rId4"/>
          <a:stretch>
            <a:fillRect/>
          </a:stretch>
        </p:blipFill>
        <p:spPr>
          <a:xfrm>
            <a:off x="4174246" y="692247"/>
            <a:ext cx="7136881" cy="6106815"/>
          </a:xfrm>
          <a:prstGeom prst="rect">
            <a:avLst/>
          </a:prstGeom>
        </p:spPr>
      </p:pic>
    </p:spTree>
    <p:extLst>
      <p:ext uri="{BB962C8B-B14F-4D97-AF65-F5344CB8AC3E}">
        <p14:creationId xmlns:p14="http://schemas.microsoft.com/office/powerpoint/2010/main" val="1641063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6D77D-C2A2-A6CE-C10C-A2ABE309BFFD}"/>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1DA54429-65AF-3759-3738-0FFE7CF4C545}"/>
              </a:ext>
            </a:extLst>
          </p:cNvPr>
          <p:cNvSpPr txBox="1">
            <a:spLocks noGrp="1"/>
          </p:cNvSpPr>
          <p:nvPr>
            <p:ph type="body" idx="4294967295"/>
          </p:nvPr>
        </p:nvSpPr>
        <p:spPr>
          <a:xfrm>
            <a:off x="435599" y="781223"/>
            <a:ext cx="11451601" cy="5651610"/>
          </a:xfrm>
        </p:spPr>
        <p:txBody>
          <a:bodyPr vert="horz">
            <a:normAutofit/>
          </a:bodyPr>
          <a:lstStyle/>
          <a:p>
            <a:pPr lvl="0" algn="l">
              <a:buSzPct val="45000"/>
              <a:buFont typeface="StarSymbol"/>
              <a:buChar char="●"/>
            </a:pPr>
            <a:r>
              <a:rPr lang="pt-BR" sz="2661" b="1" dirty="0"/>
              <a:t>Cenário 3</a:t>
            </a:r>
          </a:p>
          <a:p>
            <a:pPr lvl="0" algn="l">
              <a:buSzPct val="45000"/>
              <a:buFont typeface="StarSymbol"/>
              <a:buChar char="●"/>
            </a:pPr>
            <a:r>
              <a:rPr lang="pt-BR" sz="2661" dirty="0">
                <a:highlight>
                  <a:scrgbClr r="0" g="0" b="0">
                    <a:alpha val="0"/>
                  </a:scrgbClr>
                </a:highlight>
                <a:latin typeface="Liberation Sans" pitchFamily="18"/>
              </a:rPr>
              <a:t>Neste cenário cada </a:t>
            </a:r>
            <a:r>
              <a:rPr lang="pt-BR" sz="2661" dirty="0" err="1">
                <a:highlight>
                  <a:scrgbClr r="0" g="0" b="0">
                    <a:alpha val="0"/>
                  </a:scrgbClr>
                </a:highlight>
                <a:latin typeface="Liberation Sans" pitchFamily="18"/>
              </a:rPr>
              <a:t>sub-pedido</a:t>
            </a:r>
            <a:r>
              <a:rPr lang="pt-BR" sz="2661" dirty="0">
                <a:highlight>
                  <a:scrgbClr r="0" g="0" b="0">
                    <a:alpha val="0"/>
                  </a:scrgbClr>
                </a:highlight>
                <a:latin typeface="Liberation Sans" pitchFamily="18"/>
              </a:rPr>
              <a:t> controla seus fretes;</a:t>
            </a:r>
          </a:p>
          <a:p>
            <a:pPr lvl="0" algn="l">
              <a:buSzPct val="45000"/>
              <a:buFont typeface="StarSymbol"/>
              <a:buChar char="●"/>
            </a:pPr>
            <a:r>
              <a:rPr lang="pt-BR" sz="2661" dirty="0">
                <a:highlight>
                  <a:scrgbClr r="0" g="0" b="0">
                    <a:alpha val="0"/>
                  </a:scrgbClr>
                </a:highlight>
                <a:latin typeface="Liberation Sans" pitchFamily="18"/>
              </a:rPr>
              <a:t>As desvantagens dessa abordagem é que não existe reaproveitamento de código;</a:t>
            </a:r>
          </a:p>
          <a:p>
            <a:pPr lvl="0" algn="l">
              <a:buSzPct val="45000"/>
              <a:buFont typeface="StarSymbol"/>
              <a:buChar char="●"/>
            </a:pPr>
            <a:r>
              <a:rPr lang="pt-BR" sz="2661" dirty="0">
                <a:highlight>
                  <a:scrgbClr r="0" g="0" b="0">
                    <a:alpha val="0"/>
                  </a:scrgbClr>
                </a:highlight>
                <a:latin typeface="Liberation Sans" pitchFamily="18"/>
              </a:rPr>
              <a:t>Repare que o método </a:t>
            </a:r>
            <a:r>
              <a:rPr lang="pt-BR" sz="2661" dirty="0" err="1">
                <a:highlight>
                  <a:scrgbClr r="0" g="0" b="0">
                    <a:alpha val="0"/>
                  </a:scrgbClr>
                </a:highlight>
                <a:latin typeface="Liberation Sans" pitchFamily="18"/>
              </a:rPr>
              <a:t>calcularFreteComum</a:t>
            </a:r>
            <a:r>
              <a:rPr lang="pt-BR" sz="2661" dirty="0">
                <a:highlight>
                  <a:scrgbClr r="0" g="0" b="0">
                    <a:alpha val="0"/>
                  </a:scrgbClr>
                </a:highlight>
                <a:latin typeface="Liberation Sans" pitchFamily="18"/>
              </a:rPr>
              <a:t>() é exatamente igual nas duas subclasses (se fossem mais tipos o problema aumentaria);</a:t>
            </a:r>
          </a:p>
          <a:p>
            <a:pPr lvl="0" algn="l">
              <a:buSzPct val="45000"/>
              <a:buFont typeface="StarSymbol"/>
              <a:buChar char="●"/>
            </a:pPr>
            <a:r>
              <a:rPr lang="pt-BR" sz="2661" dirty="0">
                <a:highlight>
                  <a:scrgbClr r="0" g="0" b="0">
                    <a:alpha val="0"/>
                  </a:scrgbClr>
                </a:highlight>
                <a:latin typeface="Liberation Sans" pitchFamily="18"/>
              </a:rPr>
              <a:t>Além de obrigar lançar uma </a:t>
            </a:r>
            <a:r>
              <a:rPr lang="pt-BR" sz="2661" dirty="0" err="1">
                <a:highlight>
                  <a:scrgbClr r="0" g="0" b="0">
                    <a:alpha val="0"/>
                  </a:scrgbClr>
                </a:highlight>
                <a:latin typeface="Liberation Sans" pitchFamily="18"/>
              </a:rPr>
              <a:t>exception</a:t>
            </a:r>
            <a:r>
              <a:rPr lang="pt-BR" sz="2661" dirty="0">
                <a:highlight>
                  <a:scrgbClr r="0" g="0" b="0">
                    <a:alpha val="0"/>
                  </a:scrgbClr>
                </a:highlight>
                <a:latin typeface="Liberation Sans" pitchFamily="18"/>
              </a:rPr>
              <a:t>() no </a:t>
            </a:r>
            <a:r>
              <a:rPr lang="pt-BR" sz="2661" dirty="0" err="1">
                <a:highlight>
                  <a:scrgbClr r="0" g="0" b="0">
                    <a:alpha val="0"/>
                  </a:scrgbClr>
                </a:highlight>
                <a:latin typeface="Liberation Sans" pitchFamily="18"/>
              </a:rPr>
              <a:t>calcularFreteExpresso</a:t>
            </a:r>
            <a:r>
              <a:rPr lang="pt-BR" sz="2661" dirty="0">
                <a:highlight>
                  <a:scrgbClr r="0" g="0" b="0">
                    <a:alpha val="0"/>
                  </a:scrgbClr>
                </a:highlight>
                <a:latin typeface="Liberation Sans" pitchFamily="18"/>
              </a:rPr>
              <a:t>() para a subclasse </a:t>
            </a:r>
            <a:r>
              <a:rPr lang="pt-BR" sz="2661" dirty="0" err="1">
                <a:highlight>
                  <a:scrgbClr r="0" g="0" b="0">
                    <a:alpha val="0"/>
                  </a:scrgbClr>
                </a:highlight>
                <a:latin typeface="Liberation Sans" pitchFamily="18"/>
              </a:rPr>
              <a:t>PedidoMoveis</a:t>
            </a:r>
            <a:r>
              <a:rPr lang="pt-BR" sz="2661" dirty="0">
                <a:highlight>
                  <a:scrgbClr r="0" g="0" b="0">
                    <a:alpha val="0"/>
                  </a:scrgbClr>
                </a:highlight>
                <a:latin typeface="Liberation Sans" pitchFamily="18"/>
              </a:rPr>
              <a:t>.</a:t>
            </a:r>
          </a:p>
        </p:txBody>
      </p:sp>
      <p:sp>
        <p:nvSpPr>
          <p:cNvPr id="3" name="CaixaDeTexto 2">
            <a:extLst>
              <a:ext uri="{FF2B5EF4-FFF2-40B4-BE49-F238E27FC236}">
                <a16:creationId xmlns:a16="http://schemas.microsoft.com/office/drawing/2014/main" id="{CCE582DC-2704-581E-250B-088B126A3ACA}"/>
              </a:ext>
            </a:extLst>
          </p:cNvPr>
          <p:cNvSpPr txBox="1"/>
          <p:nvPr/>
        </p:nvSpPr>
        <p:spPr>
          <a:xfrm>
            <a:off x="11008523" y="6432833"/>
            <a:ext cx="1058858" cy="323878"/>
          </a:xfrm>
          <a:prstGeom prst="rect">
            <a:avLst/>
          </a:prstGeom>
          <a:noFill/>
          <a:ln>
            <a:noFill/>
          </a:ln>
        </p:spPr>
        <p:txBody>
          <a:bodyPr vert="horz" wrap="square" lIns="108847" tIns="54423" rIns="108847" bIns="54423" anchorCtr="0" compatLnSpc="0">
            <a:spAutoFit/>
          </a:bodyPr>
          <a:lstStyle/>
          <a:p>
            <a:pPr algn="r" hangingPunct="0"/>
            <a:fld id="{28A4B39B-A55D-4502-AE86-FE0F7ECC4800}" type="slidenum">
              <a:rPr lang="pt-BR" sz="1451">
                <a:latin typeface="Liberation Sans" pitchFamily="18"/>
                <a:ea typeface="Noto Sans CJK SC" pitchFamily="2"/>
                <a:cs typeface="FreeSans" pitchFamily="2"/>
              </a:rPr>
              <a:pPr algn="r" hangingPunct="0"/>
              <a:t>52</a:t>
            </a:fld>
            <a:endParaRPr lang="pt-BR" sz="1451">
              <a:latin typeface="Liberation Sans" pitchFamily="18"/>
              <a:ea typeface="Noto Sans CJK SC" pitchFamily="2"/>
              <a:cs typeface="FreeSans" pitchFamily="2"/>
            </a:endParaRPr>
          </a:p>
        </p:txBody>
      </p:sp>
      <p:sp>
        <p:nvSpPr>
          <p:cNvPr id="4" name="Título 3">
            <a:extLst>
              <a:ext uri="{FF2B5EF4-FFF2-40B4-BE49-F238E27FC236}">
                <a16:creationId xmlns:a16="http://schemas.microsoft.com/office/drawing/2014/main" id="{94AB5EB1-853B-93DF-DBF5-29A566DAA9BD}"/>
              </a:ext>
            </a:extLst>
          </p:cNvPr>
          <p:cNvSpPr txBox="1">
            <a:spLocks noGrp="1"/>
          </p:cNvSpPr>
          <p:nvPr>
            <p:ph type="title" idx="4294967295"/>
          </p:nvPr>
        </p:nvSpPr>
        <p:spPr>
          <a:xfrm>
            <a:off x="611931" y="273423"/>
            <a:ext cx="11143713" cy="379657"/>
          </a:xfrm>
          <a:solidFill>
            <a:srgbClr val="000000"/>
          </a:solidFill>
        </p:spPr>
        <p:txBody>
          <a:bodyPr vert="horz">
            <a:normAutofit/>
          </a:bodyPr>
          <a:lstStyle/>
          <a:p>
            <a:pPr lvl="0" algn="r"/>
            <a:r>
              <a:rPr lang="pt-BR" sz="1800" dirty="0" err="1">
                <a:solidFill>
                  <a:schemeClr val="bg1"/>
                </a:solidFill>
              </a:rPr>
              <a:t>Strategy</a:t>
            </a:r>
            <a:r>
              <a:rPr lang="pt-BR" sz="1800" dirty="0">
                <a:solidFill>
                  <a:schemeClr val="bg1"/>
                </a:solidFill>
              </a:rPr>
              <a:t> – </a:t>
            </a:r>
            <a:r>
              <a:rPr lang="pt-BR" sz="1800" dirty="0" err="1">
                <a:solidFill>
                  <a:schemeClr val="bg1"/>
                </a:solidFill>
              </a:rPr>
              <a:t>Cenario</a:t>
            </a:r>
            <a:r>
              <a:rPr lang="pt-BR" sz="1800" dirty="0">
                <a:solidFill>
                  <a:schemeClr val="bg1"/>
                </a:solidFill>
              </a:rPr>
              <a:t> 3</a:t>
            </a:r>
            <a:endParaRPr lang="pt-BR" sz="1935" b="1" dirty="0"/>
          </a:p>
        </p:txBody>
      </p:sp>
    </p:spTree>
    <p:extLst>
      <p:ext uri="{BB962C8B-B14F-4D97-AF65-F5344CB8AC3E}">
        <p14:creationId xmlns:p14="http://schemas.microsoft.com/office/powerpoint/2010/main" val="9049282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EA295-5F65-D4A3-3ACA-508DF663A4E7}"/>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C8FD377-DEDA-622C-BE4F-89F51656C18E}"/>
              </a:ext>
            </a:extLst>
          </p:cNvPr>
          <p:cNvSpPr txBox="1">
            <a:spLocks noGrp="1"/>
          </p:cNvSpPr>
          <p:nvPr>
            <p:ph type="body" idx="4294967295"/>
          </p:nvPr>
        </p:nvSpPr>
        <p:spPr>
          <a:xfrm>
            <a:off x="435599" y="781223"/>
            <a:ext cx="11451601" cy="5651610"/>
          </a:xfrm>
        </p:spPr>
        <p:txBody>
          <a:bodyPr vert="horz">
            <a:normAutofit/>
          </a:bodyPr>
          <a:lstStyle/>
          <a:p>
            <a:pPr lvl="0" algn="l">
              <a:buSzPct val="45000"/>
              <a:buFont typeface="StarSymbol"/>
              <a:buChar char="●"/>
            </a:pPr>
            <a:r>
              <a:rPr lang="pt-BR" sz="2661" b="1" dirty="0"/>
              <a:t>Cenário 4</a:t>
            </a:r>
          </a:p>
          <a:p>
            <a:pPr lvl="0" algn="l">
              <a:buSzPct val="45000"/>
              <a:buFont typeface="StarSymbol"/>
              <a:buChar char="●"/>
            </a:pPr>
            <a:r>
              <a:rPr lang="pt-BR" sz="2661" dirty="0">
                <a:highlight>
                  <a:scrgbClr r="0" g="0" b="0">
                    <a:alpha val="0"/>
                  </a:scrgbClr>
                </a:highlight>
                <a:latin typeface="Liberation Sans" pitchFamily="18"/>
              </a:rPr>
              <a:t>Para resolvermos os problemas previamente apresentas nos outros exemplos, vamos aplicar o padrão </a:t>
            </a:r>
            <a:r>
              <a:rPr lang="pt-BR" sz="2661" dirty="0" err="1">
                <a:highlight>
                  <a:scrgbClr r="0" g="0" b="0">
                    <a:alpha val="0"/>
                  </a:scrgbClr>
                </a:highlight>
                <a:latin typeface="Liberation Sans" pitchFamily="18"/>
              </a:rPr>
              <a:t>Strategy</a:t>
            </a:r>
            <a:r>
              <a:rPr lang="pt-BR" sz="2661" dirty="0">
                <a:highlight>
                  <a:scrgbClr r="0" g="0" b="0">
                    <a:alpha val="0"/>
                  </a:scrgbClr>
                </a:highlight>
                <a:latin typeface="Liberation Sans" pitchFamily="18"/>
              </a:rPr>
              <a:t>.</a:t>
            </a:r>
          </a:p>
          <a:p>
            <a:pPr lvl="0" algn="l">
              <a:buSzPct val="45000"/>
              <a:buFont typeface="StarSymbol"/>
              <a:buChar char="●"/>
            </a:pPr>
            <a:r>
              <a:rPr lang="pt-BR" sz="2661" dirty="0">
                <a:highlight>
                  <a:scrgbClr r="0" g="0" b="0">
                    <a:alpha val="0"/>
                  </a:scrgbClr>
                </a:highlight>
                <a:latin typeface="Liberation Sans" pitchFamily="18"/>
              </a:rPr>
              <a:t>O padrão </a:t>
            </a:r>
            <a:r>
              <a:rPr lang="pt-BR" sz="2661" dirty="0" err="1">
                <a:highlight>
                  <a:scrgbClr r="0" g="0" b="0">
                    <a:alpha val="0"/>
                  </a:scrgbClr>
                </a:highlight>
                <a:latin typeface="Liberation Sans" pitchFamily="18"/>
              </a:rPr>
              <a:t>Strategy</a:t>
            </a:r>
            <a:r>
              <a:rPr lang="pt-BR" sz="2661" dirty="0">
                <a:highlight>
                  <a:scrgbClr r="0" g="0" b="0">
                    <a:alpha val="0"/>
                  </a:scrgbClr>
                </a:highlight>
                <a:latin typeface="Liberation Sans" pitchFamily="18"/>
              </a:rPr>
              <a:t> encapsula algoritmos que representam um comportamento similar, ou seja, isola o código que toma a decisão de modo que ele possa ser editado ou incrementado de forma totalmente independente.</a:t>
            </a:r>
          </a:p>
          <a:p>
            <a:pPr lvl="0" algn="l">
              <a:buSzPct val="45000"/>
              <a:buFont typeface="StarSymbol"/>
              <a:buChar char="●"/>
            </a:pPr>
            <a:r>
              <a:rPr lang="pt-BR" sz="2661" dirty="0">
                <a:highlight>
                  <a:scrgbClr r="0" g="0" b="0">
                    <a:alpha val="0"/>
                  </a:scrgbClr>
                </a:highlight>
                <a:latin typeface="Liberation Sans" pitchFamily="18"/>
              </a:rPr>
              <a:t>Vamos começar com uma interface chamada Frete que possui o método calcula().</a:t>
            </a:r>
          </a:p>
          <a:p>
            <a:pPr lvl="0" algn="l">
              <a:buSzPct val="45000"/>
              <a:buFont typeface="StarSymbol"/>
              <a:buChar char="●"/>
            </a:pPr>
            <a:r>
              <a:rPr lang="pt-BR" sz="2661" dirty="0">
                <a:highlight>
                  <a:scrgbClr r="0" g="0" b="0">
                    <a:alpha val="0"/>
                  </a:scrgbClr>
                </a:highlight>
                <a:latin typeface="Liberation Sans" pitchFamily="18"/>
              </a:rPr>
              <a:t>Tal interface define uma família de algoritmos, onde cada membro dessa família é capaz de calcular um determinado tipo de frete.</a:t>
            </a:r>
          </a:p>
        </p:txBody>
      </p:sp>
      <p:sp>
        <p:nvSpPr>
          <p:cNvPr id="3" name="CaixaDeTexto 2">
            <a:extLst>
              <a:ext uri="{FF2B5EF4-FFF2-40B4-BE49-F238E27FC236}">
                <a16:creationId xmlns:a16="http://schemas.microsoft.com/office/drawing/2014/main" id="{B886566E-2D72-4809-5B20-07EBD0F21D16}"/>
              </a:ext>
            </a:extLst>
          </p:cNvPr>
          <p:cNvSpPr txBox="1"/>
          <p:nvPr/>
        </p:nvSpPr>
        <p:spPr>
          <a:xfrm>
            <a:off x="11008523" y="6432833"/>
            <a:ext cx="1058858" cy="323878"/>
          </a:xfrm>
          <a:prstGeom prst="rect">
            <a:avLst/>
          </a:prstGeom>
          <a:noFill/>
          <a:ln>
            <a:noFill/>
          </a:ln>
        </p:spPr>
        <p:txBody>
          <a:bodyPr vert="horz" wrap="square" lIns="108847" tIns="54423" rIns="108847" bIns="54423" anchorCtr="0" compatLnSpc="0">
            <a:spAutoFit/>
          </a:bodyPr>
          <a:lstStyle/>
          <a:p>
            <a:pPr algn="r" hangingPunct="0"/>
            <a:fld id="{28A4B39B-A55D-4502-AE86-FE0F7ECC4800}" type="slidenum">
              <a:rPr lang="pt-BR" sz="1451">
                <a:latin typeface="Liberation Sans" pitchFamily="18"/>
                <a:ea typeface="Noto Sans CJK SC" pitchFamily="2"/>
                <a:cs typeface="FreeSans" pitchFamily="2"/>
              </a:rPr>
              <a:pPr algn="r" hangingPunct="0"/>
              <a:t>53</a:t>
            </a:fld>
            <a:endParaRPr lang="pt-BR" sz="1451">
              <a:latin typeface="Liberation Sans" pitchFamily="18"/>
              <a:ea typeface="Noto Sans CJK SC" pitchFamily="2"/>
              <a:cs typeface="FreeSans" pitchFamily="2"/>
            </a:endParaRPr>
          </a:p>
        </p:txBody>
      </p:sp>
      <p:sp>
        <p:nvSpPr>
          <p:cNvPr id="4" name="Título 3">
            <a:extLst>
              <a:ext uri="{FF2B5EF4-FFF2-40B4-BE49-F238E27FC236}">
                <a16:creationId xmlns:a16="http://schemas.microsoft.com/office/drawing/2014/main" id="{0090133A-FC3D-A79E-ECBF-473AD85B4D42}"/>
              </a:ext>
            </a:extLst>
          </p:cNvPr>
          <p:cNvSpPr txBox="1">
            <a:spLocks noGrp="1"/>
          </p:cNvSpPr>
          <p:nvPr>
            <p:ph type="title" idx="4294967295"/>
          </p:nvPr>
        </p:nvSpPr>
        <p:spPr>
          <a:xfrm>
            <a:off x="611931" y="273423"/>
            <a:ext cx="11143713" cy="379657"/>
          </a:xfrm>
          <a:solidFill>
            <a:srgbClr val="000000"/>
          </a:solidFill>
        </p:spPr>
        <p:txBody>
          <a:bodyPr vert="horz">
            <a:normAutofit/>
          </a:bodyPr>
          <a:lstStyle/>
          <a:p>
            <a:pPr lvl="0" algn="r"/>
            <a:r>
              <a:rPr lang="pt-BR" sz="1800" dirty="0" err="1">
                <a:solidFill>
                  <a:schemeClr val="bg1"/>
                </a:solidFill>
              </a:rPr>
              <a:t>Strategy</a:t>
            </a:r>
            <a:r>
              <a:rPr lang="pt-BR" sz="1800" dirty="0">
                <a:solidFill>
                  <a:schemeClr val="bg1"/>
                </a:solidFill>
              </a:rPr>
              <a:t> - </a:t>
            </a:r>
            <a:r>
              <a:rPr lang="pt-BR" sz="1800" dirty="0" err="1">
                <a:solidFill>
                  <a:schemeClr val="bg1"/>
                </a:solidFill>
              </a:rPr>
              <a:t>Cenario</a:t>
            </a:r>
            <a:r>
              <a:rPr lang="pt-BR" sz="1800" dirty="0">
                <a:solidFill>
                  <a:schemeClr val="bg1"/>
                </a:solidFill>
              </a:rPr>
              <a:t> 4</a:t>
            </a:r>
            <a:endParaRPr lang="pt-BR" sz="1935" b="1" dirty="0"/>
          </a:p>
        </p:txBody>
      </p:sp>
    </p:spTree>
    <p:extLst>
      <p:ext uri="{BB962C8B-B14F-4D97-AF65-F5344CB8AC3E}">
        <p14:creationId xmlns:p14="http://schemas.microsoft.com/office/powerpoint/2010/main" val="10670122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71120-F180-E6C2-D217-F11309713A82}"/>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6CF26C69-6500-000B-3CF6-EA254005F596}"/>
              </a:ext>
            </a:extLst>
          </p:cNvPr>
          <p:cNvSpPr txBox="1">
            <a:spLocks noGrp="1"/>
          </p:cNvSpPr>
          <p:nvPr>
            <p:ph type="body" idx="4294967295"/>
          </p:nvPr>
        </p:nvSpPr>
        <p:spPr>
          <a:xfrm>
            <a:off x="435599" y="781223"/>
            <a:ext cx="3783475" cy="566314"/>
          </a:xfrm>
        </p:spPr>
        <p:txBody>
          <a:bodyPr vert="horz">
            <a:normAutofit/>
          </a:bodyPr>
          <a:lstStyle/>
          <a:p>
            <a:pPr lvl="0" algn="l">
              <a:buSzPct val="45000"/>
              <a:buFont typeface="StarSymbol"/>
              <a:buChar char="●"/>
            </a:pPr>
            <a:r>
              <a:rPr lang="pt-BR" sz="2661" b="1" dirty="0"/>
              <a:t>C# - Interface Frete</a:t>
            </a:r>
          </a:p>
          <a:p>
            <a:pPr marL="0" lvl="0" indent="0" algn="l">
              <a:buSzPct val="45000"/>
              <a:buNone/>
            </a:pPr>
            <a:endParaRPr lang="pt-BR" sz="2661" dirty="0">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B7FDEE52-0F68-FF37-2E3E-F83415B7095E}"/>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dirty="0" err="1">
                <a:solidFill>
                  <a:schemeClr val="bg1"/>
                </a:solidFill>
              </a:rPr>
              <a:t>Strategy</a:t>
            </a:r>
            <a:r>
              <a:rPr lang="pt-BR" sz="2000" dirty="0">
                <a:solidFill>
                  <a:schemeClr val="bg1"/>
                </a:solidFill>
              </a:rPr>
              <a:t> - </a:t>
            </a:r>
            <a:r>
              <a:rPr lang="pt-BR" sz="2000" dirty="0" err="1">
                <a:solidFill>
                  <a:schemeClr val="bg1"/>
                </a:solidFill>
              </a:rPr>
              <a:t>Cenario</a:t>
            </a:r>
            <a:r>
              <a:rPr lang="pt-BR" sz="2000" dirty="0">
                <a:solidFill>
                  <a:schemeClr val="bg1"/>
                </a:solidFill>
              </a:rPr>
              <a:t> 4</a:t>
            </a:r>
          </a:p>
        </p:txBody>
      </p:sp>
      <p:pic>
        <p:nvPicPr>
          <p:cNvPr id="8" name="Imagem 7">
            <a:extLst>
              <a:ext uri="{FF2B5EF4-FFF2-40B4-BE49-F238E27FC236}">
                <a16:creationId xmlns:a16="http://schemas.microsoft.com/office/drawing/2014/main" id="{62776CBD-BD63-A4B4-201F-01BD85B9CAA2}"/>
              </a:ext>
            </a:extLst>
          </p:cNvPr>
          <p:cNvPicPr>
            <a:picLocks noChangeAspect="1"/>
          </p:cNvPicPr>
          <p:nvPr/>
        </p:nvPicPr>
        <p:blipFill>
          <a:blip r:embed="rId3"/>
          <a:stretch>
            <a:fillRect/>
          </a:stretch>
        </p:blipFill>
        <p:spPr>
          <a:xfrm>
            <a:off x="556896" y="1347537"/>
            <a:ext cx="4093480" cy="3611202"/>
          </a:xfrm>
          <a:prstGeom prst="rect">
            <a:avLst/>
          </a:prstGeom>
        </p:spPr>
      </p:pic>
      <p:pic>
        <p:nvPicPr>
          <p:cNvPr id="11" name="Imagem 10">
            <a:extLst>
              <a:ext uri="{FF2B5EF4-FFF2-40B4-BE49-F238E27FC236}">
                <a16:creationId xmlns:a16="http://schemas.microsoft.com/office/drawing/2014/main" id="{A7F4979D-6A2C-1B7B-0A20-E43042E31DD8}"/>
              </a:ext>
            </a:extLst>
          </p:cNvPr>
          <p:cNvPicPr>
            <a:picLocks noChangeAspect="1"/>
          </p:cNvPicPr>
          <p:nvPr/>
        </p:nvPicPr>
        <p:blipFill>
          <a:blip r:embed="rId4"/>
          <a:stretch>
            <a:fillRect/>
          </a:stretch>
        </p:blipFill>
        <p:spPr>
          <a:xfrm>
            <a:off x="5082167" y="1275458"/>
            <a:ext cx="6197420" cy="2400803"/>
          </a:xfrm>
          <a:prstGeom prst="rect">
            <a:avLst/>
          </a:prstGeom>
        </p:spPr>
      </p:pic>
    </p:spTree>
    <p:extLst>
      <p:ext uri="{BB962C8B-B14F-4D97-AF65-F5344CB8AC3E}">
        <p14:creationId xmlns:p14="http://schemas.microsoft.com/office/powerpoint/2010/main" val="34464618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8FE77-4F42-50CE-D8F1-BE1AF544B1D0}"/>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775B8BD5-EE3A-15E5-D087-B5D05BF2004F}"/>
              </a:ext>
            </a:extLst>
          </p:cNvPr>
          <p:cNvSpPr txBox="1">
            <a:spLocks noGrp="1"/>
          </p:cNvSpPr>
          <p:nvPr>
            <p:ph type="body" idx="4294967295"/>
          </p:nvPr>
        </p:nvSpPr>
        <p:spPr>
          <a:xfrm>
            <a:off x="435599" y="781223"/>
            <a:ext cx="6310434" cy="566314"/>
          </a:xfrm>
        </p:spPr>
        <p:txBody>
          <a:bodyPr vert="horz">
            <a:normAutofit fontScale="92500"/>
          </a:bodyPr>
          <a:lstStyle/>
          <a:p>
            <a:pPr lvl="0" algn="l">
              <a:buSzPct val="45000"/>
              <a:buFont typeface="StarSymbol"/>
              <a:buChar char="●"/>
            </a:pPr>
            <a:r>
              <a:rPr lang="pt-BR" sz="2661" b="1" dirty="0"/>
              <a:t>C# - Classes </a:t>
            </a:r>
            <a:r>
              <a:rPr lang="pt-BR" sz="2661" b="1" dirty="0" err="1"/>
              <a:t>FreteComum</a:t>
            </a:r>
            <a:r>
              <a:rPr lang="pt-BR" sz="2661" b="1" dirty="0"/>
              <a:t> e </a:t>
            </a:r>
            <a:r>
              <a:rPr lang="pt-BR" sz="2661" b="1" dirty="0" err="1"/>
              <a:t>FreteExpresso</a:t>
            </a:r>
            <a:endParaRPr lang="pt-BR" sz="2661" b="1" dirty="0"/>
          </a:p>
          <a:p>
            <a:pPr marL="0" lvl="0" indent="0" algn="l">
              <a:buSzPct val="45000"/>
              <a:buNone/>
            </a:pPr>
            <a:endParaRPr lang="pt-BR" sz="2661" dirty="0">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A82C9858-B61B-8638-02E9-5DA63BC14378}"/>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dirty="0" err="1">
                <a:solidFill>
                  <a:schemeClr val="bg1"/>
                </a:solidFill>
              </a:rPr>
              <a:t>Strategy</a:t>
            </a:r>
            <a:r>
              <a:rPr lang="pt-BR" sz="2000" dirty="0">
                <a:solidFill>
                  <a:schemeClr val="bg1"/>
                </a:solidFill>
              </a:rPr>
              <a:t> - </a:t>
            </a:r>
            <a:r>
              <a:rPr lang="pt-BR" sz="2000" dirty="0" err="1">
                <a:solidFill>
                  <a:schemeClr val="bg1"/>
                </a:solidFill>
              </a:rPr>
              <a:t>Cenario</a:t>
            </a:r>
            <a:r>
              <a:rPr lang="pt-BR" sz="2000" dirty="0">
                <a:solidFill>
                  <a:schemeClr val="bg1"/>
                </a:solidFill>
              </a:rPr>
              <a:t> 4</a:t>
            </a:r>
          </a:p>
        </p:txBody>
      </p:sp>
      <p:sp>
        <p:nvSpPr>
          <p:cNvPr id="3" name="CaixaDeTexto 2">
            <a:extLst>
              <a:ext uri="{FF2B5EF4-FFF2-40B4-BE49-F238E27FC236}">
                <a16:creationId xmlns:a16="http://schemas.microsoft.com/office/drawing/2014/main" id="{F129E60D-C9B3-DF17-0BEC-6B7DB7F0EFC9}"/>
              </a:ext>
            </a:extLst>
          </p:cNvPr>
          <p:cNvSpPr txBox="1"/>
          <p:nvPr/>
        </p:nvSpPr>
        <p:spPr>
          <a:xfrm>
            <a:off x="752840" y="5153447"/>
            <a:ext cx="4239038" cy="923330"/>
          </a:xfrm>
          <a:prstGeom prst="rect">
            <a:avLst/>
          </a:prstGeom>
          <a:noFill/>
        </p:spPr>
        <p:txBody>
          <a:bodyPr wrap="square" rtlCol="0">
            <a:spAutoFit/>
          </a:bodyPr>
          <a:lstStyle/>
          <a:p>
            <a:r>
              <a:rPr lang="pt-BR" dirty="0"/>
              <a:t>Crie as classes </a:t>
            </a:r>
            <a:r>
              <a:rPr lang="pt-BR" dirty="0" err="1"/>
              <a:t>FreteComum</a:t>
            </a:r>
            <a:r>
              <a:rPr lang="pt-BR" dirty="0"/>
              <a:t> e </a:t>
            </a:r>
            <a:r>
              <a:rPr lang="pt-BR" dirty="0" err="1"/>
              <a:t>FreteExpresso</a:t>
            </a:r>
            <a:r>
              <a:rPr lang="pt-BR" dirty="0"/>
              <a:t> que devem implementar a interface Frete.</a:t>
            </a:r>
          </a:p>
        </p:txBody>
      </p:sp>
      <p:pic>
        <p:nvPicPr>
          <p:cNvPr id="14" name="Imagem 13">
            <a:extLst>
              <a:ext uri="{FF2B5EF4-FFF2-40B4-BE49-F238E27FC236}">
                <a16:creationId xmlns:a16="http://schemas.microsoft.com/office/drawing/2014/main" id="{E5AE7568-2B8D-447D-6899-AE2F8FA2773B}"/>
              </a:ext>
            </a:extLst>
          </p:cNvPr>
          <p:cNvPicPr>
            <a:picLocks noChangeAspect="1"/>
          </p:cNvPicPr>
          <p:nvPr/>
        </p:nvPicPr>
        <p:blipFill>
          <a:blip r:embed="rId3"/>
          <a:stretch>
            <a:fillRect/>
          </a:stretch>
        </p:blipFill>
        <p:spPr>
          <a:xfrm>
            <a:off x="6024192" y="4171904"/>
            <a:ext cx="5414968" cy="2482367"/>
          </a:xfrm>
          <a:prstGeom prst="rect">
            <a:avLst/>
          </a:prstGeom>
        </p:spPr>
      </p:pic>
      <p:pic>
        <p:nvPicPr>
          <p:cNvPr id="16" name="Imagem 15">
            <a:extLst>
              <a:ext uri="{FF2B5EF4-FFF2-40B4-BE49-F238E27FC236}">
                <a16:creationId xmlns:a16="http://schemas.microsoft.com/office/drawing/2014/main" id="{BAFBF433-4942-EEE9-E42C-C07C536817DB}"/>
              </a:ext>
            </a:extLst>
          </p:cNvPr>
          <p:cNvPicPr>
            <a:picLocks noChangeAspect="1"/>
          </p:cNvPicPr>
          <p:nvPr/>
        </p:nvPicPr>
        <p:blipFill>
          <a:blip r:embed="rId4"/>
          <a:stretch>
            <a:fillRect/>
          </a:stretch>
        </p:blipFill>
        <p:spPr>
          <a:xfrm>
            <a:off x="6024192" y="1259488"/>
            <a:ext cx="5414968" cy="2487315"/>
          </a:xfrm>
          <a:prstGeom prst="rect">
            <a:avLst/>
          </a:prstGeom>
        </p:spPr>
      </p:pic>
      <p:pic>
        <p:nvPicPr>
          <p:cNvPr id="18" name="Imagem 17">
            <a:extLst>
              <a:ext uri="{FF2B5EF4-FFF2-40B4-BE49-F238E27FC236}">
                <a16:creationId xmlns:a16="http://schemas.microsoft.com/office/drawing/2014/main" id="{AD0D54D4-B289-D0E0-B3CF-2A39EFCBB8C3}"/>
              </a:ext>
            </a:extLst>
          </p:cNvPr>
          <p:cNvPicPr>
            <a:picLocks noChangeAspect="1"/>
          </p:cNvPicPr>
          <p:nvPr/>
        </p:nvPicPr>
        <p:blipFill>
          <a:blip r:embed="rId5"/>
          <a:stretch>
            <a:fillRect/>
          </a:stretch>
        </p:blipFill>
        <p:spPr>
          <a:xfrm>
            <a:off x="611931" y="1303725"/>
            <a:ext cx="4093480" cy="3611202"/>
          </a:xfrm>
          <a:prstGeom prst="rect">
            <a:avLst/>
          </a:prstGeom>
        </p:spPr>
      </p:pic>
    </p:spTree>
    <p:extLst>
      <p:ext uri="{BB962C8B-B14F-4D97-AF65-F5344CB8AC3E}">
        <p14:creationId xmlns:p14="http://schemas.microsoft.com/office/powerpoint/2010/main" val="484880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42D67-A389-8479-0A3E-ABFBF1D7B845}"/>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52301149-67B0-0C71-0036-C0840E0CFF4A}"/>
              </a:ext>
            </a:extLst>
          </p:cNvPr>
          <p:cNvSpPr txBox="1">
            <a:spLocks noGrp="1"/>
          </p:cNvSpPr>
          <p:nvPr>
            <p:ph type="body" idx="4294967295"/>
          </p:nvPr>
        </p:nvSpPr>
        <p:spPr>
          <a:xfrm>
            <a:off x="435599" y="781223"/>
            <a:ext cx="3783475" cy="566314"/>
          </a:xfrm>
        </p:spPr>
        <p:txBody>
          <a:bodyPr vert="horz">
            <a:normAutofit/>
          </a:bodyPr>
          <a:lstStyle/>
          <a:p>
            <a:pPr lvl="0" algn="l">
              <a:buSzPct val="45000"/>
              <a:buFont typeface="StarSymbol"/>
              <a:buChar char="●"/>
            </a:pPr>
            <a:r>
              <a:rPr lang="pt-BR" sz="2661" b="1" dirty="0"/>
              <a:t>Java - Interface Frete</a:t>
            </a:r>
          </a:p>
          <a:p>
            <a:pPr marL="0" lvl="0" indent="0" algn="l">
              <a:buSzPct val="45000"/>
              <a:buNone/>
            </a:pPr>
            <a:endParaRPr lang="pt-BR" sz="2661" dirty="0">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9D1830F1-1578-FCEB-7D96-06C865D01F47}"/>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dirty="0" err="1">
                <a:solidFill>
                  <a:schemeClr val="bg1"/>
                </a:solidFill>
              </a:rPr>
              <a:t>Strategy</a:t>
            </a:r>
            <a:r>
              <a:rPr lang="pt-BR" sz="2000" dirty="0">
                <a:solidFill>
                  <a:schemeClr val="bg1"/>
                </a:solidFill>
              </a:rPr>
              <a:t> - </a:t>
            </a:r>
            <a:r>
              <a:rPr lang="pt-BR" sz="2000" dirty="0" err="1">
                <a:solidFill>
                  <a:schemeClr val="bg1"/>
                </a:solidFill>
              </a:rPr>
              <a:t>Cenario</a:t>
            </a:r>
            <a:r>
              <a:rPr lang="pt-BR" sz="2000" dirty="0">
                <a:solidFill>
                  <a:schemeClr val="bg1"/>
                </a:solidFill>
              </a:rPr>
              <a:t> 4</a:t>
            </a:r>
          </a:p>
        </p:txBody>
      </p:sp>
      <p:pic>
        <p:nvPicPr>
          <p:cNvPr id="6" name="Imagem 5">
            <a:extLst>
              <a:ext uri="{FF2B5EF4-FFF2-40B4-BE49-F238E27FC236}">
                <a16:creationId xmlns:a16="http://schemas.microsoft.com/office/drawing/2014/main" id="{95A6785E-AF3D-1C39-295C-4964E271BDEB}"/>
              </a:ext>
            </a:extLst>
          </p:cNvPr>
          <p:cNvPicPr>
            <a:picLocks noChangeAspect="1"/>
          </p:cNvPicPr>
          <p:nvPr/>
        </p:nvPicPr>
        <p:blipFill>
          <a:blip r:embed="rId3"/>
          <a:stretch>
            <a:fillRect/>
          </a:stretch>
        </p:blipFill>
        <p:spPr>
          <a:xfrm>
            <a:off x="611931" y="1475680"/>
            <a:ext cx="2936467" cy="2863055"/>
          </a:xfrm>
          <a:prstGeom prst="rect">
            <a:avLst/>
          </a:prstGeom>
        </p:spPr>
      </p:pic>
      <p:pic>
        <p:nvPicPr>
          <p:cNvPr id="9" name="Imagem 8">
            <a:extLst>
              <a:ext uri="{FF2B5EF4-FFF2-40B4-BE49-F238E27FC236}">
                <a16:creationId xmlns:a16="http://schemas.microsoft.com/office/drawing/2014/main" id="{8571A533-76EB-03A9-71CC-F5F6C573E234}"/>
              </a:ext>
            </a:extLst>
          </p:cNvPr>
          <p:cNvPicPr>
            <a:picLocks noChangeAspect="1"/>
          </p:cNvPicPr>
          <p:nvPr/>
        </p:nvPicPr>
        <p:blipFill>
          <a:blip r:embed="rId4"/>
          <a:stretch>
            <a:fillRect/>
          </a:stretch>
        </p:blipFill>
        <p:spPr>
          <a:xfrm>
            <a:off x="4896117" y="1305549"/>
            <a:ext cx="6380076" cy="3372326"/>
          </a:xfrm>
          <a:prstGeom prst="rect">
            <a:avLst/>
          </a:prstGeom>
        </p:spPr>
      </p:pic>
    </p:spTree>
    <p:extLst>
      <p:ext uri="{BB962C8B-B14F-4D97-AF65-F5344CB8AC3E}">
        <p14:creationId xmlns:p14="http://schemas.microsoft.com/office/powerpoint/2010/main" val="12857870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0401E-194A-12DC-997A-2C158F934AFF}"/>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A1209B6-4CFA-9A7F-9D36-EA78B145959C}"/>
              </a:ext>
            </a:extLst>
          </p:cNvPr>
          <p:cNvSpPr txBox="1">
            <a:spLocks noGrp="1"/>
          </p:cNvSpPr>
          <p:nvPr>
            <p:ph type="body" idx="4294967295"/>
          </p:nvPr>
        </p:nvSpPr>
        <p:spPr>
          <a:xfrm>
            <a:off x="435598" y="781223"/>
            <a:ext cx="6559561" cy="566314"/>
          </a:xfrm>
        </p:spPr>
        <p:txBody>
          <a:bodyPr vert="horz">
            <a:normAutofit fontScale="92500"/>
          </a:bodyPr>
          <a:lstStyle/>
          <a:p>
            <a:pPr lvl="0" algn="l">
              <a:buSzPct val="45000"/>
              <a:buFont typeface="StarSymbol"/>
              <a:buChar char="●"/>
            </a:pPr>
            <a:r>
              <a:rPr lang="pt-BR" sz="2661" b="1" dirty="0"/>
              <a:t>Java - Classes </a:t>
            </a:r>
            <a:r>
              <a:rPr lang="pt-BR" sz="2661" b="1" dirty="0" err="1"/>
              <a:t>FreteComum</a:t>
            </a:r>
            <a:r>
              <a:rPr lang="pt-BR" sz="2661" b="1" dirty="0"/>
              <a:t> e </a:t>
            </a:r>
            <a:r>
              <a:rPr lang="pt-BR" sz="2661" b="1" dirty="0" err="1"/>
              <a:t>FreteExpresso</a:t>
            </a:r>
            <a:endParaRPr lang="pt-BR" sz="2661" b="1" dirty="0"/>
          </a:p>
          <a:p>
            <a:pPr marL="0" lvl="0" indent="0" algn="l">
              <a:buSzPct val="45000"/>
              <a:buNone/>
            </a:pPr>
            <a:endParaRPr lang="pt-BR" sz="2661" dirty="0">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FC6ED769-C8BA-B819-6684-9C5AC6CA2150}"/>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dirty="0" err="1">
                <a:solidFill>
                  <a:schemeClr val="bg1"/>
                </a:solidFill>
              </a:rPr>
              <a:t>Strategy</a:t>
            </a:r>
            <a:r>
              <a:rPr lang="pt-BR" sz="2000" dirty="0">
                <a:solidFill>
                  <a:schemeClr val="bg1"/>
                </a:solidFill>
              </a:rPr>
              <a:t> - </a:t>
            </a:r>
            <a:r>
              <a:rPr lang="pt-BR" sz="2000" dirty="0" err="1">
                <a:solidFill>
                  <a:schemeClr val="bg1"/>
                </a:solidFill>
              </a:rPr>
              <a:t>Cenario</a:t>
            </a:r>
            <a:r>
              <a:rPr lang="pt-BR" sz="2000" dirty="0">
                <a:solidFill>
                  <a:schemeClr val="bg1"/>
                </a:solidFill>
              </a:rPr>
              <a:t> 4</a:t>
            </a:r>
          </a:p>
        </p:txBody>
      </p:sp>
      <p:sp>
        <p:nvSpPr>
          <p:cNvPr id="3" name="CaixaDeTexto 2">
            <a:extLst>
              <a:ext uri="{FF2B5EF4-FFF2-40B4-BE49-F238E27FC236}">
                <a16:creationId xmlns:a16="http://schemas.microsoft.com/office/drawing/2014/main" id="{E4F2D653-5E61-0857-05E9-2C857D99B8F1}"/>
              </a:ext>
            </a:extLst>
          </p:cNvPr>
          <p:cNvSpPr txBox="1"/>
          <p:nvPr/>
        </p:nvSpPr>
        <p:spPr>
          <a:xfrm>
            <a:off x="752840" y="5153447"/>
            <a:ext cx="4239038" cy="923330"/>
          </a:xfrm>
          <a:prstGeom prst="rect">
            <a:avLst/>
          </a:prstGeom>
          <a:noFill/>
        </p:spPr>
        <p:txBody>
          <a:bodyPr wrap="square" rtlCol="0">
            <a:spAutoFit/>
          </a:bodyPr>
          <a:lstStyle/>
          <a:p>
            <a:r>
              <a:rPr lang="pt-BR" dirty="0"/>
              <a:t>Crie as classes </a:t>
            </a:r>
            <a:r>
              <a:rPr lang="pt-BR" dirty="0" err="1"/>
              <a:t>FreteComum</a:t>
            </a:r>
            <a:r>
              <a:rPr lang="pt-BR" dirty="0"/>
              <a:t> e </a:t>
            </a:r>
            <a:r>
              <a:rPr lang="pt-BR" dirty="0" err="1"/>
              <a:t>FreteExpresso</a:t>
            </a:r>
            <a:r>
              <a:rPr lang="pt-BR" dirty="0"/>
              <a:t> que devem implementar a interface Frete.</a:t>
            </a:r>
          </a:p>
        </p:txBody>
      </p:sp>
      <p:pic>
        <p:nvPicPr>
          <p:cNvPr id="6" name="Imagem 5">
            <a:extLst>
              <a:ext uri="{FF2B5EF4-FFF2-40B4-BE49-F238E27FC236}">
                <a16:creationId xmlns:a16="http://schemas.microsoft.com/office/drawing/2014/main" id="{A5449AA0-9137-74C4-01F2-456E47D4B652}"/>
              </a:ext>
            </a:extLst>
          </p:cNvPr>
          <p:cNvPicPr>
            <a:picLocks noChangeAspect="1"/>
          </p:cNvPicPr>
          <p:nvPr/>
        </p:nvPicPr>
        <p:blipFill>
          <a:blip r:embed="rId3"/>
          <a:stretch>
            <a:fillRect/>
          </a:stretch>
        </p:blipFill>
        <p:spPr>
          <a:xfrm>
            <a:off x="528882" y="1347537"/>
            <a:ext cx="2836110" cy="3308796"/>
          </a:xfrm>
          <a:prstGeom prst="rect">
            <a:avLst/>
          </a:prstGeom>
        </p:spPr>
      </p:pic>
      <p:pic>
        <p:nvPicPr>
          <p:cNvPr id="9" name="Imagem 8">
            <a:extLst>
              <a:ext uri="{FF2B5EF4-FFF2-40B4-BE49-F238E27FC236}">
                <a16:creationId xmlns:a16="http://schemas.microsoft.com/office/drawing/2014/main" id="{5A64320E-14D1-E781-A7B5-11135474BE58}"/>
              </a:ext>
            </a:extLst>
          </p:cNvPr>
          <p:cNvPicPr>
            <a:picLocks noChangeAspect="1"/>
          </p:cNvPicPr>
          <p:nvPr/>
        </p:nvPicPr>
        <p:blipFill>
          <a:blip r:embed="rId4"/>
          <a:stretch>
            <a:fillRect/>
          </a:stretch>
        </p:blipFill>
        <p:spPr>
          <a:xfrm>
            <a:off x="6359035" y="1258849"/>
            <a:ext cx="4586333" cy="2704761"/>
          </a:xfrm>
          <a:prstGeom prst="rect">
            <a:avLst/>
          </a:prstGeom>
        </p:spPr>
      </p:pic>
      <p:pic>
        <p:nvPicPr>
          <p:cNvPr id="15" name="Imagem 14">
            <a:extLst>
              <a:ext uri="{FF2B5EF4-FFF2-40B4-BE49-F238E27FC236}">
                <a16:creationId xmlns:a16="http://schemas.microsoft.com/office/drawing/2014/main" id="{8858FE2B-C562-2BA1-8BE4-7978E941023A}"/>
              </a:ext>
            </a:extLst>
          </p:cNvPr>
          <p:cNvPicPr>
            <a:picLocks noChangeAspect="1"/>
          </p:cNvPicPr>
          <p:nvPr/>
        </p:nvPicPr>
        <p:blipFill>
          <a:blip r:embed="rId5"/>
          <a:stretch>
            <a:fillRect/>
          </a:stretch>
        </p:blipFill>
        <p:spPr>
          <a:xfrm>
            <a:off x="6359035" y="4078603"/>
            <a:ext cx="4586333" cy="2697226"/>
          </a:xfrm>
          <a:prstGeom prst="rect">
            <a:avLst/>
          </a:prstGeom>
        </p:spPr>
      </p:pic>
    </p:spTree>
    <p:extLst>
      <p:ext uri="{BB962C8B-B14F-4D97-AF65-F5344CB8AC3E}">
        <p14:creationId xmlns:p14="http://schemas.microsoft.com/office/powerpoint/2010/main" val="22160395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5052B-EDF3-BABF-E6EB-BBD36DB797C7}"/>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25F6D654-F4A0-A2F6-2A40-4796B20C3C67}"/>
              </a:ext>
            </a:extLst>
          </p:cNvPr>
          <p:cNvSpPr txBox="1">
            <a:spLocks noGrp="1"/>
          </p:cNvSpPr>
          <p:nvPr>
            <p:ph type="body" idx="4294967295"/>
          </p:nvPr>
        </p:nvSpPr>
        <p:spPr>
          <a:xfrm>
            <a:off x="435599" y="781223"/>
            <a:ext cx="11451601" cy="5651610"/>
          </a:xfrm>
        </p:spPr>
        <p:txBody>
          <a:bodyPr vert="horz">
            <a:normAutofit/>
          </a:bodyPr>
          <a:lstStyle/>
          <a:p>
            <a:pPr lvl="0" algn="l">
              <a:buSzPct val="45000"/>
              <a:buFont typeface="StarSymbol"/>
              <a:buChar char="●"/>
            </a:pPr>
            <a:r>
              <a:rPr lang="pt-BR" sz="2661" b="1" dirty="0"/>
              <a:t>Cenário 4</a:t>
            </a:r>
          </a:p>
          <a:p>
            <a:pPr lvl="0" algn="l">
              <a:buSzPct val="45000"/>
              <a:buFont typeface="StarSymbol"/>
              <a:buChar char="●"/>
            </a:pPr>
            <a:r>
              <a:rPr lang="pt-BR" sz="2661" dirty="0">
                <a:highlight>
                  <a:scrgbClr r="0" g="0" b="0">
                    <a:alpha val="0"/>
                  </a:scrgbClr>
                </a:highlight>
                <a:latin typeface="Liberation Sans" pitchFamily="18"/>
              </a:rPr>
              <a:t>Cada uma das classes implementam a interface Frete, portanto todas elas possuem o método calcula() que faz o cálculo conforme sua fórmula interna;</a:t>
            </a:r>
          </a:p>
          <a:p>
            <a:pPr lvl="0" algn="l">
              <a:buSzPct val="45000"/>
              <a:buFont typeface="StarSymbol"/>
              <a:buChar char="●"/>
            </a:pPr>
            <a:r>
              <a:rPr lang="pt-BR" sz="2661" dirty="0">
                <a:highlight>
                  <a:scrgbClr r="0" g="0" b="0">
                    <a:alpha val="0"/>
                  </a:scrgbClr>
                </a:highlight>
                <a:latin typeface="Liberation Sans" pitchFamily="18"/>
              </a:rPr>
              <a:t>Agora o cálculo do frete não fica mais na classe Pedido e nem em suas subclasses, este comportamento foi encapsulado em classes separadas.</a:t>
            </a:r>
          </a:p>
        </p:txBody>
      </p:sp>
      <p:sp>
        <p:nvSpPr>
          <p:cNvPr id="3" name="CaixaDeTexto 2">
            <a:extLst>
              <a:ext uri="{FF2B5EF4-FFF2-40B4-BE49-F238E27FC236}">
                <a16:creationId xmlns:a16="http://schemas.microsoft.com/office/drawing/2014/main" id="{AEA1B208-5402-68C7-2981-FF9C64A64BA6}"/>
              </a:ext>
            </a:extLst>
          </p:cNvPr>
          <p:cNvSpPr txBox="1"/>
          <p:nvPr/>
        </p:nvSpPr>
        <p:spPr>
          <a:xfrm>
            <a:off x="11008523" y="6432833"/>
            <a:ext cx="1058858" cy="323878"/>
          </a:xfrm>
          <a:prstGeom prst="rect">
            <a:avLst/>
          </a:prstGeom>
          <a:noFill/>
          <a:ln>
            <a:noFill/>
          </a:ln>
        </p:spPr>
        <p:txBody>
          <a:bodyPr vert="horz" wrap="square" lIns="108847" tIns="54423" rIns="108847" bIns="54423" anchorCtr="0" compatLnSpc="0">
            <a:spAutoFit/>
          </a:bodyPr>
          <a:lstStyle/>
          <a:p>
            <a:pPr algn="r" hangingPunct="0"/>
            <a:fld id="{28A4B39B-A55D-4502-AE86-FE0F7ECC4800}" type="slidenum">
              <a:rPr lang="pt-BR" sz="1451">
                <a:latin typeface="Liberation Sans" pitchFamily="18"/>
                <a:ea typeface="Noto Sans CJK SC" pitchFamily="2"/>
                <a:cs typeface="FreeSans" pitchFamily="2"/>
              </a:rPr>
              <a:pPr algn="r" hangingPunct="0"/>
              <a:t>58</a:t>
            </a:fld>
            <a:endParaRPr lang="pt-BR" sz="1451">
              <a:latin typeface="Liberation Sans" pitchFamily="18"/>
              <a:ea typeface="Noto Sans CJK SC" pitchFamily="2"/>
              <a:cs typeface="FreeSans" pitchFamily="2"/>
            </a:endParaRPr>
          </a:p>
        </p:txBody>
      </p:sp>
      <p:sp>
        <p:nvSpPr>
          <p:cNvPr id="4" name="Título 3">
            <a:extLst>
              <a:ext uri="{FF2B5EF4-FFF2-40B4-BE49-F238E27FC236}">
                <a16:creationId xmlns:a16="http://schemas.microsoft.com/office/drawing/2014/main" id="{95700D91-71A0-624A-5DA6-0232C7628D1E}"/>
              </a:ext>
            </a:extLst>
          </p:cNvPr>
          <p:cNvSpPr txBox="1">
            <a:spLocks noGrp="1"/>
          </p:cNvSpPr>
          <p:nvPr>
            <p:ph type="title" idx="4294967295"/>
          </p:nvPr>
        </p:nvSpPr>
        <p:spPr>
          <a:xfrm>
            <a:off x="611931" y="273423"/>
            <a:ext cx="11143713" cy="379657"/>
          </a:xfrm>
          <a:solidFill>
            <a:srgbClr val="000000"/>
          </a:solidFill>
        </p:spPr>
        <p:txBody>
          <a:bodyPr vert="horz">
            <a:normAutofit/>
          </a:bodyPr>
          <a:lstStyle/>
          <a:p>
            <a:pPr lvl="0" algn="r"/>
            <a:r>
              <a:rPr lang="pt-BR" sz="1800" dirty="0" err="1">
                <a:solidFill>
                  <a:schemeClr val="bg1"/>
                </a:solidFill>
              </a:rPr>
              <a:t>Strategy</a:t>
            </a:r>
            <a:r>
              <a:rPr lang="pt-BR" sz="1800" dirty="0">
                <a:solidFill>
                  <a:schemeClr val="bg1"/>
                </a:solidFill>
              </a:rPr>
              <a:t> - </a:t>
            </a:r>
            <a:r>
              <a:rPr lang="pt-BR" sz="1800" dirty="0" err="1">
                <a:solidFill>
                  <a:schemeClr val="bg1"/>
                </a:solidFill>
              </a:rPr>
              <a:t>Cenario</a:t>
            </a:r>
            <a:r>
              <a:rPr lang="pt-BR" sz="1800" dirty="0">
                <a:solidFill>
                  <a:schemeClr val="bg1"/>
                </a:solidFill>
              </a:rPr>
              <a:t> 4</a:t>
            </a:r>
            <a:endParaRPr lang="pt-BR" sz="1935" b="1" dirty="0"/>
          </a:p>
        </p:txBody>
      </p:sp>
    </p:spTree>
    <p:extLst>
      <p:ext uri="{BB962C8B-B14F-4D97-AF65-F5344CB8AC3E}">
        <p14:creationId xmlns:p14="http://schemas.microsoft.com/office/powerpoint/2010/main" val="6566155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28917-C5C9-5562-5DB1-015A5B81159F}"/>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CD6ECBAF-9710-8EF2-8540-C4039D010F09}"/>
              </a:ext>
            </a:extLst>
          </p:cNvPr>
          <p:cNvSpPr txBox="1">
            <a:spLocks noGrp="1"/>
          </p:cNvSpPr>
          <p:nvPr>
            <p:ph type="body" idx="4294967295"/>
          </p:nvPr>
        </p:nvSpPr>
        <p:spPr>
          <a:xfrm>
            <a:off x="435599" y="781223"/>
            <a:ext cx="11451601" cy="2391745"/>
          </a:xfrm>
        </p:spPr>
        <p:txBody>
          <a:bodyPr vert="horz">
            <a:normAutofit lnSpcReduction="10000"/>
          </a:bodyPr>
          <a:lstStyle/>
          <a:p>
            <a:pPr lvl="0" algn="l">
              <a:buSzPct val="45000"/>
              <a:buFont typeface="StarSymbol"/>
              <a:buChar char="●"/>
            </a:pPr>
            <a:r>
              <a:rPr lang="pt-BR" sz="2661" b="1" dirty="0"/>
              <a:t>Cenário 4</a:t>
            </a:r>
          </a:p>
          <a:p>
            <a:pPr lvl="0" algn="l">
              <a:buSzPct val="45000"/>
              <a:buFont typeface="StarSymbol"/>
              <a:buChar char="●"/>
            </a:pPr>
            <a:r>
              <a:rPr lang="pt-BR" sz="2661" dirty="0">
                <a:highlight>
                  <a:scrgbClr r="0" g="0" b="0">
                    <a:alpha val="0"/>
                  </a:scrgbClr>
                </a:highlight>
                <a:latin typeface="Liberation Sans" pitchFamily="18"/>
              </a:rPr>
              <a:t>Com a criação das classes Frete, basta adaptar que a classe abstrata Pedido para ela tenha os seguinte métodos:</a:t>
            </a:r>
          </a:p>
          <a:p>
            <a:pPr lvl="1">
              <a:buSzPct val="45000"/>
              <a:buFont typeface="StarSymbol"/>
              <a:buChar char="●"/>
            </a:pPr>
            <a:r>
              <a:rPr lang="pt-BR" sz="2261" dirty="0" err="1">
                <a:highlight>
                  <a:scrgbClr r="0" g="0" b="0">
                    <a:alpha val="0"/>
                  </a:scrgbClr>
                </a:highlight>
                <a:latin typeface="Liberation Sans" pitchFamily="18"/>
              </a:rPr>
              <a:t>setTipoFrete</a:t>
            </a:r>
            <a:r>
              <a:rPr lang="pt-BR" sz="2261" dirty="0">
                <a:highlight>
                  <a:scrgbClr r="0" g="0" b="0">
                    <a:alpha val="0"/>
                  </a:scrgbClr>
                </a:highlight>
                <a:latin typeface="Liberation Sans" pitchFamily="18"/>
              </a:rPr>
              <a:t>(Frete </a:t>
            </a:r>
            <a:r>
              <a:rPr lang="pt-BR" sz="2261" dirty="0" err="1">
                <a:highlight>
                  <a:scrgbClr r="0" g="0" b="0">
                    <a:alpha val="0"/>
                  </a:scrgbClr>
                </a:highlight>
                <a:latin typeface="Liberation Sans" pitchFamily="18"/>
              </a:rPr>
              <a:t>tipoFrete</a:t>
            </a:r>
            <a:r>
              <a:rPr lang="pt-BR" sz="2261" dirty="0">
                <a:highlight>
                  <a:scrgbClr r="0" g="0" b="0">
                    <a:alpha val="0"/>
                  </a:scrgbClr>
                </a:highlight>
                <a:latin typeface="Liberation Sans" pitchFamily="18"/>
              </a:rPr>
              <a:t>) </a:t>
            </a:r>
            <a:r>
              <a:rPr lang="pt-BR" sz="2261" dirty="0">
                <a:highlight>
                  <a:scrgbClr r="0" g="0" b="0">
                    <a:alpha val="0"/>
                  </a:scrgbClr>
                </a:highlight>
                <a:latin typeface="Liberation Sans" pitchFamily="18"/>
                <a:sym typeface="Wingdings" panose="05000000000000000000" pitchFamily="2" charset="2"/>
              </a:rPr>
              <a:t>define o tipo de frete no pedido</a:t>
            </a:r>
          </a:p>
          <a:p>
            <a:pPr lvl="1">
              <a:buSzPct val="45000"/>
              <a:buFont typeface="StarSymbol"/>
              <a:buChar char="●"/>
            </a:pPr>
            <a:r>
              <a:rPr lang="pt-BR" sz="2261" dirty="0" err="1">
                <a:highlight>
                  <a:scrgbClr r="0" g="0" b="0">
                    <a:alpha val="0"/>
                  </a:scrgbClr>
                </a:highlight>
                <a:latin typeface="Liberation Sans" pitchFamily="18"/>
                <a:sym typeface="Wingdings" panose="05000000000000000000" pitchFamily="2" charset="2"/>
              </a:rPr>
              <a:t>calculaFrete</a:t>
            </a:r>
            <a:r>
              <a:rPr lang="pt-BR" sz="2261" dirty="0">
                <a:highlight>
                  <a:scrgbClr r="0" g="0" b="0">
                    <a:alpha val="0"/>
                  </a:scrgbClr>
                </a:highlight>
                <a:latin typeface="Liberation Sans" pitchFamily="18"/>
                <a:sym typeface="Wingdings" panose="05000000000000000000" pitchFamily="2" charset="2"/>
              </a:rPr>
              <a:t>()  responsável por invocar o método calcula() do objeto recebido em </a:t>
            </a:r>
            <a:r>
              <a:rPr lang="pt-BR" sz="2261" dirty="0" err="1">
                <a:highlight>
                  <a:scrgbClr r="0" g="0" b="0">
                    <a:alpha val="0"/>
                  </a:scrgbClr>
                </a:highlight>
                <a:latin typeface="Liberation Sans" pitchFamily="18"/>
                <a:sym typeface="Wingdings" panose="05000000000000000000" pitchFamily="2" charset="2"/>
              </a:rPr>
              <a:t>setTipoFrete</a:t>
            </a:r>
            <a:r>
              <a:rPr lang="pt-BR" sz="2261" dirty="0">
                <a:highlight>
                  <a:scrgbClr r="0" g="0" b="0">
                    <a:alpha val="0"/>
                  </a:scrgbClr>
                </a:highlight>
                <a:latin typeface="Liberation Sans" pitchFamily="18"/>
                <a:sym typeface="Wingdings" panose="05000000000000000000" pitchFamily="2" charset="2"/>
              </a:rPr>
              <a:t>().</a:t>
            </a:r>
            <a:endParaRPr lang="pt-BR" sz="2261" dirty="0">
              <a:highlight>
                <a:scrgbClr r="0" g="0" b="0">
                  <a:alpha val="0"/>
                </a:scrgbClr>
              </a:highlight>
              <a:latin typeface="Liberation Sans" pitchFamily="18"/>
            </a:endParaRPr>
          </a:p>
        </p:txBody>
      </p:sp>
      <p:sp>
        <p:nvSpPr>
          <p:cNvPr id="3" name="CaixaDeTexto 2">
            <a:extLst>
              <a:ext uri="{FF2B5EF4-FFF2-40B4-BE49-F238E27FC236}">
                <a16:creationId xmlns:a16="http://schemas.microsoft.com/office/drawing/2014/main" id="{B8D1CD9B-80C6-A28E-DF75-21A281B1BB39}"/>
              </a:ext>
            </a:extLst>
          </p:cNvPr>
          <p:cNvSpPr txBox="1"/>
          <p:nvPr/>
        </p:nvSpPr>
        <p:spPr>
          <a:xfrm>
            <a:off x="11008523" y="6432833"/>
            <a:ext cx="1058858" cy="323878"/>
          </a:xfrm>
          <a:prstGeom prst="rect">
            <a:avLst/>
          </a:prstGeom>
          <a:noFill/>
          <a:ln>
            <a:noFill/>
          </a:ln>
        </p:spPr>
        <p:txBody>
          <a:bodyPr vert="horz" wrap="square" lIns="108847" tIns="54423" rIns="108847" bIns="54423" anchorCtr="0" compatLnSpc="0">
            <a:spAutoFit/>
          </a:bodyPr>
          <a:lstStyle/>
          <a:p>
            <a:pPr algn="r" hangingPunct="0"/>
            <a:fld id="{28A4B39B-A55D-4502-AE86-FE0F7ECC4800}" type="slidenum">
              <a:rPr lang="pt-BR" sz="1451">
                <a:latin typeface="Liberation Sans" pitchFamily="18"/>
                <a:ea typeface="Noto Sans CJK SC" pitchFamily="2"/>
                <a:cs typeface="FreeSans" pitchFamily="2"/>
              </a:rPr>
              <a:pPr algn="r" hangingPunct="0"/>
              <a:t>59</a:t>
            </a:fld>
            <a:endParaRPr lang="pt-BR" sz="1451">
              <a:latin typeface="Liberation Sans" pitchFamily="18"/>
              <a:ea typeface="Noto Sans CJK SC" pitchFamily="2"/>
              <a:cs typeface="FreeSans" pitchFamily="2"/>
            </a:endParaRPr>
          </a:p>
        </p:txBody>
      </p:sp>
      <p:sp>
        <p:nvSpPr>
          <p:cNvPr id="4" name="Título 3">
            <a:extLst>
              <a:ext uri="{FF2B5EF4-FFF2-40B4-BE49-F238E27FC236}">
                <a16:creationId xmlns:a16="http://schemas.microsoft.com/office/drawing/2014/main" id="{D93D596C-B165-4CFA-5107-C3093CE72F20}"/>
              </a:ext>
            </a:extLst>
          </p:cNvPr>
          <p:cNvSpPr txBox="1">
            <a:spLocks noGrp="1"/>
          </p:cNvSpPr>
          <p:nvPr>
            <p:ph type="title" idx="4294967295"/>
          </p:nvPr>
        </p:nvSpPr>
        <p:spPr>
          <a:xfrm>
            <a:off x="611931" y="273423"/>
            <a:ext cx="11143713" cy="379657"/>
          </a:xfrm>
          <a:solidFill>
            <a:srgbClr val="000000"/>
          </a:solidFill>
        </p:spPr>
        <p:txBody>
          <a:bodyPr vert="horz">
            <a:normAutofit/>
          </a:bodyPr>
          <a:lstStyle/>
          <a:p>
            <a:pPr lvl="0" algn="r"/>
            <a:r>
              <a:rPr lang="pt-BR" sz="1800" dirty="0" err="1">
                <a:solidFill>
                  <a:schemeClr val="bg1"/>
                </a:solidFill>
              </a:rPr>
              <a:t>Strategy</a:t>
            </a:r>
            <a:r>
              <a:rPr lang="pt-BR" sz="1800" dirty="0">
                <a:solidFill>
                  <a:schemeClr val="bg1"/>
                </a:solidFill>
              </a:rPr>
              <a:t> - </a:t>
            </a:r>
            <a:r>
              <a:rPr lang="pt-BR" sz="1800" dirty="0" err="1">
                <a:solidFill>
                  <a:schemeClr val="bg1"/>
                </a:solidFill>
              </a:rPr>
              <a:t>Cenario</a:t>
            </a:r>
            <a:r>
              <a:rPr lang="pt-BR" sz="1800" dirty="0">
                <a:solidFill>
                  <a:schemeClr val="bg1"/>
                </a:solidFill>
              </a:rPr>
              <a:t> 4</a:t>
            </a:r>
            <a:endParaRPr lang="pt-BR" sz="1935" b="1" dirty="0"/>
          </a:p>
        </p:txBody>
      </p:sp>
      <p:pic>
        <p:nvPicPr>
          <p:cNvPr id="6" name="Imagem 5">
            <a:extLst>
              <a:ext uri="{FF2B5EF4-FFF2-40B4-BE49-F238E27FC236}">
                <a16:creationId xmlns:a16="http://schemas.microsoft.com/office/drawing/2014/main" id="{E011FCDF-DE79-BB76-4897-692AE138B90F}"/>
              </a:ext>
            </a:extLst>
          </p:cNvPr>
          <p:cNvPicPr>
            <a:picLocks noChangeAspect="1"/>
          </p:cNvPicPr>
          <p:nvPr/>
        </p:nvPicPr>
        <p:blipFill>
          <a:blip r:embed="rId3"/>
          <a:stretch>
            <a:fillRect/>
          </a:stretch>
        </p:blipFill>
        <p:spPr>
          <a:xfrm>
            <a:off x="2143545" y="3172968"/>
            <a:ext cx="7630590" cy="3505689"/>
          </a:xfrm>
          <a:prstGeom prst="rect">
            <a:avLst/>
          </a:prstGeom>
        </p:spPr>
      </p:pic>
    </p:spTree>
    <p:extLst>
      <p:ext uri="{BB962C8B-B14F-4D97-AF65-F5344CB8AC3E}">
        <p14:creationId xmlns:p14="http://schemas.microsoft.com/office/powerpoint/2010/main" val="187985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457C306C-FB7B-2E36-E293-39DAD75F5F5A}"/>
              </a:ext>
            </a:extLst>
          </p:cNvPr>
          <p:cNvSpPr txBox="1">
            <a:spLocks noGrp="1"/>
          </p:cNvSpPr>
          <p:nvPr>
            <p:ph type="body" idx="4294967295"/>
          </p:nvPr>
        </p:nvSpPr>
        <p:spPr>
          <a:xfrm>
            <a:off x="217907" y="740157"/>
            <a:ext cx="11537738" cy="6008331"/>
          </a:xfrm>
        </p:spPr>
        <p:txBody>
          <a:bodyPr vert="horz"/>
          <a:lstStyle/>
          <a:p>
            <a:pPr lvl="0" algn="l"/>
            <a:r>
              <a:rPr lang="pt-BR" sz="2661" b="1"/>
              <a:t>Problema</a:t>
            </a:r>
          </a:p>
          <a:p>
            <a:pPr lvl="0" algn="l">
              <a:buSzPct val="45000"/>
              <a:buFont typeface="StarSymbol"/>
              <a:buChar char="●"/>
            </a:pPr>
            <a:r>
              <a:rPr lang="pt-BR" sz="2661" b="1"/>
              <a:t>Qualquer mudança a um dos algoritmos</a:t>
            </a:r>
            <a:r>
              <a:rPr lang="pt-BR" sz="2661"/>
              <a:t>, seja uma simples correção de bug ou um pequeno ajuste no valor das ruas, </a:t>
            </a:r>
            <a:r>
              <a:rPr lang="pt-BR" sz="2661" b="1"/>
              <a:t>afetava toda a classe aumentando a chance de criar um erro no código já existente</a:t>
            </a:r>
            <a:r>
              <a:rPr lang="pt-BR" sz="2661"/>
              <a:t>.</a:t>
            </a:r>
          </a:p>
          <a:p>
            <a:pPr lvl="0" algn="l">
              <a:buSzPct val="45000"/>
              <a:buFont typeface="StarSymbol"/>
              <a:buChar char="●"/>
            </a:pPr>
            <a:r>
              <a:rPr lang="pt-BR" sz="2661"/>
              <a:t>Além disso, o trabalho em equipe se tornou ineficiente. </a:t>
            </a:r>
          </a:p>
          <a:p>
            <a:pPr lvl="0" algn="l">
              <a:buSzPct val="45000"/>
              <a:buFont typeface="StarSymbol"/>
              <a:buChar char="●"/>
            </a:pPr>
            <a:r>
              <a:rPr lang="pt-BR" sz="2661"/>
              <a:t>Seus companheiros de equipe, que foram contratados após ao bem sucedido lançamento do produto, se queixavam que gastavam muito tempo resolvendo conflitos de fusão. </a:t>
            </a:r>
          </a:p>
          <a:p>
            <a:pPr lvl="0" algn="l">
              <a:buSzPct val="45000"/>
              <a:buFont typeface="StarSymbol"/>
              <a:buChar char="●"/>
            </a:pPr>
            <a:r>
              <a:rPr lang="pt-BR" sz="2661"/>
              <a:t>Implementar novas funcionalidades necessitava mudanças na classe gigantesca, conflitando com os código criados por outras pessoas.</a:t>
            </a:r>
          </a:p>
        </p:txBody>
      </p:sp>
      <p:sp>
        <p:nvSpPr>
          <p:cNvPr id="4" name="Título 3">
            <a:extLst>
              <a:ext uri="{FF2B5EF4-FFF2-40B4-BE49-F238E27FC236}">
                <a16:creationId xmlns:a16="http://schemas.microsoft.com/office/drawing/2014/main" id="{21CA5487-7BF3-3F74-66D8-836DE239414C}"/>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A9645-2C8B-A9E1-E196-A771F127D218}"/>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446D673D-F965-B9E1-0E15-A8C63365398B}"/>
              </a:ext>
            </a:extLst>
          </p:cNvPr>
          <p:cNvSpPr txBox="1">
            <a:spLocks noGrp="1"/>
          </p:cNvSpPr>
          <p:nvPr>
            <p:ph type="body" idx="4294967295"/>
          </p:nvPr>
        </p:nvSpPr>
        <p:spPr>
          <a:xfrm>
            <a:off x="435599" y="781223"/>
            <a:ext cx="3783475" cy="566314"/>
          </a:xfrm>
        </p:spPr>
        <p:txBody>
          <a:bodyPr vert="horz">
            <a:normAutofit/>
          </a:bodyPr>
          <a:lstStyle/>
          <a:p>
            <a:pPr lvl="0" algn="l">
              <a:buSzPct val="45000"/>
              <a:buFont typeface="StarSymbol"/>
              <a:buChar char="●"/>
            </a:pPr>
            <a:r>
              <a:rPr lang="pt-BR" sz="2661" b="1" dirty="0"/>
              <a:t>C# - Classe Pedido</a:t>
            </a:r>
          </a:p>
          <a:p>
            <a:pPr marL="0" lvl="0" indent="0" algn="l">
              <a:buSzPct val="45000"/>
              <a:buNone/>
            </a:pPr>
            <a:endParaRPr lang="pt-BR" sz="2661" dirty="0">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0DBB9518-CB61-A8E4-3E2B-7860B20EBC22}"/>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dirty="0" err="1">
                <a:solidFill>
                  <a:schemeClr val="bg1"/>
                </a:solidFill>
              </a:rPr>
              <a:t>Strategy</a:t>
            </a:r>
            <a:r>
              <a:rPr lang="pt-BR" sz="2000" dirty="0">
                <a:solidFill>
                  <a:schemeClr val="bg1"/>
                </a:solidFill>
              </a:rPr>
              <a:t> - </a:t>
            </a:r>
            <a:r>
              <a:rPr lang="pt-BR" sz="2000" dirty="0" err="1">
                <a:solidFill>
                  <a:schemeClr val="bg1"/>
                </a:solidFill>
              </a:rPr>
              <a:t>Cenario</a:t>
            </a:r>
            <a:r>
              <a:rPr lang="pt-BR" sz="2000" dirty="0">
                <a:solidFill>
                  <a:schemeClr val="bg1"/>
                </a:solidFill>
              </a:rPr>
              <a:t> 4</a:t>
            </a:r>
          </a:p>
        </p:txBody>
      </p:sp>
      <p:pic>
        <p:nvPicPr>
          <p:cNvPr id="6" name="Imagem 5">
            <a:extLst>
              <a:ext uri="{FF2B5EF4-FFF2-40B4-BE49-F238E27FC236}">
                <a16:creationId xmlns:a16="http://schemas.microsoft.com/office/drawing/2014/main" id="{1A6FFF37-BD3A-B445-C7ED-72AC686BE61E}"/>
              </a:ext>
            </a:extLst>
          </p:cNvPr>
          <p:cNvPicPr>
            <a:picLocks noChangeAspect="1"/>
          </p:cNvPicPr>
          <p:nvPr/>
        </p:nvPicPr>
        <p:blipFill>
          <a:blip r:embed="rId3"/>
          <a:stretch>
            <a:fillRect/>
          </a:stretch>
        </p:blipFill>
        <p:spPr>
          <a:xfrm>
            <a:off x="435599" y="1347537"/>
            <a:ext cx="3324689" cy="2705478"/>
          </a:xfrm>
          <a:prstGeom prst="rect">
            <a:avLst/>
          </a:prstGeom>
        </p:spPr>
      </p:pic>
      <p:pic>
        <p:nvPicPr>
          <p:cNvPr id="11" name="Imagem 10">
            <a:extLst>
              <a:ext uri="{FF2B5EF4-FFF2-40B4-BE49-F238E27FC236}">
                <a16:creationId xmlns:a16="http://schemas.microsoft.com/office/drawing/2014/main" id="{4444BBDE-1641-DFD1-484E-8ABF20068FEC}"/>
              </a:ext>
            </a:extLst>
          </p:cNvPr>
          <p:cNvPicPr>
            <a:picLocks noChangeAspect="1"/>
          </p:cNvPicPr>
          <p:nvPr/>
        </p:nvPicPr>
        <p:blipFill>
          <a:blip r:embed="rId4"/>
          <a:stretch>
            <a:fillRect/>
          </a:stretch>
        </p:blipFill>
        <p:spPr>
          <a:xfrm>
            <a:off x="6096000" y="781223"/>
            <a:ext cx="5652409" cy="5716496"/>
          </a:xfrm>
          <a:prstGeom prst="rect">
            <a:avLst/>
          </a:prstGeom>
        </p:spPr>
      </p:pic>
    </p:spTree>
    <p:extLst>
      <p:ext uri="{BB962C8B-B14F-4D97-AF65-F5344CB8AC3E}">
        <p14:creationId xmlns:p14="http://schemas.microsoft.com/office/powerpoint/2010/main" val="34810039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40020-D6A3-8DE6-5D0B-63AB7C204B2E}"/>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854BC2CA-8F88-25E0-C902-DDB6CDB5D9B0}"/>
              </a:ext>
            </a:extLst>
          </p:cNvPr>
          <p:cNvSpPr txBox="1">
            <a:spLocks noGrp="1"/>
          </p:cNvSpPr>
          <p:nvPr>
            <p:ph type="body" idx="4294967295"/>
          </p:nvPr>
        </p:nvSpPr>
        <p:spPr>
          <a:xfrm>
            <a:off x="435599" y="781223"/>
            <a:ext cx="5660401" cy="566314"/>
          </a:xfrm>
        </p:spPr>
        <p:txBody>
          <a:bodyPr vert="horz">
            <a:normAutofit fontScale="70000" lnSpcReduction="20000"/>
          </a:bodyPr>
          <a:lstStyle/>
          <a:p>
            <a:pPr lvl="0" algn="l">
              <a:buSzPct val="45000"/>
              <a:buFont typeface="StarSymbol"/>
              <a:buChar char="●"/>
            </a:pPr>
            <a:r>
              <a:rPr lang="pt-BR" sz="2661" b="1" dirty="0"/>
              <a:t>C# - Classe </a:t>
            </a:r>
            <a:r>
              <a:rPr lang="pt-BR" sz="2661" b="1" dirty="0" err="1"/>
              <a:t>PedidoEletronicos</a:t>
            </a:r>
            <a:r>
              <a:rPr lang="pt-BR" sz="2661" b="1" dirty="0"/>
              <a:t> e </a:t>
            </a:r>
            <a:r>
              <a:rPr lang="pt-BR" sz="2661" b="1" dirty="0" err="1"/>
              <a:t>PedidoMoveis</a:t>
            </a:r>
            <a:endParaRPr lang="pt-BR" sz="2661" b="1" dirty="0"/>
          </a:p>
          <a:p>
            <a:pPr marL="0" lvl="0" indent="0" algn="l">
              <a:buSzPct val="45000"/>
              <a:buNone/>
            </a:pPr>
            <a:endParaRPr lang="pt-BR" sz="2661" dirty="0">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9F6D38FA-A7F3-4BCD-DDCD-473F5782F80F}"/>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dirty="0" err="1">
                <a:solidFill>
                  <a:schemeClr val="bg1"/>
                </a:solidFill>
              </a:rPr>
              <a:t>Strategy</a:t>
            </a:r>
            <a:r>
              <a:rPr lang="pt-BR" sz="2000" dirty="0">
                <a:solidFill>
                  <a:schemeClr val="bg1"/>
                </a:solidFill>
              </a:rPr>
              <a:t> - </a:t>
            </a:r>
            <a:r>
              <a:rPr lang="pt-BR" sz="2000" dirty="0" err="1">
                <a:solidFill>
                  <a:schemeClr val="bg1"/>
                </a:solidFill>
              </a:rPr>
              <a:t>Cenario</a:t>
            </a:r>
            <a:r>
              <a:rPr lang="pt-BR" sz="2000" dirty="0">
                <a:solidFill>
                  <a:schemeClr val="bg1"/>
                </a:solidFill>
              </a:rPr>
              <a:t> 4</a:t>
            </a:r>
          </a:p>
        </p:txBody>
      </p:sp>
      <p:pic>
        <p:nvPicPr>
          <p:cNvPr id="6" name="Imagem 5">
            <a:extLst>
              <a:ext uri="{FF2B5EF4-FFF2-40B4-BE49-F238E27FC236}">
                <a16:creationId xmlns:a16="http://schemas.microsoft.com/office/drawing/2014/main" id="{506CD93C-965D-7D7B-5252-6493453AB2D4}"/>
              </a:ext>
            </a:extLst>
          </p:cNvPr>
          <p:cNvPicPr>
            <a:picLocks noChangeAspect="1"/>
          </p:cNvPicPr>
          <p:nvPr/>
        </p:nvPicPr>
        <p:blipFill>
          <a:blip r:embed="rId3"/>
          <a:stretch>
            <a:fillRect/>
          </a:stretch>
        </p:blipFill>
        <p:spPr>
          <a:xfrm>
            <a:off x="435599" y="1347537"/>
            <a:ext cx="3324689" cy="2705478"/>
          </a:xfrm>
          <a:prstGeom prst="rect">
            <a:avLst/>
          </a:prstGeom>
        </p:spPr>
      </p:pic>
      <p:pic>
        <p:nvPicPr>
          <p:cNvPr id="5" name="Imagem 4">
            <a:extLst>
              <a:ext uri="{FF2B5EF4-FFF2-40B4-BE49-F238E27FC236}">
                <a16:creationId xmlns:a16="http://schemas.microsoft.com/office/drawing/2014/main" id="{FD1D4AB6-57B8-CCF8-ACD9-527BE410F304}"/>
              </a:ext>
            </a:extLst>
          </p:cNvPr>
          <p:cNvPicPr>
            <a:picLocks noChangeAspect="1"/>
          </p:cNvPicPr>
          <p:nvPr/>
        </p:nvPicPr>
        <p:blipFill>
          <a:blip r:embed="rId4"/>
          <a:stretch>
            <a:fillRect/>
          </a:stretch>
        </p:blipFill>
        <p:spPr>
          <a:xfrm>
            <a:off x="6291949" y="781223"/>
            <a:ext cx="5343324" cy="2640524"/>
          </a:xfrm>
          <a:prstGeom prst="rect">
            <a:avLst/>
          </a:prstGeom>
        </p:spPr>
      </p:pic>
      <p:pic>
        <p:nvPicPr>
          <p:cNvPr id="8" name="Imagem 7">
            <a:extLst>
              <a:ext uri="{FF2B5EF4-FFF2-40B4-BE49-F238E27FC236}">
                <a16:creationId xmlns:a16="http://schemas.microsoft.com/office/drawing/2014/main" id="{8AB1D712-27E8-CBB7-1A5F-EE724E9191D7}"/>
              </a:ext>
            </a:extLst>
          </p:cNvPr>
          <p:cNvPicPr>
            <a:picLocks noChangeAspect="1"/>
          </p:cNvPicPr>
          <p:nvPr/>
        </p:nvPicPr>
        <p:blipFill>
          <a:blip r:embed="rId5"/>
          <a:stretch>
            <a:fillRect/>
          </a:stretch>
        </p:blipFill>
        <p:spPr>
          <a:xfrm>
            <a:off x="6291949" y="3665923"/>
            <a:ext cx="5343324" cy="2691750"/>
          </a:xfrm>
          <a:prstGeom prst="rect">
            <a:avLst/>
          </a:prstGeom>
        </p:spPr>
      </p:pic>
    </p:spTree>
    <p:extLst>
      <p:ext uri="{BB962C8B-B14F-4D97-AF65-F5344CB8AC3E}">
        <p14:creationId xmlns:p14="http://schemas.microsoft.com/office/powerpoint/2010/main" val="23311338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273C7-AFB6-85B1-3FF7-4170797061EC}"/>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5D898F4-B31B-AE52-958B-81888E128B50}"/>
              </a:ext>
            </a:extLst>
          </p:cNvPr>
          <p:cNvSpPr txBox="1">
            <a:spLocks noGrp="1"/>
          </p:cNvSpPr>
          <p:nvPr>
            <p:ph type="body" idx="4294967295"/>
          </p:nvPr>
        </p:nvSpPr>
        <p:spPr>
          <a:xfrm>
            <a:off x="435599" y="781223"/>
            <a:ext cx="5660401" cy="566314"/>
          </a:xfrm>
        </p:spPr>
        <p:txBody>
          <a:bodyPr vert="horz">
            <a:normAutofit/>
          </a:bodyPr>
          <a:lstStyle/>
          <a:p>
            <a:pPr lvl="0" algn="l">
              <a:buSzPct val="45000"/>
              <a:buFont typeface="StarSymbol"/>
              <a:buChar char="●"/>
            </a:pPr>
            <a:r>
              <a:rPr lang="pt-BR" sz="2661" b="1" dirty="0"/>
              <a:t>C# - </a:t>
            </a:r>
            <a:r>
              <a:rPr lang="pt-BR" sz="2661" b="1" dirty="0" err="1"/>
              <a:t>Main</a:t>
            </a:r>
            <a:endParaRPr lang="pt-BR" sz="2661" b="1" dirty="0"/>
          </a:p>
          <a:p>
            <a:pPr marL="0" lvl="0" indent="0" algn="l">
              <a:buSzPct val="45000"/>
              <a:buNone/>
            </a:pPr>
            <a:endParaRPr lang="pt-BR" sz="2661" dirty="0">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3B43E738-1485-6C7F-1C28-7FA44EFC7E38}"/>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dirty="0" err="1">
                <a:solidFill>
                  <a:schemeClr val="bg1"/>
                </a:solidFill>
              </a:rPr>
              <a:t>Strategy</a:t>
            </a:r>
            <a:r>
              <a:rPr lang="pt-BR" sz="2000" dirty="0">
                <a:solidFill>
                  <a:schemeClr val="bg1"/>
                </a:solidFill>
              </a:rPr>
              <a:t> - </a:t>
            </a:r>
            <a:r>
              <a:rPr lang="pt-BR" sz="2000" dirty="0" err="1">
                <a:solidFill>
                  <a:schemeClr val="bg1"/>
                </a:solidFill>
              </a:rPr>
              <a:t>Cenario</a:t>
            </a:r>
            <a:r>
              <a:rPr lang="pt-BR" sz="2000" dirty="0">
                <a:solidFill>
                  <a:schemeClr val="bg1"/>
                </a:solidFill>
              </a:rPr>
              <a:t> 4</a:t>
            </a:r>
          </a:p>
        </p:txBody>
      </p:sp>
      <p:pic>
        <p:nvPicPr>
          <p:cNvPr id="6" name="Imagem 5">
            <a:extLst>
              <a:ext uri="{FF2B5EF4-FFF2-40B4-BE49-F238E27FC236}">
                <a16:creationId xmlns:a16="http://schemas.microsoft.com/office/drawing/2014/main" id="{CA4BE674-3AA2-3B11-9BD4-65A227906839}"/>
              </a:ext>
            </a:extLst>
          </p:cNvPr>
          <p:cNvPicPr>
            <a:picLocks noChangeAspect="1"/>
          </p:cNvPicPr>
          <p:nvPr/>
        </p:nvPicPr>
        <p:blipFill>
          <a:blip r:embed="rId3"/>
          <a:stretch>
            <a:fillRect/>
          </a:stretch>
        </p:blipFill>
        <p:spPr>
          <a:xfrm>
            <a:off x="435599" y="1347537"/>
            <a:ext cx="3324689" cy="2705478"/>
          </a:xfrm>
          <a:prstGeom prst="rect">
            <a:avLst/>
          </a:prstGeom>
        </p:spPr>
      </p:pic>
      <p:pic>
        <p:nvPicPr>
          <p:cNvPr id="7" name="Imagem 6">
            <a:extLst>
              <a:ext uri="{FF2B5EF4-FFF2-40B4-BE49-F238E27FC236}">
                <a16:creationId xmlns:a16="http://schemas.microsoft.com/office/drawing/2014/main" id="{544E2FF8-66DB-258F-4C03-422191361072}"/>
              </a:ext>
            </a:extLst>
          </p:cNvPr>
          <p:cNvPicPr>
            <a:picLocks noChangeAspect="1"/>
          </p:cNvPicPr>
          <p:nvPr/>
        </p:nvPicPr>
        <p:blipFill>
          <a:blip r:embed="rId4"/>
          <a:stretch>
            <a:fillRect/>
          </a:stretch>
        </p:blipFill>
        <p:spPr>
          <a:xfrm>
            <a:off x="3960779" y="653080"/>
            <a:ext cx="7925906" cy="4858428"/>
          </a:xfrm>
          <a:prstGeom prst="rect">
            <a:avLst/>
          </a:prstGeom>
        </p:spPr>
      </p:pic>
      <p:pic>
        <p:nvPicPr>
          <p:cNvPr id="10" name="Imagem 9">
            <a:extLst>
              <a:ext uri="{FF2B5EF4-FFF2-40B4-BE49-F238E27FC236}">
                <a16:creationId xmlns:a16="http://schemas.microsoft.com/office/drawing/2014/main" id="{66218B72-56E5-6035-7D38-88D30ABFD9DB}"/>
              </a:ext>
            </a:extLst>
          </p:cNvPr>
          <p:cNvPicPr>
            <a:picLocks noChangeAspect="1"/>
          </p:cNvPicPr>
          <p:nvPr/>
        </p:nvPicPr>
        <p:blipFill>
          <a:blip r:embed="rId5"/>
          <a:stretch>
            <a:fillRect/>
          </a:stretch>
        </p:blipFill>
        <p:spPr>
          <a:xfrm>
            <a:off x="7787568" y="5018630"/>
            <a:ext cx="3968076" cy="1200220"/>
          </a:xfrm>
          <a:prstGeom prst="rect">
            <a:avLst/>
          </a:prstGeom>
        </p:spPr>
      </p:pic>
    </p:spTree>
    <p:extLst>
      <p:ext uri="{BB962C8B-B14F-4D97-AF65-F5344CB8AC3E}">
        <p14:creationId xmlns:p14="http://schemas.microsoft.com/office/powerpoint/2010/main" val="33721864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C0394-5550-1C65-2D3D-BA2B7993AD3E}"/>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6F41BF67-0BD9-7C8A-8EE6-70FA90B4382E}"/>
              </a:ext>
            </a:extLst>
          </p:cNvPr>
          <p:cNvSpPr txBox="1">
            <a:spLocks noGrp="1"/>
          </p:cNvSpPr>
          <p:nvPr>
            <p:ph type="body" idx="4294967295"/>
          </p:nvPr>
        </p:nvSpPr>
        <p:spPr>
          <a:xfrm>
            <a:off x="435599" y="781223"/>
            <a:ext cx="3783475" cy="566314"/>
          </a:xfrm>
        </p:spPr>
        <p:txBody>
          <a:bodyPr vert="horz">
            <a:normAutofit/>
          </a:bodyPr>
          <a:lstStyle/>
          <a:p>
            <a:pPr lvl="0" algn="l">
              <a:buSzPct val="45000"/>
              <a:buFont typeface="StarSymbol"/>
              <a:buChar char="●"/>
            </a:pPr>
            <a:r>
              <a:rPr lang="pt-BR" sz="2661" b="1" dirty="0"/>
              <a:t>Java - Classe Pedido</a:t>
            </a:r>
          </a:p>
          <a:p>
            <a:pPr marL="0" lvl="0" indent="0" algn="l">
              <a:buSzPct val="45000"/>
              <a:buNone/>
            </a:pPr>
            <a:endParaRPr lang="pt-BR" sz="2661" dirty="0">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3169F152-1837-7EFE-38D7-2F99FB1AB262}"/>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dirty="0" err="1">
                <a:solidFill>
                  <a:schemeClr val="bg1"/>
                </a:solidFill>
              </a:rPr>
              <a:t>Strategy</a:t>
            </a:r>
            <a:r>
              <a:rPr lang="pt-BR" sz="2000" dirty="0">
                <a:solidFill>
                  <a:schemeClr val="bg1"/>
                </a:solidFill>
              </a:rPr>
              <a:t> - </a:t>
            </a:r>
            <a:r>
              <a:rPr lang="pt-BR" sz="2000" dirty="0" err="1">
                <a:solidFill>
                  <a:schemeClr val="bg1"/>
                </a:solidFill>
              </a:rPr>
              <a:t>Cenario</a:t>
            </a:r>
            <a:r>
              <a:rPr lang="pt-BR" sz="2000" dirty="0">
                <a:solidFill>
                  <a:schemeClr val="bg1"/>
                </a:solidFill>
              </a:rPr>
              <a:t> 4</a:t>
            </a:r>
          </a:p>
        </p:txBody>
      </p:sp>
      <p:pic>
        <p:nvPicPr>
          <p:cNvPr id="7" name="Imagem 6">
            <a:extLst>
              <a:ext uri="{FF2B5EF4-FFF2-40B4-BE49-F238E27FC236}">
                <a16:creationId xmlns:a16="http://schemas.microsoft.com/office/drawing/2014/main" id="{DBF64D1F-64FE-0E8A-CF37-8AA89A0433B2}"/>
              </a:ext>
            </a:extLst>
          </p:cNvPr>
          <p:cNvPicPr>
            <a:picLocks noChangeAspect="1"/>
          </p:cNvPicPr>
          <p:nvPr/>
        </p:nvPicPr>
        <p:blipFill>
          <a:blip r:embed="rId3"/>
          <a:stretch>
            <a:fillRect/>
          </a:stretch>
        </p:blipFill>
        <p:spPr>
          <a:xfrm>
            <a:off x="3976391" y="781223"/>
            <a:ext cx="4820260" cy="6076777"/>
          </a:xfrm>
          <a:prstGeom prst="rect">
            <a:avLst/>
          </a:prstGeom>
        </p:spPr>
      </p:pic>
      <p:pic>
        <p:nvPicPr>
          <p:cNvPr id="5" name="Imagem 4">
            <a:extLst>
              <a:ext uri="{FF2B5EF4-FFF2-40B4-BE49-F238E27FC236}">
                <a16:creationId xmlns:a16="http://schemas.microsoft.com/office/drawing/2014/main" id="{F6C9032F-8FF2-C46F-3017-DEC3B3D438FE}"/>
              </a:ext>
            </a:extLst>
          </p:cNvPr>
          <p:cNvPicPr>
            <a:picLocks noChangeAspect="1"/>
          </p:cNvPicPr>
          <p:nvPr/>
        </p:nvPicPr>
        <p:blipFill>
          <a:blip r:embed="rId4"/>
          <a:stretch>
            <a:fillRect/>
          </a:stretch>
        </p:blipFill>
        <p:spPr>
          <a:xfrm>
            <a:off x="7759866" y="1345461"/>
            <a:ext cx="4429743" cy="1790950"/>
          </a:xfrm>
          <a:prstGeom prst="rect">
            <a:avLst/>
          </a:prstGeom>
        </p:spPr>
      </p:pic>
      <p:pic>
        <p:nvPicPr>
          <p:cNvPr id="9" name="Imagem 8">
            <a:extLst>
              <a:ext uri="{FF2B5EF4-FFF2-40B4-BE49-F238E27FC236}">
                <a16:creationId xmlns:a16="http://schemas.microsoft.com/office/drawing/2014/main" id="{96AD65B5-4400-0E7A-B790-DA7A6A9B34E5}"/>
              </a:ext>
            </a:extLst>
          </p:cNvPr>
          <p:cNvPicPr>
            <a:picLocks noChangeAspect="1"/>
          </p:cNvPicPr>
          <p:nvPr/>
        </p:nvPicPr>
        <p:blipFill>
          <a:blip r:embed="rId5"/>
          <a:stretch>
            <a:fillRect/>
          </a:stretch>
        </p:blipFill>
        <p:spPr>
          <a:xfrm>
            <a:off x="435599" y="1350054"/>
            <a:ext cx="3061173" cy="4157892"/>
          </a:xfrm>
          <a:prstGeom prst="rect">
            <a:avLst/>
          </a:prstGeom>
        </p:spPr>
      </p:pic>
    </p:spTree>
    <p:extLst>
      <p:ext uri="{BB962C8B-B14F-4D97-AF65-F5344CB8AC3E}">
        <p14:creationId xmlns:p14="http://schemas.microsoft.com/office/powerpoint/2010/main" val="42247560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70E4A-14CB-6A2C-9339-9FC9F66684FE}"/>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EFA7A422-4011-576C-1357-52F82DCD22F0}"/>
              </a:ext>
            </a:extLst>
          </p:cNvPr>
          <p:cNvSpPr txBox="1">
            <a:spLocks noGrp="1"/>
          </p:cNvSpPr>
          <p:nvPr>
            <p:ph type="body" idx="4294967295"/>
          </p:nvPr>
        </p:nvSpPr>
        <p:spPr>
          <a:xfrm>
            <a:off x="435599" y="781223"/>
            <a:ext cx="5660401" cy="566314"/>
          </a:xfrm>
        </p:spPr>
        <p:txBody>
          <a:bodyPr vert="horz">
            <a:normAutofit fontScale="70000" lnSpcReduction="20000"/>
          </a:bodyPr>
          <a:lstStyle/>
          <a:p>
            <a:pPr lvl="0" algn="l">
              <a:buSzPct val="45000"/>
              <a:buFont typeface="StarSymbol"/>
              <a:buChar char="●"/>
            </a:pPr>
            <a:r>
              <a:rPr lang="pt-BR" sz="2661" b="1" dirty="0"/>
              <a:t>Java - Classe </a:t>
            </a:r>
            <a:r>
              <a:rPr lang="pt-BR" sz="2661" b="1" dirty="0" err="1"/>
              <a:t>PedidoEletronicos</a:t>
            </a:r>
            <a:r>
              <a:rPr lang="pt-BR" sz="2661" b="1" dirty="0"/>
              <a:t> e </a:t>
            </a:r>
            <a:r>
              <a:rPr lang="pt-BR" sz="2661" b="1" dirty="0" err="1"/>
              <a:t>PedidoMoveis</a:t>
            </a:r>
            <a:endParaRPr lang="pt-BR" sz="2661" b="1" dirty="0"/>
          </a:p>
          <a:p>
            <a:pPr marL="0" lvl="0" indent="0" algn="l">
              <a:buSzPct val="45000"/>
              <a:buNone/>
            </a:pPr>
            <a:endParaRPr lang="pt-BR" sz="2661" dirty="0">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DA9CAC6A-A8BF-CECD-C91E-1A2D3BA11D3F}"/>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dirty="0" err="1">
                <a:solidFill>
                  <a:schemeClr val="bg1"/>
                </a:solidFill>
              </a:rPr>
              <a:t>Strategy</a:t>
            </a:r>
            <a:r>
              <a:rPr lang="pt-BR" sz="2000" dirty="0">
                <a:solidFill>
                  <a:schemeClr val="bg1"/>
                </a:solidFill>
              </a:rPr>
              <a:t> - </a:t>
            </a:r>
            <a:r>
              <a:rPr lang="pt-BR" sz="2000" dirty="0" err="1">
                <a:solidFill>
                  <a:schemeClr val="bg1"/>
                </a:solidFill>
              </a:rPr>
              <a:t>Cenario</a:t>
            </a:r>
            <a:r>
              <a:rPr lang="pt-BR" sz="2000" dirty="0">
                <a:solidFill>
                  <a:schemeClr val="bg1"/>
                </a:solidFill>
              </a:rPr>
              <a:t> 4</a:t>
            </a:r>
          </a:p>
        </p:txBody>
      </p:sp>
      <p:pic>
        <p:nvPicPr>
          <p:cNvPr id="9" name="Imagem 8">
            <a:extLst>
              <a:ext uri="{FF2B5EF4-FFF2-40B4-BE49-F238E27FC236}">
                <a16:creationId xmlns:a16="http://schemas.microsoft.com/office/drawing/2014/main" id="{13B6EA00-3B8F-E1D0-F7FD-B89E1E24CFC2}"/>
              </a:ext>
            </a:extLst>
          </p:cNvPr>
          <p:cNvPicPr>
            <a:picLocks noChangeAspect="1"/>
          </p:cNvPicPr>
          <p:nvPr/>
        </p:nvPicPr>
        <p:blipFill>
          <a:blip r:embed="rId3"/>
          <a:stretch>
            <a:fillRect/>
          </a:stretch>
        </p:blipFill>
        <p:spPr>
          <a:xfrm>
            <a:off x="611931" y="1064380"/>
            <a:ext cx="3061173" cy="4157892"/>
          </a:xfrm>
          <a:prstGeom prst="rect">
            <a:avLst/>
          </a:prstGeom>
        </p:spPr>
      </p:pic>
      <p:pic>
        <p:nvPicPr>
          <p:cNvPr id="11" name="Imagem 10">
            <a:extLst>
              <a:ext uri="{FF2B5EF4-FFF2-40B4-BE49-F238E27FC236}">
                <a16:creationId xmlns:a16="http://schemas.microsoft.com/office/drawing/2014/main" id="{8A68A599-1C08-E98A-882B-4FF19DCCC880}"/>
              </a:ext>
            </a:extLst>
          </p:cNvPr>
          <p:cNvPicPr>
            <a:picLocks noChangeAspect="1"/>
          </p:cNvPicPr>
          <p:nvPr/>
        </p:nvPicPr>
        <p:blipFill>
          <a:blip r:embed="rId4"/>
          <a:stretch>
            <a:fillRect/>
          </a:stretch>
        </p:blipFill>
        <p:spPr>
          <a:xfrm>
            <a:off x="4822682" y="1064381"/>
            <a:ext cx="4465502" cy="2693112"/>
          </a:xfrm>
          <a:prstGeom prst="rect">
            <a:avLst/>
          </a:prstGeom>
        </p:spPr>
      </p:pic>
      <p:pic>
        <p:nvPicPr>
          <p:cNvPr id="13" name="Imagem 12">
            <a:extLst>
              <a:ext uri="{FF2B5EF4-FFF2-40B4-BE49-F238E27FC236}">
                <a16:creationId xmlns:a16="http://schemas.microsoft.com/office/drawing/2014/main" id="{B84EB2CD-4949-10A3-0FFC-718813AEDDFF}"/>
              </a:ext>
            </a:extLst>
          </p:cNvPr>
          <p:cNvPicPr>
            <a:picLocks noChangeAspect="1"/>
          </p:cNvPicPr>
          <p:nvPr/>
        </p:nvPicPr>
        <p:blipFill>
          <a:blip r:embed="rId5"/>
          <a:stretch>
            <a:fillRect/>
          </a:stretch>
        </p:blipFill>
        <p:spPr>
          <a:xfrm>
            <a:off x="4822681" y="3852240"/>
            <a:ext cx="4862835" cy="2865801"/>
          </a:xfrm>
          <a:prstGeom prst="rect">
            <a:avLst/>
          </a:prstGeom>
        </p:spPr>
      </p:pic>
    </p:spTree>
    <p:extLst>
      <p:ext uri="{BB962C8B-B14F-4D97-AF65-F5344CB8AC3E}">
        <p14:creationId xmlns:p14="http://schemas.microsoft.com/office/powerpoint/2010/main" val="6995181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DBBA3-0417-4D5D-B877-BA343261005E}"/>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B93007C0-C877-93F5-61EA-2AEA0D1BA5CE}"/>
              </a:ext>
            </a:extLst>
          </p:cNvPr>
          <p:cNvSpPr txBox="1">
            <a:spLocks noGrp="1"/>
          </p:cNvSpPr>
          <p:nvPr>
            <p:ph type="body" idx="4294967295"/>
          </p:nvPr>
        </p:nvSpPr>
        <p:spPr>
          <a:xfrm>
            <a:off x="435599" y="781223"/>
            <a:ext cx="5660401" cy="566314"/>
          </a:xfrm>
        </p:spPr>
        <p:txBody>
          <a:bodyPr vert="horz">
            <a:normAutofit/>
          </a:bodyPr>
          <a:lstStyle/>
          <a:p>
            <a:pPr lvl="0" algn="l">
              <a:buSzPct val="45000"/>
              <a:buFont typeface="StarSymbol"/>
              <a:buChar char="●"/>
            </a:pPr>
            <a:r>
              <a:rPr lang="pt-BR" sz="2661" b="1" dirty="0"/>
              <a:t>Java - </a:t>
            </a:r>
            <a:r>
              <a:rPr lang="pt-BR" sz="2661" b="1" dirty="0" err="1"/>
              <a:t>Main</a:t>
            </a:r>
            <a:endParaRPr lang="pt-BR" sz="2661" b="1" dirty="0"/>
          </a:p>
          <a:p>
            <a:pPr marL="0" lvl="0" indent="0" algn="l">
              <a:buSzPct val="45000"/>
              <a:buNone/>
            </a:pPr>
            <a:endParaRPr lang="pt-BR" sz="2661" dirty="0">
              <a:highlight>
                <a:scrgbClr r="0" g="0" b="0">
                  <a:alpha val="0"/>
                </a:scrgbClr>
              </a:highlight>
              <a:latin typeface="Liberation Sans" pitchFamily="18"/>
            </a:endParaRPr>
          </a:p>
        </p:txBody>
      </p:sp>
      <p:sp>
        <p:nvSpPr>
          <p:cNvPr id="4" name="Título 3">
            <a:extLst>
              <a:ext uri="{FF2B5EF4-FFF2-40B4-BE49-F238E27FC236}">
                <a16:creationId xmlns:a16="http://schemas.microsoft.com/office/drawing/2014/main" id="{4CEEA68E-CAF8-F081-CC73-39B7DC2C6F6D}"/>
              </a:ext>
            </a:extLst>
          </p:cNvPr>
          <p:cNvSpPr txBox="1">
            <a:spLocks noGrp="1"/>
          </p:cNvSpPr>
          <p:nvPr>
            <p:ph type="title" idx="4294967295"/>
          </p:nvPr>
        </p:nvSpPr>
        <p:spPr>
          <a:xfrm>
            <a:off x="611931" y="273423"/>
            <a:ext cx="11143713" cy="379657"/>
          </a:xfrm>
          <a:solidFill>
            <a:srgbClr val="000000"/>
          </a:solidFill>
        </p:spPr>
        <p:txBody>
          <a:bodyPr vert="horz">
            <a:noAutofit/>
          </a:bodyPr>
          <a:lstStyle/>
          <a:p>
            <a:pPr lvl="0" algn="r"/>
            <a:r>
              <a:rPr lang="pt-BR" sz="2000" dirty="0" err="1">
                <a:solidFill>
                  <a:schemeClr val="bg1"/>
                </a:solidFill>
              </a:rPr>
              <a:t>Strategy</a:t>
            </a:r>
            <a:r>
              <a:rPr lang="pt-BR" sz="2000" dirty="0">
                <a:solidFill>
                  <a:schemeClr val="bg1"/>
                </a:solidFill>
              </a:rPr>
              <a:t> - </a:t>
            </a:r>
            <a:r>
              <a:rPr lang="pt-BR" sz="2000" dirty="0" err="1">
                <a:solidFill>
                  <a:schemeClr val="bg1"/>
                </a:solidFill>
              </a:rPr>
              <a:t>Cenario</a:t>
            </a:r>
            <a:r>
              <a:rPr lang="pt-BR" sz="2000" dirty="0">
                <a:solidFill>
                  <a:schemeClr val="bg1"/>
                </a:solidFill>
              </a:rPr>
              <a:t> 4</a:t>
            </a:r>
          </a:p>
        </p:txBody>
      </p:sp>
      <p:pic>
        <p:nvPicPr>
          <p:cNvPr id="5" name="Imagem 4">
            <a:extLst>
              <a:ext uri="{FF2B5EF4-FFF2-40B4-BE49-F238E27FC236}">
                <a16:creationId xmlns:a16="http://schemas.microsoft.com/office/drawing/2014/main" id="{EC4C5562-D49A-082A-EAF8-10BDD111C715}"/>
              </a:ext>
            </a:extLst>
          </p:cNvPr>
          <p:cNvPicPr>
            <a:picLocks noChangeAspect="1"/>
          </p:cNvPicPr>
          <p:nvPr/>
        </p:nvPicPr>
        <p:blipFill>
          <a:blip r:embed="rId3"/>
          <a:stretch>
            <a:fillRect/>
          </a:stretch>
        </p:blipFill>
        <p:spPr>
          <a:xfrm>
            <a:off x="5220582" y="653080"/>
            <a:ext cx="6535062" cy="5725324"/>
          </a:xfrm>
          <a:prstGeom prst="rect">
            <a:avLst/>
          </a:prstGeom>
        </p:spPr>
      </p:pic>
      <p:pic>
        <p:nvPicPr>
          <p:cNvPr id="9" name="Imagem 8">
            <a:extLst>
              <a:ext uri="{FF2B5EF4-FFF2-40B4-BE49-F238E27FC236}">
                <a16:creationId xmlns:a16="http://schemas.microsoft.com/office/drawing/2014/main" id="{59D9CE1B-DC0E-BB8B-DB94-756652CF04A5}"/>
              </a:ext>
            </a:extLst>
          </p:cNvPr>
          <p:cNvPicPr>
            <a:picLocks noChangeAspect="1"/>
          </p:cNvPicPr>
          <p:nvPr/>
        </p:nvPicPr>
        <p:blipFill>
          <a:blip r:embed="rId4"/>
          <a:stretch>
            <a:fillRect/>
          </a:stretch>
        </p:blipFill>
        <p:spPr>
          <a:xfrm>
            <a:off x="435599" y="1235570"/>
            <a:ext cx="2695951" cy="3362794"/>
          </a:xfrm>
          <a:prstGeom prst="rect">
            <a:avLst/>
          </a:prstGeom>
        </p:spPr>
      </p:pic>
      <p:pic>
        <p:nvPicPr>
          <p:cNvPr id="12" name="Imagem 11">
            <a:extLst>
              <a:ext uri="{FF2B5EF4-FFF2-40B4-BE49-F238E27FC236}">
                <a16:creationId xmlns:a16="http://schemas.microsoft.com/office/drawing/2014/main" id="{6A0B65CA-AEAE-22B1-D0E8-488769B47D0C}"/>
              </a:ext>
            </a:extLst>
          </p:cNvPr>
          <p:cNvPicPr>
            <a:picLocks noChangeAspect="1"/>
          </p:cNvPicPr>
          <p:nvPr/>
        </p:nvPicPr>
        <p:blipFill>
          <a:blip r:embed="rId5"/>
          <a:stretch>
            <a:fillRect/>
          </a:stretch>
        </p:blipFill>
        <p:spPr>
          <a:xfrm>
            <a:off x="745839" y="4996745"/>
            <a:ext cx="4340835" cy="1587832"/>
          </a:xfrm>
          <a:prstGeom prst="rect">
            <a:avLst/>
          </a:prstGeom>
        </p:spPr>
      </p:pic>
    </p:spTree>
    <p:extLst>
      <p:ext uri="{BB962C8B-B14F-4D97-AF65-F5344CB8AC3E}">
        <p14:creationId xmlns:p14="http://schemas.microsoft.com/office/powerpoint/2010/main" val="5622708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C5BA5-421D-121B-BCB5-8E69CC1EABD4}"/>
            </a:ext>
          </a:extLst>
        </p:cNvPr>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BD3685F9-00FB-6206-C8B4-5D88F7B99127}"/>
              </a:ext>
            </a:extLst>
          </p:cNvPr>
          <p:cNvSpPr txBox="1">
            <a:spLocks noGrp="1"/>
          </p:cNvSpPr>
          <p:nvPr>
            <p:ph type="body" idx="4294967295"/>
          </p:nvPr>
        </p:nvSpPr>
        <p:spPr>
          <a:xfrm>
            <a:off x="435599" y="781223"/>
            <a:ext cx="11451601" cy="2391745"/>
          </a:xfrm>
        </p:spPr>
        <p:txBody>
          <a:bodyPr vert="horz">
            <a:normAutofit fontScale="85000" lnSpcReduction="20000"/>
          </a:bodyPr>
          <a:lstStyle/>
          <a:p>
            <a:pPr lvl="0" algn="l">
              <a:buSzPct val="45000"/>
              <a:buFont typeface="StarSymbol"/>
              <a:buChar char="●"/>
            </a:pPr>
            <a:r>
              <a:rPr lang="pt-BR" sz="2661" b="1" dirty="0"/>
              <a:t>Cenário 4</a:t>
            </a:r>
          </a:p>
          <a:p>
            <a:pPr lvl="0" algn="l">
              <a:buSzPct val="45000"/>
              <a:buFont typeface="StarSymbol"/>
              <a:buChar char="●"/>
            </a:pPr>
            <a:r>
              <a:rPr lang="pt-BR" sz="2661" dirty="0">
                <a:highlight>
                  <a:scrgbClr r="0" g="0" b="0">
                    <a:alpha val="0"/>
                  </a:scrgbClr>
                </a:highlight>
                <a:latin typeface="Liberation Sans" pitchFamily="18"/>
              </a:rPr>
              <a:t>Com isso o algoritmo fica mais flexível, o tipo de frete passa a ser definido dinamicamente em tempo de execução. Além disso passa a obedecer alguns princípios básicos de OO:</a:t>
            </a:r>
          </a:p>
          <a:p>
            <a:pPr lvl="1">
              <a:buSzPct val="45000"/>
              <a:buFont typeface="StarSymbol"/>
              <a:buChar char="●"/>
            </a:pPr>
            <a:r>
              <a:rPr lang="pt-BR" sz="2261" dirty="0">
                <a:highlight>
                  <a:scrgbClr r="0" g="0" b="0">
                    <a:alpha val="0"/>
                  </a:scrgbClr>
                </a:highlight>
                <a:latin typeface="Liberation Sans" pitchFamily="18"/>
              </a:rPr>
              <a:t>Programe para abstrações	</a:t>
            </a:r>
          </a:p>
          <a:p>
            <a:pPr lvl="1">
              <a:buSzPct val="45000"/>
              <a:buFont typeface="StarSymbol"/>
              <a:buChar char="●"/>
            </a:pPr>
            <a:r>
              <a:rPr lang="pt-BR" sz="2261" dirty="0">
                <a:highlight>
                  <a:scrgbClr r="0" g="0" b="0">
                    <a:alpha val="0"/>
                  </a:scrgbClr>
                </a:highlight>
                <a:latin typeface="Liberation Sans" pitchFamily="18"/>
              </a:rPr>
              <a:t>Open-</a:t>
            </a:r>
            <a:r>
              <a:rPr lang="pt-BR" sz="2261" dirty="0" err="1">
                <a:highlight>
                  <a:scrgbClr r="0" g="0" b="0">
                    <a:alpha val="0"/>
                  </a:scrgbClr>
                </a:highlight>
                <a:latin typeface="Liberation Sans" pitchFamily="18"/>
              </a:rPr>
              <a:t>closed</a:t>
            </a:r>
            <a:endParaRPr lang="pt-BR" sz="2261" dirty="0">
              <a:highlight>
                <a:scrgbClr r="0" g="0" b="0">
                  <a:alpha val="0"/>
                </a:scrgbClr>
              </a:highlight>
              <a:latin typeface="Liberation Sans" pitchFamily="18"/>
            </a:endParaRPr>
          </a:p>
          <a:p>
            <a:pPr lvl="1">
              <a:buSzPct val="45000"/>
              <a:buFont typeface="StarSymbol"/>
              <a:buChar char="●"/>
            </a:pPr>
            <a:r>
              <a:rPr lang="pt-BR" sz="2261" dirty="0">
                <a:highlight>
                  <a:scrgbClr r="0" g="0" b="0">
                    <a:alpha val="0"/>
                  </a:scrgbClr>
                </a:highlight>
                <a:latin typeface="Liberation Sans" pitchFamily="18"/>
              </a:rPr>
              <a:t>Prioridade a composição em relação a herança</a:t>
            </a:r>
            <a:endParaRPr lang="pt-BR" sz="1861" dirty="0">
              <a:highlight>
                <a:scrgbClr r="0" g="0" b="0">
                  <a:alpha val="0"/>
                </a:scrgbClr>
              </a:highlight>
              <a:latin typeface="Liberation Sans" pitchFamily="18"/>
            </a:endParaRPr>
          </a:p>
        </p:txBody>
      </p:sp>
      <p:sp>
        <p:nvSpPr>
          <p:cNvPr id="3" name="CaixaDeTexto 2">
            <a:extLst>
              <a:ext uri="{FF2B5EF4-FFF2-40B4-BE49-F238E27FC236}">
                <a16:creationId xmlns:a16="http://schemas.microsoft.com/office/drawing/2014/main" id="{13452E1B-583C-BF7E-A913-9EEA8BC532AF}"/>
              </a:ext>
            </a:extLst>
          </p:cNvPr>
          <p:cNvSpPr txBox="1"/>
          <p:nvPr/>
        </p:nvSpPr>
        <p:spPr>
          <a:xfrm>
            <a:off x="11008523" y="6432833"/>
            <a:ext cx="1058858" cy="323878"/>
          </a:xfrm>
          <a:prstGeom prst="rect">
            <a:avLst/>
          </a:prstGeom>
          <a:noFill/>
          <a:ln>
            <a:noFill/>
          </a:ln>
        </p:spPr>
        <p:txBody>
          <a:bodyPr vert="horz" wrap="square" lIns="108847" tIns="54423" rIns="108847" bIns="54423" anchorCtr="0" compatLnSpc="0">
            <a:spAutoFit/>
          </a:bodyPr>
          <a:lstStyle/>
          <a:p>
            <a:pPr algn="r" hangingPunct="0"/>
            <a:fld id="{28A4B39B-A55D-4502-AE86-FE0F7ECC4800}" type="slidenum">
              <a:rPr lang="pt-BR" sz="1451">
                <a:latin typeface="Liberation Sans" pitchFamily="18"/>
                <a:ea typeface="Noto Sans CJK SC" pitchFamily="2"/>
                <a:cs typeface="FreeSans" pitchFamily="2"/>
              </a:rPr>
              <a:pPr algn="r" hangingPunct="0"/>
              <a:t>66</a:t>
            </a:fld>
            <a:endParaRPr lang="pt-BR" sz="1451">
              <a:latin typeface="Liberation Sans" pitchFamily="18"/>
              <a:ea typeface="Noto Sans CJK SC" pitchFamily="2"/>
              <a:cs typeface="FreeSans" pitchFamily="2"/>
            </a:endParaRPr>
          </a:p>
        </p:txBody>
      </p:sp>
      <p:sp>
        <p:nvSpPr>
          <p:cNvPr id="4" name="Título 3">
            <a:extLst>
              <a:ext uri="{FF2B5EF4-FFF2-40B4-BE49-F238E27FC236}">
                <a16:creationId xmlns:a16="http://schemas.microsoft.com/office/drawing/2014/main" id="{E9DEB2F8-9896-3435-0BDB-0A871993C1D0}"/>
              </a:ext>
            </a:extLst>
          </p:cNvPr>
          <p:cNvSpPr txBox="1">
            <a:spLocks noGrp="1"/>
          </p:cNvSpPr>
          <p:nvPr>
            <p:ph type="title" idx="4294967295"/>
          </p:nvPr>
        </p:nvSpPr>
        <p:spPr>
          <a:xfrm>
            <a:off x="611931" y="273423"/>
            <a:ext cx="11143713" cy="379657"/>
          </a:xfrm>
          <a:solidFill>
            <a:srgbClr val="000000"/>
          </a:solidFill>
        </p:spPr>
        <p:txBody>
          <a:bodyPr vert="horz">
            <a:normAutofit/>
          </a:bodyPr>
          <a:lstStyle/>
          <a:p>
            <a:pPr lvl="0" algn="r"/>
            <a:r>
              <a:rPr lang="pt-BR" sz="1800" dirty="0" err="1">
                <a:solidFill>
                  <a:schemeClr val="bg1"/>
                </a:solidFill>
              </a:rPr>
              <a:t>Strategy</a:t>
            </a:r>
            <a:r>
              <a:rPr lang="pt-BR" sz="1800" dirty="0">
                <a:solidFill>
                  <a:schemeClr val="bg1"/>
                </a:solidFill>
              </a:rPr>
              <a:t> - </a:t>
            </a:r>
            <a:r>
              <a:rPr lang="pt-BR" sz="1800" dirty="0" err="1">
                <a:solidFill>
                  <a:schemeClr val="bg1"/>
                </a:solidFill>
              </a:rPr>
              <a:t>Cenario</a:t>
            </a:r>
            <a:r>
              <a:rPr lang="pt-BR" sz="1800" dirty="0">
                <a:solidFill>
                  <a:schemeClr val="bg1"/>
                </a:solidFill>
              </a:rPr>
              <a:t> 4</a:t>
            </a:r>
            <a:endParaRPr lang="pt-BR" sz="1935" b="1" dirty="0"/>
          </a:p>
        </p:txBody>
      </p:sp>
      <p:pic>
        <p:nvPicPr>
          <p:cNvPr id="7" name="Imagem 6">
            <a:extLst>
              <a:ext uri="{FF2B5EF4-FFF2-40B4-BE49-F238E27FC236}">
                <a16:creationId xmlns:a16="http://schemas.microsoft.com/office/drawing/2014/main" id="{C7B197D7-309B-4DD3-1CE2-C5237586A817}"/>
              </a:ext>
            </a:extLst>
          </p:cNvPr>
          <p:cNvPicPr>
            <a:picLocks noChangeAspect="1"/>
          </p:cNvPicPr>
          <p:nvPr/>
        </p:nvPicPr>
        <p:blipFill>
          <a:blip r:embed="rId3"/>
          <a:stretch>
            <a:fillRect/>
          </a:stretch>
        </p:blipFill>
        <p:spPr>
          <a:xfrm>
            <a:off x="2117435" y="3105853"/>
            <a:ext cx="7792537" cy="3572374"/>
          </a:xfrm>
          <a:prstGeom prst="rect">
            <a:avLst/>
          </a:prstGeom>
        </p:spPr>
      </p:pic>
    </p:spTree>
    <p:extLst>
      <p:ext uri="{BB962C8B-B14F-4D97-AF65-F5344CB8AC3E}">
        <p14:creationId xmlns:p14="http://schemas.microsoft.com/office/powerpoint/2010/main" val="354063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CE51026A-75D2-EF27-C07C-A990628558F9}"/>
              </a:ext>
            </a:extLst>
          </p:cNvPr>
          <p:cNvSpPr txBox="1">
            <a:spLocks noGrp="1"/>
          </p:cNvSpPr>
          <p:nvPr>
            <p:ph type="body" idx="4294967295"/>
          </p:nvPr>
        </p:nvSpPr>
        <p:spPr>
          <a:xfrm>
            <a:off x="435600" y="740157"/>
            <a:ext cx="11320045" cy="5790638"/>
          </a:xfrm>
        </p:spPr>
        <p:txBody>
          <a:bodyPr vert="horz"/>
          <a:lstStyle/>
          <a:p>
            <a:pPr lvl="0" algn="l"/>
            <a:r>
              <a:rPr lang="pt-BR" sz="2661" b="1"/>
              <a:t>Solução</a:t>
            </a:r>
          </a:p>
          <a:p>
            <a:pPr lvl="0" algn="l">
              <a:buSzPct val="45000"/>
              <a:buFont typeface="StarSymbol"/>
              <a:buChar char="●"/>
            </a:pPr>
            <a:r>
              <a:rPr lang="pt-BR" sz="2661" b="1"/>
              <a:t>O padrão </a:t>
            </a:r>
            <a:r>
              <a:rPr lang="pt-BR" sz="2661" b="1" err="1"/>
              <a:t>Strategy</a:t>
            </a:r>
            <a:r>
              <a:rPr lang="pt-BR" sz="2661" b="1"/>
              <a:t> sugere que você pegue uma classe que faz algo específico em diversas maneiras diferentes e extraia todos nesses algoritmos para classes separadas chamadas estratégias.</a:t>
            </a:r>
          </a:p>
          <a:p>
            <a:pPr lvl="0" algn="l">
              <a:buSzPct val="45000"/>
              <a:buFont typeface="StarSymbol"/>
              <a:buChar char="●"/>
            </a:pPr>
            <a:r>
              <a:rPr lang="pt-BR" sz="2661" b="1"/>
              <a:t>A classe original, chamada contexto</a:t>
            </a:r>
            <a:r>
              <a:rPr lang="pt-BR" sz="2661"/>
              <a:t>, deve ter um campo para armazenar uma referência para uma dessas estratégias. O contexto delega o trabalho para um objeto estratégia ao invés de executá-lo por conta própria.</a:t>
            </a:r>
          </a:p>
          <a:p>
            <a:pPr lvl="0" algn="l">
              <a:buSzPct val="45000"/>
              <a:buFont typeface="StarSymbol"/>
              <a:buChar char="●"/>
            </a:pPr>
            <a:r>
              <a:rPr lang="pt-BR" sz="2661"/>
              <a:t>O contexto não é responsável por selecionar um algoritmo apropriado para o trabalho, ao invés disso, o cliente para a estratégia desejada para o contexto.</a:t>
            </a:r>
          </a:p>
        </p:txBody>
      </p:sp>
      <p:sp>
        <p:nvSpPr>
          <p:cNvPr id="4" name="Título 3">
            <a:extLst>
              <a:ext uri="{FF2B5EF4-FFF2-40B4-BE49-F238E27FC236}">
                <a16:creationId xmlns:a16="http://schemas.microsoft.com/office/drawing/2014/main" id="{10FB52B5-F03E-A17D-8117-FEFAC67240D1}"/>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6F7305C9-C058-BABA-279C-9C675B640341}"/>
              </a:ext>
            </a:extLst>
          </p:cNvPr>
          <p:cNvSpPr txBox="1">
            <a:spLocks noGrp="1"/>
          </p:cNvSpPr>
          <p:nvPr>
            <p:ph type="body" idx="4294967295"/>
          </p:nvPr>
        </p:nvSpPr>
        <p:spPr>
          <a:xfrm>
            <a:off x="435600" y="740157"/>
            <a:ext cx="11320045" cy="5790638"/>
          </a:xfrm>
        </p:spPr>
        <p:txBody>
          <a:bodyPr vert="horz"/>
          <a:lstStyle/>
          <a:p>
            <a:pPr lvl="0" algn="l"/>
            <a:r>
              <a:rPr lang="pt-BR" sz="2661" b="1"/>
              <a:t>Solução</a:t>
            </a:r>
          </a:p>
          <a:p>
            <a:pPr lvl="0" algn="l">
              <a:buSzPct val="45000"/>
              <a:buFont typeface="StarSymbol"/>
              <a:buChar char="●"/>
            </a:pPr>
            <a:r>
              <a:rPr lang="pt-BR" sz="2661"/>
              <a:t>Na verdade o contexto não sabe muito sobre as estratégias. Ele trabalha com todas elas através de uma interface genérica, que somente expõe um único método para acionar o algoritmo encapsulado dentro da estratégia selecionada.</a:t>
            </a:r>
          </a:p>
          <a:p>
            <a:pPr lvl="0" algn="l">
              <a:buSzPct val="45000"/>
              <a:buFont typeface="StarSymbol"/>
              <a:buChar char="●"/>
            </a:pPr>
            <a:r>
              <a:rPr lang="pt-BR" sz="2661"/>
              <a:t>Desta forma o contexto se torna independente das estratégias concretas, então você pode adicionar novos algoritmos ou modificar os existentes sem modificar o código ou outras estratégias.</a:t>
            </a:r>
          </a:p>
          <a:p>
            <a:pPr lvl="0" algn="l">
              <a:buSzPct val="45000"/>
              <a:buFont typeface="StarSymbol"/>
              <a:buChar char="●"/>
            </a:pPr>
            <a:endParaRPr lang="pt-BR" sz="2661"/>
          </a:p>
        </p:txBody>
      </p:sp>
      <p:sp>
        <p:nvSpPr>
          <p:cNvPr id="4" name="Título 3">
            <a:extLst>
              <a:ext uri="{FF2B5EF4-FFF2-40B4-BE49-F238E27FC236}">
                <a16:creationId xmlns:a16="http://schemas.microsoft.com/office/drawing/2014/main" id="{9C849E38-1BE3-BE8E-AC7E-D14D3BCAB7EE}"/>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6663AE67-70CE-EDA9-A366-883E64AD8724}"/>
              </a:ext>
            </a:extLst>
          </p:cNvPr>
          <p:cNvSpPr txBox="1">
            <a:spLocks noGrp="1"/>
          </p:cNvSpPr>
          <p:nvPr>
            <p:ph type="body" idx="4294967295"/>
          </p:nvPr>
        </p:nvSpPr>
        <p:spPr>
          <a:xfrm>
            <a:off x="217906" y="2839453"/>
            <a:ext cx="8268367" cy="3909035"/>
          </a:xfrm>
        </p:spPr>
        <p:txBody>
          <a:bodyPr vert="horz">
            <a:normAutofit fontScale="85000" lnSpcReduction="20000"/>
          </a:bodyPr>
          <a:lstStyle/>
          <a:p>
            <a:pPr lvl="0" algn="l"/>
            <a:r>
              <a:rPr lang="pt-BR" sz="2661" b="1"/>
              <a:t>Solução</a:t>
            </a:r>
          </a:p>
          <a:p>
            <a:pPr lvl="0" algn="l">
              <a:buSzPct val="45000"/>
              <a:buFont typeface="StarSymbol"/>
              <a:buChar char="●"/>
            </a:pPr>
            <a:r>
              <a:rPr lang="pt-BR" sz="2661"/>
              <a:t>Em nossa aplicação de navegação, cada algoritmo de roteamento pode ser extraído para sua própria classe com um único método “</a:t>
            </a:r>
            <a:r>
              <a:rPr lang="pt-BR" sz="2661" err="1"/>
              <a:t>construirRota</a:t>
            </a:r>
            <a:r>
              <a:rPr lang="pt-BR" sz="2661"/>
              <a:t>()”.</a:t>
            </a:r>
          </a:p>
          <a:p>
            <a:pPr lvl="0" algn="l">
              <a:buSzPct val="45000"/>
              <a:buFont typeface="StarSymbol"/>
              <a:buChar char="●"/>
            </a:pPr>
            <a:r>
              <a:rPr lang="pt-BR" sz="2661"/>
              <a:t>O método aceita uma origem e um destino e retorna uma coleção de pontas da rota.</a:t>
            </a:r>
          </a:p>
          <a:p>
            <a:pPr lvl="0" algn="l">
              <a:buSzPct val="45000"/>
              <a:buFont typeface="StarSymbol"/>
              <a:buChar char="●"/>
            </a:pPr>
            <a:r>
              <a:rPr lang="pt-BR" sz="2661"/>
              <a:t>Mesmo dando os mesmos argumentos, cada classe de roteamento pode construir uma rota diferente, a classe navegadora principal não se importa com qual algoritmo está selecionado uma vez que seu trabalho é renderizar os pontos no mapa.</a:t>
            </a:r>
          </a:p>
        </p:txBody>
      </p:sp>
      <p:sp>
        <p:nvSpPr>
          <p:cNvPr id="4" name="Título 3">
            <a:extLst>
              <a:ext uri="{FF2B5EF4-FFF2-40B4-BE49-F238E27FC236}">
                <a16:creationId xmlns:a16="http://schemas.microsoft.com/office/drawing/2014/main" id="{C3D53971-B5AA-452C-99EC-2C7CF990CF3A}"/>
              </a:ext>
            </a:extLst>
          </p:cNvPr>
          <p:cNvSpPr txBox="1">
            <a:spLocks noGrp="1"/>
          </p:cNvSpPr>
          <p:nvPr>
            <p:ph type="title" idx="4294967295"/>
          </p:nvPr>
        </p:nvSpPr>
        <p:spPr>
          <a:xfrm>
            <a:off x="611931" y="273423"/>
            <a:ext cx="11143713" cy="379657"/>
          </a:xfrm>
          <a:solidFill>
            <a:srgbClr val="000000"/>
          </a:solidFill>
        </p:spPr>
        <p:txBody>
          <a:bodyPr vert="horz">
            <a:normAutofit fontScale="90000"/>
          </a:bodyPr>
          <a:lstStyle/>
          <a:p>
            <a:pPr lvl="0" algn="r"/>
            <a:r>
              <a:rPr lang="pt-BR" sz="1935" b="1"/>
              <a:t>Padrões de Projetos Comportamentais – Strategy</a:t>
            </a:r>
          </a:p>
        </p:txBody>
      </p:sp>
      <p:pic>
        <p:nvPicPr>
          <p:cNvPr id="5" name="Imagem 4">
            <a:extLst>
              <a:ext uri="{FF2B5EF4-FFF2-40B4-BE49-F238E27FC236}">
                <a16:creationId xmlns:a16="http://schemas.microsoft.com/office/drawing/2014/main" id="{81C5AA86-666E-709E-55F9-32BDB1795C0E}"/>
              </a:ext>
            </a:extLst>
          </p:cNvPr>
          <p:cNvPicPr>
            <a:picLocks noChangeAspect="1"/>
          </p:cNvPicPr>
          <p:nvPr/>
        </p:nvPicPr>
        <p:blipFill>
          <a:blip r:embed="rId3">
            <a:lum/>
            <a:alphaModFix/>
          </a:blip>
          <a:srcRect/>
          <a:stretch>
            <a:fillRect/>
          </a:stretch>
        </p:blipFill>
        <p:spPr>
          <a:xfrm>
            <a:off x="3320987" y="469722"/>
            <a:ext cx="8841843" cy="4342912"/>
          </a:xfrm>
          <a:prstGeom prst="rect">
            <a:avLst/>
          </a:prstGeom>
          <a:noFill/>
          <a:ln>
            <a:noFill/>
          </a:ln>
        </p:spPr>
      </p:pic>
    </p:spTree>
  </p:cSld>
  <p:clrMapOvr>
    <a:masterClrMapping/>
  </p:clrMapOvr>
</p:sld>
</file>

<file path=ppt/theme/theme1.xml><?xml version="1.0" encoding="utf-8"?>
<a:theme xmlns:a="http://schemas.openxmlformats.org/drawingml/2006/main" name="MadridVTI">
  <a:themeElements>
    <a:clrScheme name="AnalogousFromDarkSeed_2SEEDS">
      <a:dk1>
        <a:srgbClr val="000000"/>
      </a:dk1>
      <a:lt1>
        <a:srgbClr val="FFFFFF"/>
      </a:lt1>
      <a:dk2>
        <a:srgbClr val="171735"/>
      </a:dk2>
      <a:lt2>
        <a:srgbClr val="F3F3F0"/>
      </a:lt2>
      <a:accent1>
        <a:srgbClr val="3F3EB3"/>
      </a:accent1>
      <a:accent2>
        <a:srgbClr val="4D7DC3"/>
      </a:accent2>
      <a:accent3>
        <a:srgbClr val="7F4DC3"/>
      </a:accent3>
      <a:accent4>
        <a:srgbClr val="B17D3B"/>
      </a:accent4>
      <a:accent5>
        <a:srgbClr val="B4B247"/>
      </a:accent5>
      <a:accent6>
        <a:srgbClr val="83B13B"/>
      </a:accent6>
      <a:hlink>
        <a:srgbClr val="BF3F7E"/>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0fd5fa46-0b8f-47e4-bf75-8ebd46d0721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E387AA331DFED448EFFFFFE82447ABF" ma:contentTypeVersion="8" ma:contentTypeDescription="Create a new document." ma:contentTypeScope="" ma:versionID="220d8e49a45d8c81dbd1d0b57298b022">
  <xsd:schema xmlns:xsd="http://www.w3.org/2001/XMLSchema" xmlns:xs="http://www.w3.org/2001/XMLSchema" xmlns:p="http://schemas.microsoft.com/office/2006/metadata/properties" xmlns:ns3="14a18acd-d343-402c-820e-c75b7858631c" xmlns:ns4="0fd5fa46-0b8f-47e4-bf75-8ebd46d0721a" targetNamespace="http://schemas.microsoft.com/office/2006/metadata/properties" ma:root="true" ma:fieldsID="ba4695a0662f1aa6caac057766c9ab50" ns3:_="" ns4:_="">
    <xsd:import namespace="14a18acd-d343-402c-820e-c75b7858631c"/>
    <xsd:import namespace="0fd5fa46-0b8f-47e4-bf75-8ebd46d0721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_activity" minOccurs="0"/>
                <xsd:element ref="ns4:MediaServiceSearchProperties"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a18acd-d343-402c-820e-c75b7858631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fd5fa46-0b8f-47e4-bf75-8ebd46d0721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6B20FE-FC42-4C3A-AF49-F1590D811AF3}">
  <ds:schemaRefs>
    <ds:schemaRef ds:uri="http://schemas.microsoft.com/sharepoint/v3/contenttype/forms"/>
  </ds:schemaRefs>
</ds:datastoreItem>
</file>

<file path=customXml/itemProps2.xml><?xml version="1.0" encoding="utf-8"?>
<ds:datastoreItem xmlns:ds="http://schemas.openxmlformats.org/officeDocument/2006/customXml" ds:itemID="{01608C8E-F312-43F7-BE90-F83CDD9F8BF3}">
  <ds:schemaRefs>
    <ds:schemaRef ds:uri="0fd5fa46-0b8f-47e4-bf75-8ebd46d0721a"/>
    <ds:schemaRef ds:uri="14a18acd-d343-402c-820e-c75b7858631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D82FF93-A6F6-42E1-9DB4-4CD65C754231}">
  <ds:schemaRefs>
    <ds:schemaRef ds:uri="0fd5fa46-0b8f-47e4-bf75-8ebd46d0721a"/>
    <ds:schemaRef ds:uri="14a18acd-d343-402c-820e-c75b785863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431</TotalTime>
  <Words>2885</Words>
  <Application>Microsoft Office PowerPoint</Application>
  <PresentationFormat>Widescreen</PresentationFormat>
  <Paragraphs>318</Paragraphs>
  <Slides>66</Slides>
  <Notes>64</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66</vt:i4>
      </vt:variant>
    </vt:vector>
  </HeadingPairs>
  <TitlesOfParts>
    <vt:vector size="74" baseType="lpstr">
      <vt:lpstr>Aptos</vt:lpstr>
      <vt:lpstr>Arial</vt:lpstr>
      <vt:lpstr>Liberation Sans</vt:lpstr>
      <vt:lpstr>Seaford Display</vt:lpstr>
      <vt:lpstr>StarSymbol</vt:lpstr>
      <vt:lpstr>System Font Regular</vt:lpstr>
      <vt:lpstr>Tenorite</vt:lpstr>
      <vt:lpstr>MadridVTI</vt:lpstr>
      <vt:lpstr>Strategy</vt:lpstr>
      <vt:lpstr>Padrões de Projetos Comportamentais – Strategy</vt:lpstr>
      <vt:lpstr>Padrões de Projetos Comportamentais – Strategy</vt:lpstr>
      <vt:lpstr>Padrões de Projetos Comportamentais – Strategy</vt:lpstr>
      <vt:lpstr>Padrões de Projetos Comportamentais – Strategy</vt:lpstr>
      <vt:lpstr>Padrões de Projetos Comportamentais – Strategy</vt:lpstr>
      <vt:lpstr>Padrões de Projetos Comportamentais – Strategy</vt:lpstr>
      <vt:lpstr>Padrões de Projetos Comportamentais – Strategy</vt:lpstr>
      <vt:lpstr>Padrões de Projetos Comportamentais – Strategy</vt:lpstr>
      <vt:lpstr>Padrões de Projetos Comportamentais – Strategy</vt:lpstr>
      <vt:lpstr>Padrões de Projetos Comportamentais – Strategy</vt:lpstr>
      <vt:lpstr>Padrões de Projetos Comportamentais – Strategy</vt:lpstr>
      <vt:lpstr>Padrões de Projetos Comportamentais – Strategy</vt:lpstr>
      <vt:lpstr>Padrões de Projetos Comportamentais – Strategy</vt:lpstr>
      <vt:lpstr>Padrões de Projetos Comportamentais – Strategy</vt:lpstr>
      <vt:lpstr>Padrões de Projetos Comportamentais – Strategy</vt:lpstr>
      <vt:lpstr>Padrões de Projetos Comportamentais – Strategy</vt:lpstr>
      <vt:lpstr>Padrões de Projetos Comportamentais – Strategy</vt:lpstr>
      <vt:lpstr>Padrões de Projetos Comportamentais – Strategy</vt:lpstr>
      <vt:lpstr>Padrões de Projetos Comportamentais – Strategy</vt:lpstr>
      <vt:lpstr>Padrões de Projetos Comportamentais – Strategy</vt:lpstr>
      <vt:lpstr>Padrões de Projetos Comportamentais – Strategy</vt:lpstr>
      <vt:lpstr>Exemplo Strategy C# e Java</vt:lpstr>
      <vt:lpstr>Padrões de Projetos Comportamentais – Strategy</vt:lpstr>
      <vt:lpstr>Padrões de Projetos Comportamentais – Strategy</vt:lpstr>
      <vt:lpstr>Strategy - Cenario 1</vt:lpstr>
      <vt:lpstr>Strategy - Cenario 1</vt:lpstr>
      <vt:lpstr>Strategy - Cenario 1</vt:lpstr>
      <vt:lpstr>Strategy - Cenario 1</vt:lpstr>
      <vt:lpstr>Strategy - Cenario 1</vt:lpstr>
      <vt:lpstr>Strategy - Cenario 1</vt:lpstr>
      <vt:lpstr>Strategy - Cenario 2</vt:lpstr>
      <vt:lpstr>Strategy - Cenario 2</vt:lpstr>
      <vt:lpstr>Strategy - Cenario 2</vt:lpstr>
      <vt:lpstr>Strategy - Cenario 2</vt:lpstr>
      <vt:lpstr>Strategy - Cenario 2</vt:lpstr>
      <vt:lpstr>Strategy - Cenario 2</vt:lpstr>
      <vt:lpstr>Strategy - Cenario 2</vt:lpstr>
      <vt:lpstr>Strategy - Cenario 2</vt:lpstr>
      <vt:lpstr>Strategy - Cenario 2</vt:lpstr>
      <vt:lpstr>Strategy - Cenario 2</vt:lpstr>
      <vt:lpstr>Strategy - Cenario 3</vt:lpstr>
      <vt:lpstr>Strategy - Cenario 3</vt:lpstr>
      <vt:lpstr>Strategy - Cenario 3</vt:lpstr>
      <vt:lpstr>Strategy - Cenario 3</vt:lpstr>
      <vt:lpstr>Strategy - Cenario 3</vt:lpstr>
      <vt:lpstr>Strategy - Cenario 3</vt:lpstr>
      <vt:lpstr>Strategy - Cenario 3</vt:lpstr>
      <vt:lpstr>Strategy - Cenario 3</vt:lpstr>
      <vt:lpstr>Strategy - Cenario 3</vt:lpstr>
      <vt:lpstr>Strategy - Cenario 3</vt:lpstr>
      <vt:lpstr>Strategy – Cenario 3</vt:lpstr>
      <vt:lpstr>Strategy - Cenario 4</vt:lpstr>
      <vt:lpstr>Strategy - Cenario 4</vt:lpstr>
      <vt:lpstr>Strategy - Cenario 4</vt:lpstr>
      <vt:lpstr>Strategy - Cenario 4</vt:lpstr>
      <vt:lpstr>Strategy - Cenario 4</vt:lpstr>
      <vt:lpstr>Strategy - Cenario 4</vt:lpstr>
      <vt:lpstr>Strategy - Cenario 4</vt:lpstr>
      <vt:lpstr>Strategy - Cenario 4</vt:lpstr>
      <vt:lpstr>Strategy - Cenario 4</vt:lpstr>
      <vt:lpstr>Strategy - Cenario 4</vt:lpstr>
      <vt:lpstr>Strategy - Cenario 4</vt:lpstr>
      <vt:lpstr>Strategy - Cenario 4</vt:lpstr>
      <vt:lpstr>Strategy - Cenario 4</vt:lpstr>
      <vt:lpstr>Strategy - Cenario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dc:title>
  <dc:creator>Jefferson Passerini</dc:creator>
  <cp:lastModifiedBy>Jefferson Passerini</cp:lastModifiedBy>
  <cp:revision>1</cp:revision>
  <dcterms:created xsi:type="dcterms:W3CDTF">2024-03-01T21:24:56Z</dcterms:created>
  <dcterms:modified xsi:type="dcterms:W3CDTF">2024-03-04T01:24:19Z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0x0101002E387AA331DFED448EFFFFFE82447ABF</vt:lpwstr>
  </property>
</Properties>
</file>