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58" r:id="rId3"/>
    <p:sldId id="261" r:id="rId4"/>
    <p:sldId id="280" r:id="rId5"/>
    <p:sldId id="281" r:id="rId6"/>
    <p:sldId id="282" r:id="rId7"/>
    <p:sldId id="284" r:id="rId8"/>
    <p:sldId id="285" r:id="rId9"/>
    <p:sldId id="283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276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CBE7B-B040-41E4-A8FC-F6337E9ADB63}" v="40" dt="2024-03-09T16:38:59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60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erson Passerini" userId="ec684a97d9b6a829" providerId="LiveId" clId="{05DCBE7B-B040-41E4-A8FC-F6337E9ADB63}"/>
    <pc:docChg chg="undo custSel addSld delSld modSld sldOrd">
      <pc:chgData name="Jefferson Passerini" userId="ec684a97d9b6a829" providerId="LiveId" clId="{05DCBE7B-B040-41E4-A8FC-F6337E9ADB63}" dt="2024-03-09T16:38:59.405" v="4940" actId="20577"/>
      <pc:docMkLst>
        <pc:docMk/>
      </pc:docMkLst>
      <pc:sldChg chg="modSp modAnim">
        <pc:chgData name="Jefferson Passerini" userId="ec684a97d9b6a829" providerId="LiveId" clId="{05DCBE7B-B040-41E4-A8FC-F6337E9ADB63}" dt="2024-03-09T16:38:59.405" v="4940" actId="20577"/>
        <pc:sldMkLst>
          <pc:docMk/>
          <pc:sldMk cId="4056059053" sldId="257"/>
        </pc:sldMkLst>
        <pc:spChg chg="mod">
          <ac:chgData name="Jefferson Passerini" userId="ec684a97d9b6a829" providerId="LiveId" clId="{05DCBE7B-B040-41E4-A8FC-F6337E9ADB63}" dt="2024-03-09T16:38:59.405" v="4940" actId="20577"/>
          <ac:spMkLst>
            <pc:docMk/>
            <pc:sldMk cId="4056059053" sldId="257"/>
            <ac:spMk id="3" creationId="{BB51F121-B40B-F872-B5D9-46A014C934B7}"/>
          </ac:spMkLst>
        </pc:spChg>
      </pc:sldChg>
      <pc:sldChg chg="del">
        <pc:chgData name="Jefferson Passerini" userId="ec684a97d9b6a829" providerId="LiveId" clId="{05DCBE7B-B040-41E4-A8FC-F6337E9ADB63}" dt="2024-03-09T16:27:21.452" v="4879" actId="47"/>
        <pc:sldMkLst>
          <pc:docMk/>
          <pc:sldMk cId="0" sldId="262"/>
        </pc:sldMkLst>
      </pc:sldChg>
      <pc:sldChg chg="del">
        <pc:chgData name="Jefferson Passerini" userId="ec684a97d9b6a829" providerId="LiveId" clId="{05DCBE7B-B040-41E4-A8FC-F6337E9ADB63}" dt="2024-03-09T16:27:22.658" v="4880" actId="47"/>
        <pc:sldMkLst>
          <pc:docMk/>
          <pc:sldMk cId="0" sldId="263"/>
        </pc:sldMkLst>
      </pc:sldChg>
      <pc:sldChg chg="del">
        <pc:chgData name="Jefferson Passerini" userId="ec684a97d9b6a829" providerId="LiveId" clId="{05DCBE7B-B040-41E4-A8FC-F6337E9ADB63}" dt="2024-03-09T16:27:23.614" v="4881" actId="47"/>
        <pc:sldMkLst>
          <pc:docMk/>
          <pc:sldMk cId="0" sldId="264"/>
        </pc:sldMkLst>
      </pc:sldChg>
      <pc:sldChg chg="del">
        <pc:chgData name="Jefferson Passerini" userId="ec684a97d9b6a829" providerId="LiveId" clId="{05DCBE7B-B040-41E4-A8FC-F6337E9ADB63}" dt="2024-03-09T16:27:24.259" v="4882" actId="47"/>
        <pc:sldMkLst>
          <pc:docMk/>
          <pc:sldMk cId="0" sldId="265"/>
        </pc:sldMkLst>
      </pc:sldChg>
      <pc:sldChg chg="del">
        <pc:chgData name="Jefferson Passerini" userId="ec684a97d9b6a829" providerId="LiveId" clId="{05DCBE7B-B040-41E4-A8FC-F6337E9ADB63}" dt="2024-03-09T16:27:25.813" v="4883" actId="47"/>
        <pc:sldMkLst>
          <pc:docMk/>
          <pc:sldMk cId="0" sldId="266"/>
        </pc:sldMkLst>
      </pc:sldChg>
      <pc:sldChg chg="del">
        <pc:chgData name="Jefferson Passerini" userId="ec684a97d9b6a829" providerId="LiveId" clId="{05DCBE7B-B040-41E4-A8FC-F6337E9ADB63}" dt="2024-03-09T16:27:26.459" v="4884" actId="47"/>
        <pc:sldMkLst>
          <pc:docMk/>
          <pc:sldMk cId="0" sldId="267"/>
        </pc:sldMkLst>
      </pc:sldChg>
      <pc:sldChg chg="del">
        <pc:chgData name="Jefferson Passerini" userId="ec684a97d9b6a829" providerId="LiveId" clId="{05DCBE7B-B040-41E4-A8FC-F6337E9ADB63}" dt="2024-03-09T16:27:27.259" v="4885" actId="47"/>
        <pc:sldMkLst>
          <pc:docMk/>
          <pc:sldMk cId="0" sldId="268"/>
        </pc:sldMkLst>
      </pc:sldChg>
      <pc:sldChg chg="del">
        <pc:chgData name="Jefferson Passerini" userId="ec684a97d9b6a829" providerId="LiveId" clId="{05DCBE7B-B040-41E4-A8FC-F6337E9ADB63}" dt="2024-03-09T16:27:28.089" v="4886" actId="47"/>
        <pc:sldMkLst>
          <pc:docMk/>
          <pc:sldMk cId="0" sldId="269"/>
        </pc:sldMkLst>
      </pc:sldChg>
      <pc:sldChg chg="del">
        <pc:chgData name="Jefferson Passerini" userId="ec684a97d9b6a829" providerId="LiveId" clId="{05DCBE7B-B040-41E4-A8FC-F6337E9ADB63}" dt="2024-03-09T16:27:28.811" v="4887" actId="47"/>
        <pc:sldMkLst>
          <pc:docMk/>
          <pc:sldMk cId="0" sldId="270"/>
        </pc:sldMkLst>
      </pc:sldChg>
      <pc:sldChg chg="add del">
        <pc:chgData name="Jefferson Passerini" userId="ec684a97d9b6a829" providerId="LiveId" clId="{05DCBE7B-B040-41E4-A8FC-F6337E9ADB63}" dt="2024-03-09T16:28:28.799" v="4910" actId="47"/>
        <pc:sldMkLst>
          <pc:docMk/>
          <pc:sldMk cId="0" sldId="271"/>
        </pc:sldMkLst>
      </pc:sldChg>
      <pc:sldChg chg="del">
        <pc:chgData name="Jefferson Passerini" userId="ec684a97d9b6a829" providerId="LiveId" clId="{05DCBE7B-B040-41E4-A8FC-F6337E9ADB63}" dt="2024-03-09T16:27:51.299" v="4888" actId="47"/>
        <pc:sldMkLst>
          <pc:docMk/>
          <pc:sldMk cId="0" sldId="272"/>
        </pc:sldMkLst>
      </pc:sldChg>
      <pc:sldChg chg="del">
        <pc:chgData name="Jefferson Passerini" userId="ec684a97d9b6a829" providerId="LiveId" clId="{05DCBE7B-B040-41E4-A8FC-F6337E9ADB63}" dt="2024-03-09T16:27:51.791" v="4889" actId="47"/>
        <pc:sldMkLst>
          <pc:docMk/>
          <pc:sldMk cId="0" sldId="273"/>
        </pc:sldMkLst>
      </pc:sldChg>
      <pc:sldChg chg="del">
        <pc:chgData name="Jefferson Passerini" userId="ec684a97d9b6a829" providerId="LiveId" clId="{05DCBE7B-B040-41E4-A8FC-F6337E9ADB63}" dt="2024-03-09T16:27:52.299" v="4890" actId="47"/>
        <pc:sldMkLst>
          <pc:docMk/>
          <pc:sldMk cId="0" sldId="274"/>
        </pc:sldMkLst>
      </pc:sldChg>
      <pc:sldChg chg="add del">
        <pc:chgData name="Jefferson Passerini" userId="ec684a97d9b6a829" providerId="LiveId" clId="{05DCBE7B-B040-41E4-A8FC-F6337E9ADB63}" dt="2024-03-09T16:28:23.600" v="4907" actId="47"/>
        <pc:sldMkLst>
          <pc:docMk/>
          <pc:sldMk cId="0" sldId="275"/>
        </pc:sldMkLst>
      </pc:sldChg>
      <pc:sldChg chg="add del">
        <pc:chgData name="Jefferson Passerini" userId="ec684a97d9b6a829" providerId="LiveId" clId="{05DCBE7B-B040-41E4-A8FC-F6337E9ADB63}" dt="2024-03-09T16:28:18.425" v="4903" actId="47"/>
        <pc:sldMkLst>
          <pc:docMk/>
          <pc:sldMk cId="0" sldId="276"/>
        </pc:sldMkLst>
      </pc:sldChg>
      <pc:sldChg chg="add del">
        <pc:chgData name="Jefferson Passerini" userId="ec684a97d9b6a829" providerId="LiveId" clId="{05DCBE7B-B040-41E4-A8FC-F6337E9ADB63}" dt="2024-03-09T16:28:26.272" v="4909" actId="47"/>
        <pc:sldMkLst>
          <pc:docMk/>
          <pc:sldMk cId="0" sldId="277"/>
        </pc:sldMkLst>
      </pc:sldChg>
      <pc:sldChg chg="add del">
        <pc:chgData name="Jefferson Passerini" userId="ec684a97d9b6a829" providerId="LiveId" clId="{05DCBE7B-B040-41E4-A8FC-F6337E9ADB63}" dt="2024-03-09T16:28:25.542" v="4908" actId="47"/>
        <pc:sldMkLst>
          <pc:docMk/>
          <pc:sldMk cId="0" sldId="278"/>
        </pc:sldMkLst>
      </pc:sldChg>
      <pc:sldChg chg="del">
        <pc:chgData name="Jefferson Passerini" userId="ec684a97d9b6a829" providerId="LiveId" clId="{05DCBE7B-B040-41E4-A8FC-F6337E9ADB63}" dt="2024-03-09T16:27:19.107" v="4878" actId="47"/>
        <pc:sldMkLst>
          <pc:docMk/>
          <pc:sldMk cId="304842842" sldId="279"/>
        </pc:sldMkLst>
      </pc:sldChg>
      <pc:sldChg chg="addSp delSp modSp mod">
        <pc:chgData name="Jefferson Passerini" userId="ec684a97d9b6a829" providerId="LiveId" clId="{05DCBE7B-B040-41E4-A8FC-F6337E9ADB63}" dt="2024-03-09T12:44:42.209" v="60" actId="14100"/>
        <pc:sldMkLst>
          <pc:docMk/>
          <pc:sldMk cId="3393871153" sldId="282"/>
        </pc:sldMkLst>
        <pc:picChg chg="del">
          <ac:chgData name="Jefferson Passerini" userId="ec684a97d9b6a829" providerId="LiveId" clId="{05DCBE7B-B040-41E4-A8FC-F6337E9ADB63}" dt="2024-03-09T12:44:24.210" v="54" actId="478"/>
          <ac:picMkLst>
            <pc:docMk/>
            <pc:sldMk cId="3393871153" sldId="282"/>
            <ac:picMk id="12" creationId="{47599999-4F03-7734-FE31-F743A6FF8D0A}"/>
          </ac:picMkLst>
        </pc:picChg>
        <pc:picChg chg="add mod modCrop">
          <ac:chgData name="Jefferson Passerini" userId="ec684a97d9b6a829" providerId="LiveId" clId="{05DCBE7B-B040-41E4-A8FC-F6337E9ADB63}" dt="2024-03-09T12:44:42.209" v="60" actId="14100"/>
          <ac:picMkLst>
            <pc:docMk/>
            <pc:sldMk cId="3393871153" sldId="282"/>
            <ac:picMk id="18" creationId="{12838455-8191-9BAC-ECDF-902BCA5156E7}"/>
          </ac:picMkLst>
        </pc:picChg>
      </pc:sldChg>
      <pc:sldChg chg="addSp modSp mod">
        <pc:chgData name="Jefferson Passerini" userId="ec684a97d9b6a829" providerId="LiveId" clId="{05DCBE7B-B040-41E4-A8FC-F6337E9ADB63}" dt="2024-03-09T12:52:56.570" v="76" actId="1076"/>
        <pc:sldMkLst>
          <pc:docMk/>
          <pc:sldMk cId="1192896979" sldId="283"/>
        </pc:sldMkLst>
        <pc:spChg chg="mod">
          <ac:chgData name="Jefferson Passerini" userId="ec684a97d9b6a829" providerId="LiveId" clId="{05DCBE7B-B040-41E4-A8FC-F6337E9ADB63}" dt="2024-03-09T12:52:56.570" v="76" actId="1076"/>
          <ac:spMkLst>
            <pc:docMk/>
            <pc:sldMk cId="1192896979" sldId="283"/>
            <ac:spMk id="16" creationId="{D54D63D9-2F97-CBF3-3303-418DCC97341D}"/>
          </ac:spMkLst>
        </pc:spChg>
        <pc:picChg chg="add mod">
          <ac:chgData name="Jefferson Passerini" userId="ec684a97d9b6a829" providerId="LiveId" clId="{05DCBE7B-B040-41E4-A8FC-F6337E9ADB63}" dt="2024-03-09T12:52:52.802" v="75" actId="14100"/>
          <ac:picMkLst>
            <pc:docMk/>
            <pc:sldMk cId="1192896979" sldId="283"/>
            <ac:picMk id="6" creationId="{512D1C8C-40FB-6FCA-5567-E5D02BE2855E}"/>
          </ac:picMkLst>
        </pc:picChg>
        <pc:picChg chg="add mod">
          <ac:chgData name="Jefferson Passerini" userId="ec684a97d9b6a829" providerId="LiveId" clId="{05DCBE7B-B040-41E4-A8FC-F6337E9ADB63}" dt="2024-03-09T12:45:36.878" v="66" actId="1076"/>
          <ac:picMkLst>
            <pc:docMk/>
            <pc:sldMk cId="1192896979" sldId="283"/>
            <ac:picMk id="9" creationId="{D397720F-D6F3-B64F-137F-AC620D44B3F5}"/>
          </ac:picMkLst>
        </pc:picChg>
        <pc:picChg chg="add mod">
          <ac:chgData name="Jefferson Passerini" userId="ec684a97d9b6a829" providerId="LiveId" clId="{05DCBE7B-B040-41E4-A8FC-F6337E9ADB63}" dt="2024-03-09T12:52:48.282" v="74" actId="1076"/>
          <ac:picMkLst>
            <pc:docMk/>
            <pc:sldMk cId="1192896979" sldId="283"/>
            <ac:picMk id="11" creationId="{DFB5CC32-1B71-3910-7A6E-AF9E95D0B5EC}"/>
          </ac:picMkLst>
        </pc:picChg>
        <pc:picChg chg="add mod">
          <ac:chgData name="Jefferson Passerini" userId="ec684a97d9b6a829" providerId="LiveId" clId="{05DCBE7B-B040-41E4-A8FC-F6337E9ADB63}" dt="2024-03-09T12:52:42.899" v="72" actId="1076"/>
          <ac:picMkLst>
            <pc:docMk/>
            <pc:sldMk cId="1192896979" sldId="283"/>
            <ac:picMk id="17" creationId="{9A3DCFAB-53F9-1067-27D8-906AA9BC2A83}"/>
          </ac:picMkLst>
        </pc:picChg>
      </pc:sldChg>
      <pc:sldChg chg="addSp delSp modSp mod">
        <pc:chgData name="Jefferson Passerini" userId="ec684a97d9b6a829" providerId="LiveId" clId="{05DCBE7B-B040-41E4-A8FC-F6337E9ADB63}" dt="2024-03-09T13:07:13.300" v="1218" actId="1076"/>
        <pc:sldMkLst>
          <pc:docMk/>
          <pc:sldMk cId="1951048842" sldId="284"/>
        </pc:sldMkLst>
        <pc:spChg chg="mod">
          <ac:chgData name="Jefferson Passerini" userId="ec684a97d9b6a829" providerId="LiveId" clId="{05DCBE7B-B040-41E4-A8FC-F6337E9ADB63}" dt="2024-03-09T12:35:11.229" v="8" actId="1076"/>
          <ac:spMkLst>
            <pc:docMk/>
            <pc:sldMk cId="1951048842" sldId="284"/>
            <ac:spMk id="6" creationId="{068600E2-107D-9EBE-AAEA-9EA725D13238}"/>
          </ac:spMkLst>
        </pc:spChg>
        <pc:spChg chg="mod">
          <ac:chgData name="Jefferson Passerini" userId="ec684a97d9b6a829" providerId="LiveId" clId="{05DCBE7B-B040-41E4-A8FC-F6337E9ADB63}" dt="2024-03-09T12:36:05.338" v="37" actId="1038"/>
          <ac:spMkLst>
            <pc:docMk/>
            <pc:sldMk cId="1951048842" sldId="284"/>
            <ac:spMk id="11" creationId="{2B30B7D8-D6A2-D419-52D8-CD877842BC3A}"/>
          </ac:spMkLst>
        </pc:spChg>
        <pc:spChg chg="mod">
          <ac:chgData name="Jefferson Passerini" userId="ec684a97d9b6a829" providerId="LiveId" clId="{05DCBE7B-B040-41E4-A8FC-F6337E9ADB63}" dt="2024-03-09T12:37:04.406" v="52" actId="1076"/>
          <ac:spMkLst>
            <pc:docMk/>
            <pc:sldMk cId="1951048842" sldId="284"/>
            <ac:spMk id="12" creationId="{7F02B11A-C448-210D-CADF-C685A0D3F567}"/>
          </ac:spMkLst>
        </pc:spChg>
        <pc:spChg chg="mod">
          <ac:chgData name="Jefferson Passerini" userId="ec684a97d9b6a829" providerId="LiveId" clId="{05DCBE7B-B040-41E4-A8FC-F6337E9ADB63}" dt="2024-03-09T12:35:20.004" v="11" actId="1076"/>
          <ac:spMkLst>
            <pc:docMk/>
            <pc:sldMk cId="1951048842" sldId="284"/>
            <ac:spMk id="13" creationId="{2784C7B4-1BA1-1D64-6E05-9044DAF44FCC}"/>
          </ac:spMkLst>
        </pc:spChg>
        <pc:spChg chg="mod">
          <ac:chgData name="Jefferson Passerini" userId="ec684a97d9b6a829" providerId="LiveId" clId="{05DCBE7B-B040-41E4-A8FC-F6337E9ADB63}" dt="2024-03-09T12:36:14.017" v="39" actId="14100"/>
          <ac:spMkLst>
            <pc:docMk/>
            <pc:sldMk cId="1951048842" sldId="284"/>
            <ac:spMk id="14" creationId="{1EE1F637-299E-873D-5748-F06FF80FDCDE}"/>
          </ac:spMkLst>
        </pc:spChg>
        <pc:spChg chg="mod">
          <ac:chgData name="Jefferson Passerini" userId="ec684a97d9b6a829" providerId="LiveId" clId="{05DCBE7B-B040-41E4-A8FC-F6337E9ADB63}" dt="2024-03-09T12:37:08.182" v="53" actId="1076"/>
          <ac:spMkLst>
            <pc:docMk/>
            <pc:sldMk cId="1951048842" sldId="284"/>
            <ac:spMk id="17" creationId="{16E0A802-3812-0A8E-2D3D-73701C860876}"/>
          </ac:spMkLst>
        </pc:spChg>
        <pc:spChg chg="add mod">
          <ac:chgData name="Jefferson Passerini" userId="ec684a97d9b6a829" providerId="LiveId" clId="{05DCBE7B-B040-41E4-A8FC-F6337E9ADB63}" dt="2024-03-09T13:07:13.300" v="1218" actId="1076"/>
          <ac:spMkLst>
            <pc:docMk/>
            <pc:sldMk cId="1951048842" sldId="284"/>
            <ac:spMk id="34" creationId="{502E6074-79A2-4A16-596F-98E0C9B809D7}"/>
          </ac:spMkLst>
        </pc:spChg>
        <pc:spChg chg="add mod">
          <ac:chgData name="Jefferson Passerini" userId="ec684a97d9b6a829" providerId="LiveId" clId="{05DCBE7B-B040-41E4-A8FC-F6337E9ADB63}" dt="2024-03-09T13:07:09.221" v="1217" actId="1076"/>
          <ac:spMkLst>
            <pc:docMk/>
            <pc:sldMk cId="1951048842" sldId="284"/>
            <ac:spMk id="35" creationId="{FE2D7011-A54E-DD2B-0047-F0323484E4F7}"/>
          </ac:spMkLst>
        </pc:spChg>
        <pc:spChg chg="add mod">
          <ac:chgData name="Jefferson Passerini" userId="ec684a97d9b6a829" providerId="LiveId" clId="{05DCBE7B-B040-41E4-A8FC-F6337E9ADB63}" dt="2024-03-09T13:07:03.932" v="1216" actId="1076"/>
          <ac:spMkLst>
            <pc:docMk/>
            <pc:sldMk cId="1951048842" sldId="284"/>
            <ac:spMk id="36" creationId="{7C901A7B-6804-D120-4B70-3E3420AD4BD1}"/>
          </ac:spMkLst>
        </pc:spChg>
        <pc:picChg chg="del">
          <ac:chgData name="Jefferson Passerini" userId="ec684a97d9b6a829" providerId="LiveId" clId="{05DCBE7B-B040-41E4-A8FC-F6337E9ADB63}" dt="2024-03-09T12:34:51.455" v="0" actId="478"/>
          <ac:picMkLst>
            <pc:docMk/>
            <pc:sldMk cId="1951048842" sldId="284"/>
            <ac:picMk id="5" creationId="{1D89F1B1-6C50-8766-2822-EF5839EC07D8}"/>
          </ac:picMkLst>
        </pc:picChg>
        <pc:picChg chg="del">
          <ac:chgData name="Jefferson Passerini" userId="ec684a97d9b6a829" providerId="LiveId" clId="{05DCBE7B-B040-41E4-A8FC-F6337E9ADB63}" dt="2024-03-09T12:35:24.932" v="12" actId="478"/>
          <ac:picMkLst>
            <pc:docMk/>
            <pc:sldMk cId="1951048842" sldId="284"/>
            <ac:picMk id="8" creationId="{35363D55-11C5-09D3-C258-AF54B640325D}"/>
          </ac:picMkLst>
        </pc:picChg>
        <pc:picChg chg="del">
          <ac:chgData name="Jefferson Passerini" userId="ec684a97d9b6a829" providerId="LiveId" clId="{05DCBE7B-B040-41E4-A8FC-F6337E9ADB63}" dt="2024-03-09T12:36:20.425" v="40" actId="478"/>
          <ac:picMkLst>
            <pc:docMk/>
            <pc:sldMk cId="1951048842" sldId="284"/>
            <ac:picMk id="10" creationId="{32F74896-6CF3-6D10-D506-43D9322852D0}"/>
          </ac:picMkLst>
        </pc:picChg>
        <pc:picChg chg="add mod ord">
          <ac:chgData name="Jefferson Passerini" userId="ec684a97d9b6a829" providerId="LiveId" clId="{05DCBE7B-B040-41E4-A8FC-F6337E9ADB63}" dt="2024-03-09T12:35:07.846" v="7" actId="1076"/>
          <ac:picMkLst>
            <pc:docMk/>
            <pc:sldMk cId="1951048842" sldId="284"/>
            <ac:picMk id="29" creationId="{B35918CE-4C62-CDC1-92BA-0BB537C602DD}"/>
          </ac:picMkLst>
        </pc:picChg>
        <pc:picChg chg="add mod ord">
          <ac:chgData name="Jefferson Passerini" userId="ec684a97d9b6a829" providerId="LiveId" clId="{05DCBE7B-B040-41E4-A8FC-F6337E9ADB63}" dt="2024-03-09T12:35:59.907" v="17" actId="167"/>
          <ac:picMkLst>
            <pc:docMk/>
            <pc:sldMk cId="1951048842" sldId="284"/>
            <ac:picMk id="31" creationId="{4614E8C6-BB76-3A51-7118-C02FC7917594}"/>
          </ac:picMkLst>
        </pc:picChg>
        <pc:picChg chg="add mod ord">
          <ac:chgData name="Jefferson Passerini" userId="ec684a97d9b6a829" providerId="LiveId" clId="{05DCBE7B-B040-41E4-A8FC-F6337E9ADB63}" dt="2024-03-09T12:37:00.976" v="51" actId="167"/>
          <ac:picMkLst>
            <pc:docMk/>
            <pc:sldMk cId="1951048842" sldId="284"/>
            <ac:picMk id="33" creationId="{16C206F7-A2A6-9F2E-FB50-ED035299890F}"/>
          </ac:picMkLst>
        </pc:picChg>
      </pc:sldChg>
      <pc:sldChg chg="addSp delSp modSp mod">
        <pc:chgData name="Jefferson Passerini" userId="ec684a97d9b6a829" providerId="LiveId" clId="{05DCBE7B-B040-41E4-A8FC-F6337E9ADB63}" dt="2024-03-09T13:06:29.063" v="1212" actId="1076"/>
        <pc:sldMkLst>
          <pc:docMk/>
          <pc:sldMk cId="1062786171" sldId="285"/>
        </pc:sldMkLst>
        <pc:spChg chg="mod">
          <ac:chgData name="Jefferson Passerini" userId="ec684a97d9b6a829" providerId="LiveId" clId="{05DCBE7B-B040-41E4-A8FC-F6337E9ADB63}" dt="2024-03-09T12:53:45.958" v="84" actId="1076"/>
          <ac:spMkLst>
            <pc:docMk/>
            <pc:sldMk cId="1062786171" sldId="285"/>
            <ac:spMk id="6" creationId="{068600E2-107D-9EBE-AAEA-9EA725D13238}"/>
          </ac:spMkLst>
        </pc:spChg>
        <pc:spChg chg="mod">
          <ac:chgData name="Jefferson Passerini" userId="ec684a97d9b6a829" providerId="LiveId" clId="{05DCBE7B-B040-41E4-A8FC-F6337E9ADB63}" dt="2024-03-09T12:54:30.372" v="98" actId="1038"/>
          <ac:spMkLst>
            <pc:docMk/>
            <pc:sldMk cId="1062786171" sldId="285"/>
            <ac:spMk id="11" creationId="{2B30B7D8-D6A2-D419-52D8-CD877842BC3A}"/>
          </ac:spMkLst>
        </pc:spChg>
        <pc:spChg chg="mod">
          <ac:chgData name="Jefferson Passerini" userId="ec684a97d9b6a829" providerId="LiveId" clId="{05DCBE7B-B040-41E4-A8FC-F6337E9ADB63}" dt="2024-03-09T12:55:21.664" v="113" actId="1038"/>
          <ac:spMkLst>
            <pc:docMk/>
            <pc:sldMk cId="1062786171" sldId="285"/>
            <ac:spMk id="12" creationId="{7F02B11A-C448-210D-CADF-C685A0D3F567}"/>
          </ac:spMkLst>
        </pc:spChg>
        <pc:spChg chg="mod">
          <ac:chgData name="Jefferson Passerini" userId="ec684a97d9b6a829" providerId="LiveId" clId="{05DCBE7B-B040-41E4-A8FC-F6337E9ADB63}" dt="2024-03-09T12:53:43.311" v="83" actId="1076"/>
          <ac:spMkLst>
            <pc:docMk/>
            <pc:sldMk cId="1062786171" sldId="285"/>
            <ac:spMk id="13" creationId="{2784C7B4-1BA1-1D64-6E05-9044DAF44FCC}"/>
          </ac:spMkLst>
        </pc:spChg>
        <pc:spChg chg="mod">
          <ac:chgData name="Jefferson Passerini" userId="ec684a97d9b6a829" providerId="LiveId" clId="{05DCBE7B-B040-41E4-A8FC-F6337E9ADB63}" dt="2024-03-09T12:54:23.093" v="91" actId="1076"/>
          <ac:spMkLst>
            <pc:docMk/>
            <pc:sldMk cId="1062786171" sldId="285"/>
            <ac:spMk id="14" creationId="{1EE1F637-299E-873D-5748-F06FF80FDCDE}"/>
          </ac:spMkLst>
        </pc:spChg>
        <pc:spChg chg="mod">
          <ac:chgData name="Jefferson Passerini" userId="ec684a97d9b6a829" providerId="LiveId" clId="{05DCBE7B-B040-41E4-A8FC-F6337E9ADB63}" dt="2024-03-09T12:55:10.969" v="105" actId="1076"/>
          <ac:spMkLst>
            <pc:docMk/>
            <pc:sldMk cId="1062786171" sldId="285"/>
            <ac:spMk id="17" creationId="{16E0A802-3812-0A8E-2D3D-73701C860876}"/>
          </ac:spMkLst>
        </pc:spChg>
        <pc:spChg chg="add mod">
          <ac:chgData name="Jefferson Passerini" userId="ec684a97d9b6a829" providerId="LiveId" clId="{05DCBE7B-B040-41E4-A8FC-F6337E9ADB63}" dt="2024-03-09T13:05:53.898" v="1202" actId="208"/>
          <ac:spMkLst>
            <pc:docMk/>
            <pc:sldMk cId="1062786171" sldId="285"/>
            <ac:spMk id="34" creationId="{B117F601-1976-C504-78E7-8211847F84D8}"/>
          </ac:spMkLst>
        </pc:spChg>
        <pc:spChg chg="add mod">
          <ac:chgData name="Jefferson Passerini" userId="ec684a97d9b6a829" providerId="LiveId" clId="{05DCBE7B-B040-41E4-A8FC-F6337E9ADB63}" dt="2024-03-09T13:06:04.785" v="1204" actId="1076"/>
          <ac:spMkLst>
            <pc:docMk/>
            <pc:sldMk cId="1062786171" sldId="285"/>
            <ac:spMk id="35" creationId="{7AB94FF1-6D9B-B432-A3AF-5C36CC8F6535}"/>
          </ac:spMkLst>
        </pc:spChg>
        <pc:spChg chg="add mod">
          <ac:chgData name="Jefferson Passerini" userId="ec684a97d9b6a829" providerId="LiveId" clId="{05DCBE7B-B040-41E4-A8FC-F6337E9ADB63}" dt="2024-03-09T13:06:22.048" v="1211" actId="1035"/>
          <ac:spMkLst>
            <pc:docMk/>
            <pc:sldMk cId="1062786171" sldId="285"/>
            <ac:spMk id="36" creationId="{E293DF4E-1BB4-470A-66F5-797CA7E911B3}"/>
          </ac:spMkLst>
        </pc:spChg>
        <pc:picChg chg="del">
          <ac:chgData name="Jefferson Passerini" userId="ec684a97d9b6a829" providerId="LiveId" clId="{05DCBE7B-B040-41E4-A8FC-F6337E9ADB63}" dt="2024-03-09T12:53:29.351" v="77" actId="478"/>
          <ac:picMkLst>
            <pc:docMk/>
            <pc:sldMk cId="1062786171" sldId="285"/>
            <ac:picMk id="7" creationId="{51ACEBA7-663C-93C3-EC4F-544948FEE3DD}"/>
          </ac:picMkLst>
        </pc:picChg>
        <pc:picChg chg="del">
          <ac:chgData name="Jefferson Passerini" userId="ec684a97d9b6a829" providerId="LiveId" clId="{05DCBE7B-B040-41E4-A8FC-F6337E9ADB63}" dt="2024-03-09T12:53:50.519" v="85" actId="478"/>
          <ac:picMkLst>
            <pc:docMk/>
            <pc:sldMk cId="1062786171" sldId="285"/>
            <ac:picMk id="19" creationId="{418246EE-060D-9072-F1E9-571E2406745F}"/>
          </ac:picMkLst>
        </pc:picChg>
        <pc:picChg chg="del">
          <ac:chgData name="Jefferson Passerini" userId="ec684a97d9b6a829" providerId="LiveId" clId="{05DCBE7B-B040-41E4-A8FC-F6337E9ADB63}" dt="2024-03-09T12:54:33.251" v="99" actId="478"/>
          <ac:picMkLst>
            <pc:docMk/>
            <pc:sldMk cId="1062786171" sldId="285"/>
            <ac:picMk id="25" creationId="{9BB7BA5C-1A19-A6DB-8231-C84B2BEF17F6}"/>
          </ac:picMkLst>
        </pc:picChg>
        <pc:picChg chg="add mod ord">
          <ac:chgData name="Jefferson Passerini" userId="ec684a97d9b6a829" providerId="LiveId" clId="{05DCBE7B-B040-41E4-A8FC-F6337E9ADB63}" dt="2024-03-09T12:53:40.121" v="82" actId="167"/>
          <ac:picMkLst>
            <pc:docMk/>
            <pc:sldMk cId="1062786171" sldId="285"/>
            <ac:picMk id="28" creationId="{612E1281-6DD0-3419-F9C8-DB0BC5EB6E01}"/>
          </ac:picMkLst>
        </pc:picChg>
        <pc:picChg chg="add mod ord">
          <ac:chgData name="Jefferson Passerini" userId="ec684a97d9b6a829" providerId="LiveId" clId="{05DCBE7B-B040-41E4-A8FC-F6337E9ADB63}" dt="2024-03-09T13:06:29.063" v="1212" actId="1076"/>
          <ac:picMkLst>
            <pc:docMk/>
            <pc:sldMk cId="1062786171" sldId="285"/>
            <ac:picMk id="30" creationId="{3EA63FBA-D101-7547-99C0-747F6D0034CF}"/>
          </ac:picMkLst>
        </pc:picChg>
        <pc:picChg chg="add mod ord">
          <ac:chgData name="Jefferson Passerini" userId="ec684a97d9b6a829" providerId="LiveId" clId="{05DCBE7B-B040-41E4-A8FC-F6337E9ADB63}" dt="2024-03-09T12:55:07.899" v="104" actId="167"/>
          <ac:picMkLst>
            <pc:docMk/>
            <pc:sldMk cId="1062786171" sldId="285"/>
            <ac:picMk id="32" creationId="{1796F3FE-A841-B9D2-E167-53891A031B47}"/>
          </ac:picMkLst>
        </pc:picChg>
        <pc:cxnChg chg="mod">
          <ac:chgData name="Jefferson Passerini" userId="ec684a97d9b6a829" providerId="LiveId" clId="{05DCBE7B-B040-41E4-A8FC-F6337E9ADB63}" dt="2024-03-09T12:55:13.546" v="106" actId="14100"/>
          <ac:cxnSpMkLst>
            <pc:docMk/>
            <pc:sldMk cId="1062786171" sldId="285"/>
            <ac:cxnSpMk id="23" creationId="{68DCFF58-D9EF-296A-4511-071E709C9699}"/>
          </ac:cxnSpMkLst>
        </pc:cxnChg>
      </pc:sldChg>
      <pc:sldChg chg="delSp modSp add mod ord">
        <pc:chgData name="Jefferson Passerini" userId="ec684a97d9b6a829" providerId="LiveId" clId="{05DCBE7B-B040-41E4-A8FC-F6337E9ADB63}" dt="2024-03-09T12:58:15.199" v="444" actId="20577"/>
        <pc:sldMkLst>
          <pc:docMk/>
          <pc:sldMk cId="1511498582" sldId="286"/>
        </pc:sldMkLst>
        <pc:spChg chg="mod">
          <ac:chgData name="Jefferson Passerini" userId="ec684a97d9b6a829" providerId="LiveId" clId="{05DCBE7B-B040-41E4-A8FC-F6337E9ADB63}" dt="2024-03-09T12:58:15.199" v="444" actId="20577"/>
          <ac:spMkLst>
            <pc:docMk/>
            <pc:sldMk cId="1511498582" sldId="286"/>
            <ac:spMk id="2" creationId="{C167ADC5-50C4-75F8-5440-795AB04FAF6E}"/>
          </ac:spMkLst>
        </pc:spChg>
        <pc:picChg chg="del">
          <ac:chgData name="Jefferson Passerini" userId="ec684a97d9b6a829" providerId="LiveId" clId="{05DCBE7B-B040-41E4-A8FC-F6337E9ADB63}" dt="2024-03-09T12:56:25.621" v="117" actId="478"/>
          <ac:picMkLst>
            <pc:docMk/>
            <pc:sldMk cId="1511498582" sldId="286"/>
            <ac:picMk id="6" creationId="{64E3A8C8-1001-C088-91F3-DF620B489DF9}"/>
          </ac:picMkLst>
        </pc:picChg>
      </pc:sldChg>
      <pc:sldChg chg="addSp modSp add mod">
        <pc:chgData name="Jefferson Passerini" userId="ec684a97d9b6a829" providerId="LiveId" clId="{05DCBE7B-B040-41E4-A8FC-F6337E9ADB63}" dt="2024-03-09T13:01:04.580" v="746" actId="20577"/>
        <pc:sldMkLst>
          <pc:docMk/>
          <pc:sldMk cId="442084614" sldId="287"/>
        </pc:sldMkLst>
        <pc:spChg chg="mod">
          <ac:chgData name="Jefferson Passerini" userId="ec684a97d9b6a829" providerId="LiveId" clId="{05DCBE7B-B040-41E4-A8FC-F6337E9ADB63}" dt="2024-03-09T13:01:04.580" v="746" actId="20577"/>
          <ac:spMkLst>
            <pc:docMk/>
            <pc:sldMk cId="442084614" sldId="287"/>
            <ac:spMk id="2" creationId="{C167ADC5-50C4-75F8-5440-795AB04FAF6E}"/>
          </ac:spMkLst>
        </pc:spChg>
        <pc:picChg chg="add mod">
          <ac:chgData name="Jefferson Passerini" userId="ec684a97d9b6a829" providerId="LiveId" clId="{05DCBE7B-B040-41E4-A8FC-F6337E9ADB63}" dt="2024-03-09T12:59:50.952" v="546" actId="1076"/>
          <ac:picMkLst>
            <pc:docMk/>
            <pc:sldMk cId="442084614" sldId="287"/>
            <ac:picMk id="5" creationId="{4FA4F86A-18C5-37A9-702D-A962B96AA181}"/>
          </ac:picMkLst>
        </pc:picChg>
      </pc:sldChg>
      <pc:sldChg chg="modSp add mod">
        <pc:chgData name="Jefferson Passerini" userId="ec684a97d9b6a829" providerId="LiveId" clId="{05DCBE7B-B040-41E4-A8FC-F6337E9ADB63}" dt="2024-03-09T13:02:20.095" v="981" actId="20577"/>
        <pc:sldMkLst>
          <pc:docMk/>
          <pc:sldMk cId="3852654383" sldId="288"/>
        </pc:sldMkLst>
        <pc:spChg chg="mod">
          <ac:chgData name="Jefferson Passerini" userId="ec684a97d9b6a829" providerId="LiveId" clId="{05DCBE7B-B040-41E4-A8FC-F6337E9ADB63}" dt="2024-03-09T13:02:20.095" v="981" actId="20577"/>
          <ac:spMkLst>
            <pc:docMk/>
            <pc:sldMk cId="3852654383" sldId="288"/>
            <ac:spMk id="2" creationId="{C167ADC5-50C4-75F8-5440-795AB04FAF6E}"/>
          </ac:spMkLst>
        </pc:spChg>
      </pc:sldChg>
      <pc:sldChg chg="addSp modSp add mod">
        <pc:chgData name="Jefferson Passerini" userId="ec684a97d9b6a829" providerId="LiveId" clId="{05DCBE7B-B040-41E4-A8FC-F6337E9ADB63}" dt="2024-03-09T13:10:59.575" v="1331" actId="14100"/>
        <pc:sldMkLst>
          <pc:docMk/>
          <pc:sldMk cId="3392159104" sldId="289"/>
        </pc:sldMkLst>
        <pc:spChg chg="mod">
          <ac:chgData name="Jefferson Passerini" userId="ec684a97d9b6a829" providerId="LiveId" clId="{05DCBE7B-B040-41E4-A8FC-F6337E9ADB63}" dt="2024-03-09T13:05:00.148" v="1197" actId="1076"/>
          <ac:spMkLst>
            <pc:docMk/>
            <pc:sldMk cId="3392159104" sldId="289"/>
            <ac:spMk id="2" creationId="{C167ADC5-50C4-75F8-5440-795AB04FAF6E}"/>
          </ac:spMkLst>
        </pc:spChg>
        <pc:spChg chg="add mod">
          <ac:chgData name="Jefferson Passerini" userId="ec684a97d9b6a829" providerId="LiveId" clId="{05DCBE7B-B040-41E4-A8FC-F6337E9ADB63}" dt="2024-03-09T13:09:29.628" v="1266" actId="1036"/>
          <ac:spMkLst>
            <pc:docMk/>
            <pc:sldMk cId="3392159104" sldId="289"/>
            <ac:spMk id="8" creationId="{6D2DD41D-08F5-9840-85EF-EA74FC6E1555}"/>
          </ac:spMkLst>
        </pc:spChg>
        <pc:spChg chg="add mod">
          <ac:chgData name="Jefferson Passerini" userId="ec684a97d9b6a829" providerId="LiveId" clId="{05DCBE7B-B040-41E4-A8FC-F6337E9ADB63}" dt="2024-03-09T13:09:35.932" v="1268" actId="1076"/>
          <ac:spMkLst>
            <pc:docMk/>
            <pc:sldMk cId="3392159104" sldId="289"/>
            <ac:spMk id="9" creationId="{0B3C6861-0D8E-D76C-14C2-0CEE0948B34F}"/>
          </ac:spMkLst>
        </pc:spChg>
        <pc:spChg chg="add mod">
          <ac:chgData name="Jefferson Passerini" userId="ec684a97d9b6a829" providerId="LiveId" clId="{05DCBE7B-B040-41E4-A8FC-F6337E9ADB63}" dt="2024-03-09T13:09:42.955" v="1271" actId="14100"/>
          <ac:spMkLst>
            <pc:docMk/>
            <pc:sldMk cId="3392159104" sldId="289"/>
            <ac:spMk id="10" creationId="{AF23C4C1-9542-5FF5-626F-8839EDEDEC6B}"/>
          </ac:spMkLst>
        </pc:spChg>
        <pc:spChg chg="add mod">
          <ac:chgData name="Jefferson Passerini" userId="ec684a97d9b6a829" providerId="LiveId" clId="{05DCBE7B-B040-41E4-A8FC-F6337E9ADB63}" dt="2024-03-09T13:10:59.575" v="1331" actId="14100"/>
          <ac:spMkLst>
            <pc:docMk/>
            <pc:sldMk cId="3392159104" sldId="289"/>
            <ac:spMk id="11" creationId="{178E8128-965A-E9DD-E393-2EC16BED83DE}"/>
          </ac:spMkLst>
        </pc:spChg>
        <pc:picChg chg="mod">
          <ac:chgData name="Jefferson Passerini" userId="ec684a97d9b6a829" providerId="LiveId" clId="{05DCBE7B-B040-41E4-A8FC-F6337E9ADB63}" dt="2024-03-09T13:08:20.664" v="1224" actId="1076"/>
          <ac:picMkLst>
            <pc:docMk/>
            <pc:sldMk cId="3392159104" sldId="289"/>
            <ac:picMk id="5" creationId="{4FA4F86A-18C5-37A9-702D-A962B96AA181}"/>
          </ac:picMkLst>
        </pc:picChg>
        <pc:picChg chg="add mod">
          <ac:chgData name="Jefferson Passerini" userId="ec684a97d9b6a829" providerId="LiveId" clId="{05DCBE7B-B040-41E4-A8FC-F6337E9ADB63}" dt="2024-03-09T13:08:23.128" v="1225" actId="1076"/>
          <ac:picMkLst>
            <pc:docMk/>
            <pc:sldMk cId="3392159104" sldId="289"/>
            <ac:picMk id="7" creationId="{5746F41F-4880-568A-57B3-99538C371462}"/>
          </ac:picMkLst>
        </pc:picChg>
      </pc:sldChg>
      <pc:sldChg chg="delSp modSp add mod">
        <pc:chgData name="Jefferson Passerini" userId="ec684a97d9b6a829" providerId="LiveId" clId="{05DCBE7B-B040-41E4-A8FC-F6337E9ADB63}" dt="2024-03-09T13:12:52.161" v="1491" actId="113"/>
        <pc:sldMkLst>
          <pc:docMk/>
          <pc:sldMk cId="1608066054" sldId="290"/>
        </pc:sldMkLst>
        <pc:spChg chg="mod">
          <ac:chgData name="Jefferson Passerini" userId="ec684a97d9b6a829" providerId="LiveId" clId="{05DCBE7B-B040-41E4-A8FC-F6337E9ADB63}" dt="2024-03-09T13:12:52.161" v="1491" actId="113"/>
          <ac:spMkLst>
            <pc:docMk/>
            <pc:sldMk cId="1608066054" sldId="290"/>
            <ac:spMk id="2" creationId="{C167ADC5-50C4-75F8-5440-795AB04FAF6E}"/>
          </ac:spMkLst>
        </pc:spChg>
        <pc:spChg chg="mod">
          <ac:chgData name="Jefferson Passerini" userId="ec684a97d9b6a829" providerId="LiveId" clId="{05DCBE7B-B040-41E4-A8FC-F6337E9ADB63}" dt="2024-03-09T13:12:38.279" v="1487" actId="1037"/>
          <ac:spMkLst>
            <pc:docMk/>
            <pc:sldMk cId="1608066054" sldId="290"/>
            <ac:spMk id="8" creationId="{6D2DD41D-08F5-9840-85EF-EA74FC6E1555}"/>
          </ac:spMkLst>
        </pc:spChg>
        <pc:spChg chg="del">
          <ac:chgData name="Jefferson Passerini" userId="ec684a97d9b6a829" providerId="LiveId" clId="{05DCBE7B-B040-41E4-A8FC-F6337E9ADB63}" dt="2024-03-09T13:12:42.399" v="1488" actId="478"/>
          <ac:spMkLst>
            <pc:docMk/>
            <pc:sldMk cId="1608066054" sldId="290"/>
            <ac:spMk id="9" creationId="{0B3C6861-0D8E-D76C-14C2-0CEE0948B34F}"/>
          </ac:spMkLst>
        </pc:spChg>
        <pc:spChg chg="del">
          <ac:chgData name="Jefferson Passerini" userId="ec684a97d9b6a829" providerId="LiveId" clId="{05DCBE7B-B040-41E4-A8FC-F6337E9ADB63}" dt="2024-03-09T13:12:42.999" v="1489" actId="478"/>
          <ac:spMkLst>
            <pc:docMk/>
            <pc:sldMk cId="1608066054" sldId="290"/>
            <ac:spMk id="10" creationId="{AF23C4C1-9542-5FF5-626F-8839EDEDEC6B}"/>
          </ac:spMkLst>
        </pc:spChg>
        <pc:spChg chg="del">
          <ac:chgData name="Jefferson Passerini" userId="ec684a97d9b6a829" providerId="LiveId" clId="{05DCBE7B-B040-41E4-A8FC-F6337E9ADB63}" dt="2024-03-09T13:11:32.533" v="1340" actId="478"/>
          <ac:spMkLst>
            <pc:docMk/>
            <pc:sldMk cId="1608066054" sldId="290"/>
            <ac:spMk id="11" creationId="{178E8128-965A-E9DD-E393-2EC16BED83DE}"/>
          </ac:spMkLst>
        </pc:spChg>
        <pc:picChg chg="del">
          <ac:chgData name="Jefferson Passerini" userId="ec684a97d9b6a829" providerId="LiveId" clId="{05DCBE7B-B040-41E4-A8FC-F6337E9ADB63}" dt="2024-03-09T13:11:16.053" v="1333" actId="478"/>
          <ac:picMkLst>
            <pc:docMk/>
            <pc:sldMk cId="1608066054" sldId="290"/>
            <ac:picMk id="5" creationId="{4FA4F86A-18C5-37A9-702D-A962B96AA181}"/>
          </ac:picMkLst>
        </pc:picChg>
        <pc:picChg chg="mod">
          <ac:chgData name="Jefferson Passerini" userId="ec684a97d9b6a829" providerId="LiveId" clId="{05DCBE7B-B040-41E4-A8FC-F6337E9ADB63}" dt="2024-03-09T13:11:26.700" v="1338" actId="1076"/>
          <ac:picMkLst>
            <pc:docMk/>
            <pc:sldMk cId="1608066054" sldId="290"/>
            <ac:picMk id="7" creationId="{5746F41F-4880-568A-57B3-99538C371462}"/>
          </ac:picMkLst>
        </pc:picChg>
      </pc:sldChg>
      <pc:sldChg chg="modSp add mod">
        <pc:chgData name="Jefferson Passerini" userId="ec684a97d9b6a829" providerId="LiveId" clId="{05DCBE7B-B040-41E4-A8FC-F6337E9ADB63}" dt="2024-03-09T13:39:19.429" v="1793" actId="113"/>
        <pc:sldMkLst>
          <pc:docMk/>
          <pc:sldMk cId="2947271541" sldId="291"/>
        </pc:sldMkLst>
        <pc:spChg chg="mod">
          <ac:chgData name="Jefferson Passerini" userId="ec684a97d9b6a829" providerId="LiveId" clId="{05DCBE7B-B040-41E4-A8FC-F6337E9ADB63}" dt="2024-03-09T13:39:19.429" v="1793" actId="113"/>
          <ac:spMkLst>
            <pc:docMk/>
            <pc:sldMk cId="2947271541" sldId="291"/>
            <ac:spMk id="2" creationId="{C167ADC5-50C4-75F8-5440-795AB04FAF6E}"/>
          </ac:spMkLst>
        </pc:spChg>
        <pc:spChg chg="mod">
          <ac:chgData name="Jefferson Passerini" userId="ec684a97d9b6a829" providerId="LiveId" clId="{05DCBE7B-B040-41E4-A8FC-F6337E9ADB63}" dt="2024-03-09T13:38:03.247" v="1618" actId="14100"/>
          <ac:spMkLst>
            <pc:docMk/>
            <pc:sldMk cId="2947271541" sldId="291"/>
            <ac:spMk id="8" creationId="{6D2DD41D-08F5-9840-85EF-EA74FC6E1555}"/>
          </ac:spMkLst>
        </pc:spChg>
      </pc:sldChg>
      <pc:sldChg chg="modSp add mod">
        <pc:chgData name="Jefferson Passerini" userId="ec684a97d9b6a829" providerId="LiveId" clId="{05DCBE7B-B040-41E4-A8FC-F6337E9ADB63}" dt="2024-03-09T13:40:50.957" v="1976" actId="1076"/>
        <pc:sldMkLst>
          <pc:docMk/>
          <pc:sldMk cId="1620192462" sldId="292"/>
        </pc:sldMkLst>
        <pc:spChg chg="mod">
          <ac:chgData name="Jefferson Passerini" userId="ec684a97d9b6a829" providerId="LiveId" clId="{05DCBE7B-B040-41E4-A8FC-F6337E9ADB63}" dt="2024-03-09T13:40:45.830" v="1975" actId="20577"/>
          <ac:spMkLst>
            <pc:docMk/>
            <pc:sldMk cId="1620192462" sldId="292"/>
            <ac:spMk id="2" creationId="{C167ADC5-50C4-75F8-5440-795AB04FAF6E}"/>
          </ac:spMkLst>
        </pc:spChg>
        <pc:spChg chg="mod">
          <ac:chgData name="Jefferson Passerini" userId="ec684a97d9b6a829" providerId="LiveId" clId="{05DCBE7B-B040-41E4-A8FC-F6337E9ADB63}" dt="2024-03-09T13:40:50.957" v="1976" actId="1076"/>
          <ac:spMkLst>
            <pc:docMk/>
            <pc:sldMk cId="1620192462" sldId="292"/>
            <ac:spMk id="8" creationId="{6D2DD41D-08F5-9840-85EF-EA74FC6E1555}"/>
          </ac:spMkLst>
        </pc:spChg>
      </pc:sldChg>
      <pc:sldChg chg="addSp modSp add mod">
        <pc:chgData name="Jefferson Passerini" userId="ec684a97d9b6a829" providerId="LiveId" clId="{05DCBE7B-B040-41E4-A8FC-F6337E9ADB63}" dt="2024-03-09T13:43:45.714" v="2457" actId="14100"/>
        <pc:sldMkLst>
          <pc:docMk/>
          <pc:sldMk cId="1369055031" sldId="293"/>
        </pc:sldMkLst>
        <pc:spChg chg="mod">
          <ac:chgData name="Jefferson Passerini" userId="ec684a97d9b6a829" providerId="LiveId" clId="{05DCBE7B-B040-41E4-A8FC-F6337E9ADB63}" dt="2024-03-09T13:42:10.456" v="2149" actId="14100"/>
          <ac:spMkLst>
            <pc:docMk/>
            <pc:sldMk cId="1369055031" sldId="293"/>
            <ac:spMk id="2" creationId="{C167ADC5-50C4-75F8-5440-795AB04FAF6E}"/>
          </ac:spMkLst>
        </pc:spChg>
        <pc:spChg chg="add mod">
          <ac:chgData name="Jefferson Passerini" userId="ec684a97d9b6a829" providerId="LiveId" clId="{05DCBE7B-B040-41E4-A8FC-F6337E9ADB63}" dt="2024-03-09T13:43:43.634" v="2456" actId="1076"/>
          <ac:spMkLst>
            <pc:docMk/>
            <pc:sldMk cId="1369055031" sldId="293"/>
            <ac:spMk id="5" creationId="{6139AA44-3E37-8F39-21D0-2114D19854D6}"/>
          </ac:spMkLst>
        </pc:spChg>
        <pc:spChg chg="mod">
          <ac:chgData name="Jefferson Passerini" userId="ec684a97d9b6a829" providerId="LiveId" clId="{05DCBE7B-B040-41E4-A8FC-F6337E9ADB63}" dt="2024-03-09T13:41:14.819" v="1987" actId="1076"/>
          <ac:spMkLst>
            <pc:docMk/>
            <pc:sldMk cId="1369055031" sldId="293"/>
            <ac:spMk id="8" creationId="{6D2DD41D-08F5-9840-85EF-EA74FC6E1555}"/>
          </ac:spMkLst>
        </pc:spChg>
        <pc:picChg chg="mod">
          <ac:chgData name="Jefferson Passerini" userId="ec684a97d9b6a829" providerId="LiveId" clId="{05DCBE7B-B040-41E4-A8FC-F6337E9ADB63}" dt="2024-03-09T13:43:45.714" v="2457" actId="14100"/>
          <ac:picMkLst>
            <pc:docMk/>
            <pc:sldMk cId="1369055031" sldId="293"/>
            <ac:picMk id="7" creationId="{5746F41F-4880-568A-57B3-99538C371462}"/>
          </ac:picMkLst>
        </pc:picChg>
      </pc:sldChg>
      <pc:sldChg chg="add">
        <pc:chgData name="Jefferson Passerini" userId="ec684a97d9b6a829" providerId="LiveId" clId="{05DCBE7B-B040-41E4-A8FC-F6337E9ADB63}" dt="2024-03-09T13:44:05.147" v="2458" actId="2890"/>
        <pc:sldMkLst>
          <pc:docMk/>
          <pc:sldMk cId="3185025347" sldId="294"/>
        </pc:sldMkLst>
      </pc:sldChg>
      <pc:sldChg chg="delSp modSp add mod">
        <pc:chgData name="Jefferson Passerini" userId="ec684a97d9b6a829" providerId="LiveId" clId="{05DCBE7B-B040-41E4-A8FC-F6337E9ADB63}" dt="2024-03-09T13:47:55.434" v="2824" actId="27636"/>
        <pc:sldMkLst>
          <pc:docMk/>
          <pc:sldMk cId="1517432175" sldId="295"/>
        </pc:sldMkLst>
        <pc:spChg chg="mod">
          <ac:chgData name="Jefferson Passerini" userId="ec684a97d9b6a829" providerId="LiveId" clId="{05DCBE7B-B040-41E4-A8FC-F6337E9ADB63}" dt="2024-03-09T13:47:55.434" v="2824" actId="27636"/>
          <ac:spMkLst>
            <pc:docMk/>
            <pc:sldMk cId="1517432175" sldId="295"/>
            <ac:spMk id="2" creationId="{C167ADC5-50C4-75F8-5440-795AB04FAF6E}"/>
          </ac:spMkLst>
        </pc:spChg>
        <pc:spChg chg="del">
          <ac:chgData name="Jefferson Passerini" userId="ec684a97d9b6a829" providerId="LiveId" clId="{05DCBE7B-B040-41E4-A8FC-F6337E9ADB63}" dt="2024-03-09T13:45:02.021" v="2460" actId="478"/>
          <ac:spMkLst>
            <pc:docMk/>
            <pc:sldMk cId="1517432175" sldId="295"/>
            <ac:spMk id="5" creationId="{6139AA44-3E37-8F39-21D0-2114D19854D6}"/>
          </ac:spMkLst>
        </pc:spChg>
        <pc:spChg chg="mod">
          <ac:chgData name="Jefferson Passerini" userId="ec684a97d9b6a829" providerId="LiveId" clId="{05DCBE7B-B040-41E4-A8FC-F6337E9ADB63}" dt="2024-03-09T13:45:25.331" v="2468" actId="14100"/>
          <ac:spMkLst>
            <pc:docMk/>
            <pc:sldMk cId="1517432175" sldId="295"/>
            <ac:spMk id="8" creationId="{6D2DD41D-08F5-9840-85EF-EA74FC6E1555}"/>
          </ac:spMkLst>
        </pc:spChg>
        <pc:picChg chg="mod">
          <ac:chgData name="Jefferson Passerini" userId="ec684a97d9b6a829" providerId="LiveId" clId="{05DCBE7B-B040-41E4-A8FC-F6337E9ADB63}" dt="2024-03-09T13:45:15.869" v="2466" actId="14100"/>
          <ac:picMkLst>
            <pc:docMk/>
            <pc:sldMk cId="1517432175" sldId="295"/>
            <ac:picMk id="7" creationId="{5746F41F-4880-568A-57B3-99538C371462}"/>
          </ac:picMkLst>
        </pc:picChg>
      </pc:sldChg>
      <pc:sldChg chg="addSp delSp modSp add mod">
        <pc:chgData name="Jefferson Passerini" userId="ec684a97d9b6a829" providerId="LiveId" clId="{05DCBE7B-B040-41E4-A8FC-F6337E9ADB63}" dt="2024-03-09T14:19:08.765" v="2865" actId="1037"/>
        <pc:sldMkLst>
          <pc:docMk/>
          <pc:sldMk cId="785558027" sldId="296"/>
        </pc:sldMkLst>
        <pc:spChg chg="mod ord">
          <ac:chgData name="Jefferson Passerini" userId="ec684a97d9b6a829" providerId="LiveId" clId="{05DCBE7B-B040-41E4-A8FC-F6337E9ADB63}" dt="2024-03-09T14:16:41.125" v="2838" actId="1035"/>
          <ac:spMkLst>
            <pc:docMk/>
            <pc:sldMk cId="785558027" sldId="296"/>
            <ac:spMk id="2" creationId="{C167ADC5-50C4-75F8-5440-795AB04FAF6E}"/>
          </ac:spMkLst>
        </pc:spChg>
        <pc:spChg chg="del">
          <ac:chgData name="Jefferson Passerini" userId="ec684a97d9b6a829" providerId="LiveId" clId="{05DCBE7B-B040-41E4-A8FC-F6337E9ADB63}" dt="2024-03-09T14:16:15.216" v="2827" actId="478"/>
          <ac:spMkLst>
            <pc:docMk/>
            <pc:sldMk cId="785558027" sldId="296"/>
            <ac:spMk id="8" creationId="{6D2DD41D-08F5-9840-85EF-EA74FC6E1555}"/>
          </ac:spMkLst>
        </pc:spChg>
        <pc:spChg chg="add mod">
          <ac:chgData name="Jefferson Passerini" userId="ec684a97d9b6a829" providerId="LiveId" clId="{05DCBE7B-B040-41E4-A8FC-F6337E9ADB63}" dt="2024-03-09T14:18:56.502" v="2856" actId="14100"/>
          <ac:spMkLst>
            <pc:docMk/>
            <pc:sldMk cId="785558027" sldId="296"/>
            <ac:spMk id="13" creationId="{6D5BEBEA-9C2F-6E09-CB57-8FE50691A584}"/>
          </ac:spMkLst>
        </pc:spChg>
        <pc:spChg chg="add mod">
          <ac:chgData name="Jefferson Passerini" userId="ec684a97d9b6a829" providerId="LiveId" clId="{05DCBE7B-B040-41E4-A8FC-F6337E9ADB63}" dt="2024-03-09T14:19:00.782" v="2858" actId="1076"/>
          <ac:spMkLst>
            <pc:docMk/>
            <pc:sldMk cId="785558027" sldId="296"/>
            <ac:spMk id="14" creationId="{530833A3-BC04-06D6-AE17-B90579D31051}"/>
          </ac:spMkLst>
        </pc:spChg>
        <pc:spChg chg="add mod">
          <ac:chgData name="Jefferson Passerini" userId="ec684a97d9b6a829" providerId="LiveId" clId="{05DCBE7B-B040-41E4-A8FC-F6337E9ADB63}" dt="2024-03-09T14:19:08.765" v="2865" actId="1037"/>
          <ac:spMkLst>
            <pc:docMk/>
            <pc:sldMk cId="785558027" sldId="296"/>
            <ac:spMk id="15" creationId="{E21A2AEC-C200-1CFB-C28E-DE9DD35D2613}"/>
          </ac:spMkLst>
        </pc:spChg>
        <pc:picChg chg="add mod">
          <ac:chgData name="Jefferson Passerini" userId="ec684a97d9b6a829" providerId="LiveId" clId="{05DCBE7B-B040-41E4-A8FC-F6337E9ADB63}" dt="2024-03-09T14:18:29.855" v="2848" actId="14100"/>
          <ac:picMkLst>
            <pc:docMk/>
            <pc:sldMk cId="785558027" sldId="296"/>
            <ac:picMk id="6" creationId="{0E2AC9E0-9349-FDC2-6B09-53FA89BAED6B}"/>
          </ac:picMkLst>
        </pc:picChg>
        <pc:picChg chg="del">
          <ac:chgData name="Jefferson Passerini" userId="ec684a97d9b6a829" providerId="LiveId" clId="{05DCBE7B-B040-41E4-A8FC-F6337E9ADB63}" dt="2024-03-09T14:16:13.552" v="2826" actId="478"/>
          <ac:picMkLst>
            <pc:docMk/>
            <pc:sldMk cId="785558027" sldId="296"/>
            <ac:picMk id="7" creationId="{5746F41F-4880-568A-57B3-99538C371462}"/>
          </ac:picMkLst>
        </pc:picChg>
        <pc:picChg chg="add mod">
          <ac:chgData name="Jefferson Passerini" userId="ec684a97d9b6a829" providerId="LiveId" clId="{05DCBE7B-B040-41E4-A8FC-F6337E9ADB63}" dt="2024-03-09T14:18:31.583" v="2849" actId="1076"/>
          <ac:picMkLst>
            <pc:docMk/>
            <pc:sldMk cId="785558027" sldId="296"/>
            <ac:picMk id="10" creationId="{B78B3D31-9B88-C94B-6D03-C92270CE5DD8}"/>
          </ac:picMkLst>
        </pc:picChg>
        <pc:picChg chg="add mod">
          <ac:chgData name="Jefferson Passerini" userId="ec684a97d9b6a829" providerId="LiveId" clId="{05DCBE7B-B040-41E4-A8FC-F6337E9ADB63}" dt="2024-03-09T14:18:41.750" v="2853" actId="14100"/>
          <ac:picMkLst>
            <pc:docMk/>
            <pc:sldMk cId="785558027" sldId="296"/>
            <ac:picMk id="12" creationId="{AAB4149B-BC78-FED6-C384-89AE4401B758}"/>
          </ac:picMkLst>
        </pc:picChg>
      </pc:sldChg>
      <pc:sldChg chg="addSp delSp modSp add mod">
        <pc:chgData name="Jefferson Passerini" userId="ec684a97d9b6a829" providerId="LiveId" clId="{05DCBE7B-B040-41E4-A8FC-F6337E9ADB63}" dt="2024-03-09T14:21:48.347" v="2893" actId="1076"/>
        <pc:sldMkLst>
          <pc:docMk/>
          <pc:sldMk cId="657423674" sldId="297"/>
        </pc:sldMkLst>
        <pc:spChg chg="mod">
          <ac:chgData name="Jefferson Passerini" userId="ec684a97d9b6a829" providerId="LiveId" clId="{05DCBE7B-B040-41E4-A8FC-F6337E9ADB63}" dt="2024-03-09T14:19:40.938" v="2875" actId="1076"/>
          <ac:spMkLst>
            <pc:docMk/>
            <pc:sldMk cId="657423674" sldId="297"/>
            <ac:spMk id="13" creationId="{6D5BEBEA-9C2F-6E09-CB57-8FE50691A584}"/>
          </ac:spMkLst>
        </pc:spChg>
        <pc:spChg chg="del">
          <ac:chgData name="Jefferson Passerini" userId="ec684a97d9b6a829" providerId="LiveId" clId="{05DCBE7B-B040-41E4-A8FC-F6337E9ADB63}" dt="2024-03-09T14:21:12.293" v="2885" actId="478"/>
          <ac:spMkLst>
            <pc:docMk/>
            <pc:sldMk cId="657423674" sldId="297"/>
            <ac:spMk id="15" creationId="{E21A2AEC-C200-1CFB-C28E-DE9DD35D2613}"/>
          </ac:spMkLst>
        </pc:spChg>
        <pc:spChg chg="add del">
          <ac:chgData name="Jefferson Passerini" userId="ec684a97d9b6a829" providerId="LiveId" clId="{05DCBE7B-B040-41E4-A8FC-F6337E9ADB63}" dt="2024-03-09T14:20:19.483" v="2880" actId="22"/>
          <ac:spMkLst>
            <pc:docMk/>
            <pc:sldMk cId="657423674" sldId="297"/>
            <ac:spMk id="16" creationId="{38D56EE2-C6C2-8645-77EC-CC0DFF494FA0}"/>
          </ac:spMkLst>
        </pc:spChg>
        <pc:picChg chg="del">
          <ac:chgData name="Jefferson Passerini" userId="ec684a97d9b6a829" providerId="LiveId" clId="{05DCBE7B-B040-41E4-A8FC-F6337E9ADB63}" dt="2024-03-09T14:19:14.900" v="2867" actId="478"/>
          <ac:picMkLst>
            <pc:docMk/>
            <pc:sldMk cId="657423674" sldId="297"/>
            <ac:picMk id="6" creationId="{0E2AC9E0-9349-FDC2-6B09-53FA89BAED6B}"/>
          </ac:picMkLst>
        </pc:picChg>
        <pc:picChg chg="add mod ord">
          <ac:chgData name="Jefferson Passerini" userId="ec684a97d9b6a829" providerId="LiveId" clId="{05DCBE7B-B040-41E4-A8FC-F6337E9ADB63}" dt="2024-03-09T14:19:38.050" v="2874" actId="14100"/>
          <ac:picMkLst>
            <pc:docMk/>
            <pc:sldMk cId="657423674" sldId="297"/>
            <ac:picMk id="7" creationId="{E5C813FD-5625-AE72-3C59-394288BA1125}"/>
          </ac:picMkLst>
        </pc:picChg>
        <pc:picChg chg="add mod ord">
          <ac:chgData name="Jefferson Passerini" userId="ec684a97d9b6a829" providerId="LiveId" clId="{05DCBE7B-B040-41E4-A8FC-F6337E9ADB63}" dt="2024-03-09T14:20:00.539" v="2878" actId="167"/>
          <ac:picMkLst>
            <pc:docMk/>
            <pc:sldMk cId="657423674" sldId="297"/>
            <ac:picMk id="9" creationId="{5583D8B8-8FF3-1A1F-B19A-6460E890AB67}"/>
          </ac:picMkLst>
        </pc:picChg>
        <pc:picChg chg="del">
          <ac:chgData name="Jefferson Passerini" userId="ec684a97d9b6a829" providerId="LiveId" clId="{05DCBE7B-B040-41E4-A8FC-F6337E9ADB63}" dt="2024-03-09T14:19:15.587" v="2868" actId="478"/>
          <ac:picMkLst>
            <pc:docMk/>
            <pc:sldMk cId="657423674" sldId="297"/>
            <ac:picMk id="10" creationId="{B78B3D31-9B88-C94B-6D03-C92270CE5DD8}"/>
          </ac:picMkLst>
        </pc:picChg>
        <pc:picChg chg="del mod">
          <ac:chgData name="Jefferson Passerini" userId="ec684a97d9b6a829" providerId="LiveId" clId="{05DCBE7B-B040-41E4-A8FC-F6337E9ADB63}" dt="2024-03-09T14:19:16.100" v="2870" actId="478"/>
          <ac:picMkLst>
            <pc:docMk/>
            <pc:sldMk cId="657423674" sldId="297"/>
            <ac:picMk id="12" creationId="{AAB4149B-BC78-FED6-C384-89AE4401B758}"/>
          </ac:picMkLst>
        </pc:picChg>
        <pc:picChg chg="add mod ord">
          <ac:chgData name="Jefferson Passerini" userId="ec684a97d9b6a829" providerId="LiveId" clId="{05DCBE7B-B040-41E4-A8FC-F6337E9ADB63}" dt="2024-03-09T14:21:10.209" v="2884" actId="167"/>
          <ac:picMkLst>
            <pc:docMk/>
            <pc:sldMk cId="657423674" sldId="297"/>
            <ac:picMk id="18" creationId="{F1B2F200-F80F-A270-22EE-57DB67EF537C}"/>
          </ac:picMkLst>
        </pc:picChg>
        <pc:picChg chg="add mod">
          <ac:chgData name="Jefferson Passerini" userId="ec684a97d9b6a829" providerId="LiveId" clId="{05DCBE7B-B040-41E4-A8FC-F6337E9ADB63}" dt="2024-03-09T14:21:33.651" v="2889" actId="1076"/>
          <ac:picMkLst>
            <pc:docMk/>
            <pc:sldMk cId="657423674" sldId="297"/>
            <ac:picMk id="20" creationId="{0DC86CB9-1B7B-BACD-A4C2-49C0366A791A}"/>
          </ac:picMkLst>
        </pc:picChg>
        <pc:picChg chg="add mod">
          <ac:chgData name="Jefferson Passerini" userId="ec684a97d9b6a829" providerId="LiveId" clId="{05DCBE7B-B040-41E4-A8FC-F6337E9ADB63}" dt="2024-03-09T14:21:48.347" v="2893" actId="1076"/>
          <ac:picMkLst>
            <pc:docMk/>
            <pc:sldMk cId="657423674" sldId="297"/>
            <ac:picMk id="22" creationId="{EBC8EDD0-050A-2BF6-4826-147F5D2D481B}"/>
          </ac:picMkLst>
        </pc:picChg>
      </pc:sldChg>
      <pc:sldChg chg="addSp delSp modSp add mod ord">
        <pc:chgData name="Jefferson Passerini" userId="ec684a97d9b6a829" providerId="LiveId" clId="{05DCBE7B-B040-41E4-A8FC-F6337E9ADB63}" dt="2024-03-09T14:36:43.362" v="2958" actId="14100"/>
        <pc:sldMkLst>
          <pc:docMk/>
          <pc:sldMk cId="284411080" sldId="298"/>
        </pc:sldMkLst>
        <pc:spChg chg="mod">
          <ac:chgData name="Jefferson Passerini" userId="ec684a97d9b6a829" providerId="LiveId" clId="{05DCBE7B-B040-41E4-A8FC-F6337E9ADB63}" dt="2024-03-09T14:22:14.163" v="2910" actId="27636"/>
          <ac:spMkLst>
            <pc:docMk/>
            <pc:sldMk cId="284411080" sldId="298"/>
            <ac:spMk id="2" creationId="{C167ADC5-50C4-75F8-5440-795AB04FAF6E}"/>
          </ac:spMkLst>
        </pc:spChg>
        <pc:spChg chg="mod">
          <ac:chgData name="Jefferson Passerini" userId="ec684a97d9b6a829" providerId="LiveId" clId="{05DCBE7B-B040-41E4-A8FC-F6337E9ADB63}" dt="2024-03-09T14:35:46.014" v="2940" actId="14100"/>
          <ac:spMkLst>
            <pc:docMk/>
            <pc:sldMk cId="284411080" sldId="298"/>
            <ac:spMk id="13" creationId="{6D5BEBEA-9C2F-6E09-CB57-8FE50691A584}"/>
          </ac:spMkLst>
        </pc:spChg>
        <pc:spChg chg="mod">
          <ac:chgData name="Jefferson Passerini" userId="ec684a97d9b6a829" providerId="LiveId" clId="{05DCBE7B-B040-41E4-A8FC-F6337E9ADB63}" dt="2024-03-09T14:35:19.400" v="2939" actId="14100"/>
          <ac:spMkLst>
            <pc:docMk/>
            <pc:sldMk cId="284411080" sldId="298"/>
            <ac:spMk id="14" creationId="{530833A3-BC04-06D6-AE17-B90579D31051}"/>
          </ac:spMkLst>
        </pc:spChg>
        <pc:spChg chg="mod">
          <ac:chgData name="Jefferson Passerini" userId="ec684a97d9b6a829" providerId="LiveId" clId="{05DCBE7B-B040-41E4-A8FC-F6337E9ADB63}" dt="2024-03-09T14:36:43.362" v="2958" actId="14100"/>
          <ac:spMkLst>
            <pc:docMk/>
            <pc:sldMk cId="284411080" sldId="298"/>
            <ac:spMk id="15" creationId="{E21A2AEC-C200-1CFB-C28E-DE9DD35D2613}"/>
          </ac:spMkLst>
        </pc:spChg>
        <pc:picChg chg="del">
          <ac:chgData name="Jefferson Passerini" userId="ec684a97d9b6a829" providerId="LiveId" clId="{05DCBE7B-B040-41E4-A8FC-F6337E9ADB63}" dt="2024-03-09T14:34:09.180" v="2920" actId="478"/>
          <ac:picMkLst>
            <pc:docMk/>
            <pc:sldMk cId="284411080" sldId="298"/>
            <ac:picMk id="6" creationId="{0E2AC9E0-9349-FDC2-6B09-53FA89BAED6B}"/>
          </ac:picMkLst>
        </pc:picChg>
        <pc:picChg chg="add mod ord">
          <ac:chgData name="Jefferson Passerini" userId="ec684a97d9b6a829" providerId="LiveId" clId="{05DCBE7B-B040-41E4-A8FC-F6337E9ADB63}" dt="2024-03-09T14:34:26.117" v="2929" actId="167"/>
          <ac:picMkLst>
            <pc:docMk/>
            <pc:sldMk cId="284411080" sldId="298"/>
            <ac:picMk id="7" creationId="{58ADAFF4-931E-FD66-B0ED-25BF655917FA}"/>
          </ac:picMkLst>
        </pc:picChg>
        <pc:picChg chg="add mod ord">
          <ac:chgData name="Jefferson Passerini" userId="ec684a97d9b6a829" providerId="LiveId" clId="{05DCBE7B-B040-41E4-A8FC-F6337E9ADB63}" dt="2024-03-09T14:35:11.298" v="2936" actId="167"/>
          <ac:picMkLst>
            <pc:docMk/>
            <pc:sldMk cId="284411080" sldId="298"/>
            <ac:picMk id="9" creationId="{E4845D9B-0CD2-FB13-ABE4-4F5524DCC1C4}"/>
          </ac:picMkLst>
        </pc:picChg>
        <pc:picChg chg="del">
          <ac:chgData name="Jefferson Passerini" userId="ec684a97d9b6a829" providerId="LiveId" clId="{05DCBE7B-B040-41E4-A8FC-F6337E9ADB63}" dt="2024-03-09T14:34:39.066" v="2931" actId="478"/>
          <ac:picMkLst>
            <pc:docMk/>
            <pc:sldMk cId="284411080" sldId="298"/>
            <ac:picMk id="10" creationId="{B78B3D31-9B88-C94B-6D03-C92270CE5DD8}"/>
          </ac:picMkLst>
        </pc:picChg>
        <pc:picChg chg="del">
          <ac:chgData name="Jefferson Passerini" userId="ec684a97d9b6a829" providerId="LiveId" clId="{05DCBE7B-B040-41E4-A8FC-F6337E9ADB63}" dt="2024-03-09T14:35:48.374" v="2941" actId="478"/>
          <ac:picMkLst>
            <pc:docMk/>
            <pc:sldMk cId="284411080" sldId="298"/>
            <ac:picMk id="12" creationId="{AAB4149B-BC78-FED6-C384-89AE4401B758}"/>
          </ac:picMkLst>
        </pc:picChg>
        <pc:picChg chg="add mod ord">
          <ac:chgData name="Jefferson Passerini" userId="ec684a97d9b6a829" providerId="LiveId" clId="{05DCBE7B-B040-41E4-A8FC-F6337E9ADB63}" dt="2024-03-09T14:36:32.499" v="2954" actId="1038"/>
          <ac:picMkLst>
            <pc:docMk/>
            <pc:sldMk cId="284411080" sldId="298"/>
            <ac:picMk id="16" creationId="{99210FBE-161B-54D2-86C9-0816D26EBA82}"/>
          </ac:picMkLst>
        </pc:picChg>
      </pc:sldChg>
      <pc:sldChg chg="addSp delSp modSp add mod ord">
        <pc:chgData name="Jefferson Passerini" userId="ec684a97d9b6a829" providerId="LiveId" clId="{05DCBE7B-B040-41E4-A8FC-F6337E9ADB63}" dt="2024-03-09T14:39:56.078" v="2990" actId="1076"/>
        <pc:sldMkLst>
          <pc:docMk/>
          <pc:sldMk cId="2329360224" sldId="299"/>
        </pc:sldMkLst>
        <pc:spChg chg="mod">
          <ac:chgData name="Jefferson Passerini" userId="ec684a97d9b6a829" providerId="LiveId" clId="{05DCBE7B-B040-41E4-A8FC-F6337E9ADB63}" dt="2024-03-09T14:22:19.594" v="2919" actId="27636"/>
          <ac:spMkLst>
            <pc:docMk/>
            <pc:sldMk cId="2329360224" sldId="299"/>
            <ac:spMk id="2" creationId="{C167ADC5-50C4-75F8-5440-795AB04FAF6E}"/>
          </ac:spMkLst>
        </pc:spChg>
        <pc:spChg chg="mod">
          <ac:chgData name="Jefferson Passerini" userId="ec684a97d9b6a829" providerId="LiveId" clId="{05DCBE7B-B040-41E4-A8FC-F6337E9ADB63}" dt="2024-03-09T14:37:23.320" v="2965" actId="14100"/>
          <ac:spMkLst>
            <pc:docMk/>
            <pc:sldMk cId="2329360224" sldId="299"/>
            <ac:spMk id="13" creationId="{6D5BEBEA-9C2F-6E09-CB57-8FE50691A584}"/>
          </ac:spMkLst>
        </pc:spChg>
        <pc:spChg chg="mod">
          <ac:chgData name="Jefferson Passerini" userId="ec684a97d9b6a829" providerId="LiveId" clId="{05DCBE7B-B040-41E4-A8FC-F6337E9ADB63}" dt="2024-03-09T14:38:59.449" v="2983" actId="14100"/>
          <ac:spMkLst>
            <pc:docMk/>
            <pc:sldMk cId="2329360224" sldId="299"/>
            <ac:spMk id="14" creationId="{530833A3-BC04-06D6-AE17-B90579D31051}"/>
          </ac:spMkLst>
        </pc:spChg>
        <pc:picChg chg="add mod ord">
          <ac:chgData name="Jefferson Passerini" userId="ec684a97d9b6a829" providerId="LiveId" clId="{05DCBE7B-B040-41E4-A8FC-F6337E9ADB63}" dt="2024-03-09T14:37:17.579" v="2963" actId="167"/>
          <ac:picMkLst>
            <pc:docMk/>
            <pc:sldMk cId="2329360224" sldId="299"/>
            <ac:picMk id="6" creationId="{DDBA1C88-C13E-169D-A7C5-6835C71732DB}"/>
          </ac:picMkLst>
        </pc:picChg>
        <pc:picChg chg="del">
          <ac:chgData name="Jefferson Passerini" userId="ec684a97d9b6a829" providerId="LiveId" clId="{05DCBE7B-B040-41E4-A8FC-F6337E9ADB63}" dt="2024-03-09T14:36:55.746" v="2959" actId="478"/>
          <ac:picMkLst>
            <pc:docMk/>
            <pc:sldMk cId="2329360224" sldId="299"/>
            <ac:picMk id="7" creationId="{E5C813FD-5625-AE72-3C59-394288BA1125}"/>
          </ac:picMkLst>
        </pc:picChg>
        <pc:picChg chg="del">
          <ac:chgData name="Jefferson Passerini" userId="ec684a97d9b6a829" providerId="LiveId" clId="{05DCBE7B-B040-41E4-A8FC-F6337E9ADB63}" dt="2024-03-09T14:38:16.836" v="2976" actId="478"/>
          <ac:picMkLst>
            <pc:docMk/>
            <pc:sldMk cId="2329360224" sldId="299"/>
            <ac:picMk id="9" creationId="{5583D8B8-8FF3-1A1F-B19A-6460E890AB67}"/>
          </ac:picMkLst>
        </pc:picChg>
        <pc:picChg chg="add mod">
          <ac:chgData name="Jefferson Passerini" userId="ec684a97d9b6a829" providerId="LiveId" clId="{05DCBE7B-B040-41E4-A8FC-F6337E9ADB63}" dt="2024-03-09T14:39:56.078" v="2990" actId="1076"/>
          <ac:picMkLst>
            <pc:docMk/>
            <pc:sldMk cId="2329360224" sldId="299"/>
            <ac:picMk id="10" creationId="{B1164DB9-5855-13F2-B614-DBFA9BF4D4DF}"/>
          </ac:picMkLst>
        </pc:picChg>
        <pc:picChg chg="add mod">
          <ac:chgData name="Jefferson Passerini" userId="ec684a97d9b6a829" providerId="LiveId" clId="{05DCBE7B-B040-41E4-A8FC-F6337E9ADB63}" dt="2024-03-09T14:38:05.909" v="2974" actId="1076"/>
          <ac:picMkLst>
            <pc:docMk/>
            <pc:sldMk cId="2329360224" sldId="299"/>
            <ac:picMk id="12" creationId="{F1FB5D1D-95E5-4131-08A2-E00BEEEAB342}"/>
          </ac:picMkLst>
        </pc:picChg>
        <pc:picChg chg="add mod ord">
          <ac:chgData name="Jefferson Passerini" userId="ec684a97d9b6a829" providerId="LiveId" clId="{05DCBE7B-B040-41E4-A8FC-F6337E9ADB63}" dt="2024-03-09T14:39:03.729" v="2986" actId="1037"/>
          <ac:picMkLst>
            <pc:docMk/>
            <pc:sldMk cId="2329360224" sldId="299"/>
            <ac:picMk id="16" creationId="{233A2CCE-B4BB-AC74-D67A-1B9DFB4B676E}"/>
          </ac:picMkLst>
        </pc:picChg>
        <pc:picChg chg="del">
          <ac:chgData name="Jefferson Passerini" userId="ec684a97d9b6a829" providerId="LiveId" clId="{05DCBE7B-B040-41E4-A8FC-F6337E9ADB63}" dt="2024-03-09T14:39:07.770" v="2987" actId="478"/>
          <ac:picMkLst>
            <pc:docMk/>
            <pc:sldMk cId="2329360224" sldId="299"/>
            <ac:picMk id="18" creationId="{F1B2F200-F80F-A270-22EE-57DB67EF537C}"/>
          </ac:picMkLst>
        </pc:picChg>
        <pc:picChg chg="add mod">
          <ac:chgData name="Jefferson Passerini" userId="ec684a97d9b6a829" providerId="LiveId" clId="{05DCBE7B-B040-41E4-A8FC-F6337E9ADB63}" dt="2024-03-09T14:39:52.838" v="2989" actId="1076"/>
          <ac:picMkLst>
            <pc:docMk/>
            <pc:sldMk cId="2329360224" sldId="299"/>
            <ac:picMk id="19" creationId="{957ACE87-6336-1F3D-40BC-C1A5AEE4AE62}"/>
          </ac:picMkLst>
        </pc:picChg>
        <pc:picChg chg="del">
          <ac:chgData name="Jefferson Passerini" userId="ec684a97d9b6a829" providerId="LiveId" clId="{05DCBE7B-B040-41E4-A8FC-F6337E9ADB63}" dt="2024-03-09T14:37:59.837" v="2970" actId="478"/>
          <ac:picMkLst>
            <pc:docMk/>
            <pc:sldMk cId="2329360224" sldId="299"/>
            <ac:picMk id="20" creationId="{0DC86CB9-1B7B-BACD-A4C2-49C0366A791A}"/>
          </ac:picMkLst>
        </pc:picChg>
        <pc:picChg chg="del">
          <ac:chgData name="Jefferson Passerini" userId="ec684a97d9b6a829" providerId="LiveId" clId="{05DCBE7B-B040-41E4-A8FC-F6337E9ADB63}" dt="2024-03-09T14:37:34.383" v="2966" actId="478"/>
          <ac:picMkLst>
            <pc:docMk/>
            <pc:sldMk cId="2329360224" sldId="299"/>
            <ac:picMk id="22" creationId="{EBC8EDD0-050A-2BF6-4826-147F5D2D481B}"/>
          </ac:picMkLst>
        </pc:picChg>
      </pc:sldChg>
      <pc:sldChg chg="delSp modSp add mod ord">
        <pc:chgData name="Jefferson Passerini" userId="ec684a97d9b6a829" providerId="LiveId" clId="{05DCBE7B-B040-41E4-A8FC-F6337E9ADB63}" dt="2024-03-09T14:54:54.703" v="3502" actId="20577"/>
        <pc:sldMkLst>
          <pc:docMk/>
          <pc:sldMk cId="2938506671" sldId="300"/>
        </pc:sldMkLst>
        <pc:spChg chg="mod">
          <ac:chgData name="Jefferson Passerini" userId="ec684a97d9b6a829" providerId="LiveId" clId="{05DCBE7B-B040-41E4-A8FC-F6337E9ADB63}" dt="2024-03-09T14:54:54.703" v="3502" actId="20577"/>
          <ac:spMkLst>
            <pc:docMk/>
            <pc:sldMk cId="2938506671" sldId="300"/>
            <ac:spMk id="2" creationId="{C167ADC5-50C4-75F8-5440-795AB04FAF6E}"/>
          </ac:spMkLst>
        </pc:spChg>
        <pc:spChg chg="del">
          <ac:chgData name="Jefferson Passerini" userId="ec684a97d9b6a829" providerId="LiveId" clId="{05DCBE7B-B040-41E4-A8FC-F6337E9ADB63}" dt="2024-03-09T14:42:08.695" v="2994" actId="478"/>
          <ac:spMkLst>
            <pc:docMk/>
            <pc:sldMk cId="2938506671" sldId="300"/>
            <ac:spMk id="8" creationId="{6D2DD41D-08F5-9840-85EF-EA74FC6E1555}"/>
          </ac:spMkLst>
        </pc:spChg>
        <pc:picChg chg="mod">
          <ac:chgData name="Jefferson Passerini" userId="ec684a97d9b6a829" providerId="LiveId" clId="{05DCBE7B-B040-41E4-A8FC-F6337E9ADB63}" dt="2024-03-09T14:46:15.070" v="3500" actId="14100"/>
          <ac:picMkLst>
            <pc:docMk/>
            <pc:sldMk cId="2938506671" sldId="300"/>
            <ac:picMk id="7" creationId="{5746F41F-4880-568A-57B3-99538C371462}"/>
          </ac:picMkLst>
        </pc:picChg>
      </pc:sldChg>
      <pc:sldChg chg="modSp add mod">
        <pc:chgData name="Jefferson Passerini" userId="ec684a97d9b6a829" providerId="LiveId" clId="{05DCBE7B-B040-41E4-A8FC-F6337E9ADB63}" dt="2024-03-09T16:19:07.667" v="3844" actId="113"/>
        <pc:sldMkLst>
          <pc:docMk/>
          <pc:sldMk cId="3979207569" sldId="301"/>
        </pc:sldMkLst>
        <pc:spChg chg="mod">
          <ac:chgData name="Jefferson Passerini" userId="ec684a97d9b6a829" providerId="LiveId" clId="{05DCBE7B-B040-41E4-A8FC-F6337E9ADB63}" dt="2024-03-09T16:19:07.667" v="3844" actId="113"/>
          <ac:spMkLst>
            <pc:docMk/>
            <pc:sldMk cId="3979207569" sldId="301"/>
            <ac:spMk id="2" creationId="{C167ADC5-50C4-75F8-5440-795AB04FAF6E}"/>
          </ac:spMkLst>
        </pc:spChg>
      </pc:sldChg>
      <pc:sldChg chg="delSp modSp add mod">
        <pc:chgData name="Jefferson Passerini" userId="ec684a97d9b6a829" providerId="LiveId" clId="{05DCBE7B-B040-41E4-A8FC-F6337E9ADB63}" dt="2024-03-09T16:21:02.042" v="4185" actId="20577"/>
        <pc:sldMkLst>
          <pc:docMk/>
          <pc:sldMk cId="4030347069" sldId="302"/>
        </pc:sldMkLst>
        <pc:spChg chg="mod">
          <ac:chgData name="Jefferson Passerini" userId="ec684a97d9b6a829" providerId="LiveId" clId="{05DCBE7B-B040-41E4-A8FC-F6337E9ADB63}" dt="2024-03-09T16:21:02.042" v="4185" actId="20577"/>
          <ac:spMkLst>
            <pc:docMk/>
            <pc:sldMk cId="4030347069" sldId="302"/>
            <ac:spMk id="2" creationId="{C167ADC5-50C4-75F8-5440-795AB04FAF6E}"/>
          </ac:spMkLst>
        </pc:spChg>
        <pc:picChg chg="del">
          <ac:chgData name="Jefferson Passerini" userId="ec684a97d9b6a829" providerId="LiveId" clId="{05DCBE7B-B040-41E4-A8FC-F6337E9ADB63}" dt="2024-03-09T16:19:16.407" v="3846" actId="478"/>
          <ac:picMkLst>
            <pc:docMk/>
            <pc:sldMk cId="4030347069" sldId="302"/>
            <ac:picMk id="7" creationId="{5746F41F-4880-568A-57B3-99538C371462}"/>
          </ac:picMkLst>
        </pc:picChg>
      </pc:sldChg>
      <pc:sldChg chg="addSp delSp modSp add mod ord">
        <pc:chgData name="Jefferson Passerini" userId="ec684a97d9b6a829" providerId="LiveId" clId="{05DCBE7B-B040-41E4-A8FC-F6337E9ADB63}" dt="2024-03-09T16:22:47.267" v="4232" actId="20577"/>
        <pc:sldMkLst>
          <pc:docMk/>
          <pc:sldMk cId="4221825866" sldId="303"/>
        </pc:sldMkLst>
        <pc:spChg chg="mod">
          <ac:chgData name="Jefferson Passerini" userId="ec684a97d9b6a829" providerId="LiveId" clId="{05DCBE7B-B040-41E4-A8FC-F6337E9ADB63}" dt="2024-03-09T16:22:47.267" v="4232" actId="20577"/>
          <ac:spMkLst>
            <pc:docMk/>
            <pc:sldMk cId="4221825866" sldId="303"/>
            <ac:spMk id="2" creationId="{C167ADC5-50C4-75F8-5440-795AB04FAF6E}"/>
          </ac:spMkLst>
        </pc:spChg>
        <pc:picChg chg="add mod">
          <ac:chgData name="Jefferson Passerini" userId="ec684a97d9b6a829" providerId="LiveId" clId="{05DCBE7B-B040-41E4-A8FC-F6337E9ADB63}" dt="2024-03-09T16:21:39.599" v="4193" actId="1076"/>
          <ac:picMkLst>
            <pc:docMk/>
            <pc:sldMk cId="4221825866" sldId="303"/>
            <ac:picMk id="6" creationId="{D7989EE3-0586-6693-562C-5FE681421393}"/>
          </ac:picMkLst>
        </pc:picChg>
        <pc:picChg chg="del">
          <ac:chgData name="Jefferson Passerini" userId="ec684a97d9b6a829" providerId="LiveId" clId="{05DCBE7B-B040-41E4-A8FC-F6337E9ADB63}" dt="2024-03-09T16:21:22.832" v="4189" actId="478"/>
          <ac:picMkLst>
            <pc:docMk/>
            <pc:sldMk cId="4221825866" sldId="303"/>
            <ac:picMk id="7" creationId="{5746F41F-4880-568A-57B3-99538C371462}"/>
          </ac:picMkLst>
        </pc:picChg>
      </pc:sldChg>
      <pc:sldChg chg="modSp add del mod ord">
        <pc:chgData name="Jefferson Passerini" userId="ec684a97d9b6a829" providerId="LiveId" clId="{05DCBE7B-B040-41E4-A8FC-F6337E9ADB63}" dt="2024-03-09T16:28:16.577" v="4900" actId="47"/>
        <pc:sldMkLst>
          <pc:docMk/>
          <pc:sldMk cId="2398571135" sldId="304"/>
        </pc:sldMkLst>
        <pc:spChg chg="mod">
          <ac:chgData name="Jefferson Passerini" userId="ec684a97d9b6a829" providerId="LiveId" clId="{05DCBE7B-B040-41E4-A8FC-F6337E9ADB63}" dt="2024-03-09T16:25:41.920" v="4593" actId="20577"/>
          <ac:spMkLst>
            <pc:docMk/>
            <pc:sldMk cId="2398571135" sldId="304"/>
            <ac:spMk id="2" creationId="{C167ADC5-50C4-75F8-5440-795AB04FAF6E}"/>
          </ac:spMkLst>
        </pc:spChg>
      </pc:sldChg>
      <pc:sldChg chg="modSp add del mod">
        <pc:chgData name="Jefferson Passerini" userId="ec684a97d9b6a829" providerId="LiveId" clId="{05DCBE7B-B040-41E4-A8FC-F6337E9ADB63}" dt="2024-03-09T16:28:17.089" v="4901" actId="47"/>
        <pc:sldMkLst>
          <pc:docMk/>
          <pc:sldMk cId="3409790696" sldId="305"/>
        </pc:sldMkLst>
        <pc:spChg chg="mod">
          <ac:chgData name="Jefferson Passerini" userId="ec684a97d9b6a829" providerId="LiveId" clId="{05DCBE7B-B040-41E4-A8FC-F6337E9ADB63}" dt="2024-03-09T16:27:11.556" v="4877" actId="20577"/>
          <ac:spMkLst>
            <pc:docMk/>
            <pc:sldMk cId="3409790696" sldId="305"/>
            <ac:spMk id="2" creationId="{C167ADC5-50C4-75F8-5440-795AB04FAF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7E3A2-1B10-436F-9089-DE356D62A2EC}" type="datetimeFigureOut">
              <a:rPr lang="pt-BR" smtClean="0"/>
              <a:t>09/03/2024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2752-0003-44EB-91C0-24770FE4F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60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10A0DF-0094-7500-B79D-85E9B15AE8A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DADB56E-F5BD-4D32-9D72-8EEBCEE2EF89}" type="slidenum">
              <a:t>2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D12FD10-A8D5-90D2-F11F-A72C144D8F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5B38809-E873-B656-F440-9A07BE8F17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ED964-827C-AEEB-587F-A87117CDB3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73F119-EE54-4EB7-A334-058C06BB799F}" type="slidenum">
              <a:t>11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A93461-7695-5352-B230-6F7ACF375B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8E4A04-0FAE-2868-DB8B-B281489F74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594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ED964-827C-AEEB-587F-A87117CDB3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73F119-EE54-4EB7-A334-058C06BB799F}" type="slidenum">
              <a:t>12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A93461-7695-5352-B230-6F7ACF375B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8E4A04-0FAE-2868-DB8B-B281489F74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535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ED964-827C-AEEB-587F-A87117CDB3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73F119-EE54-4EB7-A334-058C06BB799F}" type="slidenum">
              <a:t>13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A93461-7695-5352-B230-6F7ACF375B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8E4A04-0FAE-2868-DB8B-B281489F74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584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ED964-827C-AEEB-587F-A87117CDB3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73F119-EE54-4EB7-A334-058C06BB799F}" type="slidenum">
              <a:t>14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A93461-7695-5352-B230-6F7ACF375B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8E4A04-0FAE-2868-DB8B-B281489F74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314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ED964-827C-AEEB-587F-A87117CDB3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73F119-EE54-4EB7-A334-058C06BB799F}" type="slidenum">
              <a:t>15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A93461-7695-5352-B230-6F7ACF375B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8E4A04-0FAE-2868-DB8B-B281489F74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57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ED964-827C-AEEB-587F-A87117CDB3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73F119-EE54-4EB7-A334-058C06BB799F}" type="slidenum">
              <a:t>16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A93461-7695-5352-B230-6F7ACF375B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8E4A04-0FAE-2868-DB8B-B281489F74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62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ED964-827C-AEEB-587F-A87117CDB3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73F119-EE54-4EB7-A334-058C06BB799F}" type="slidenum">
              <a:t>17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A93461-7695-5352-B230-6F7ACF375B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8E4A04-0FAE-2868-DB8B-B281489F74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990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ED964-827C-AEEB-587F-A87117CDB3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73F119-EE54-4EB7-A334-058C06BB799F}" type="slidenum">
              <a:t>18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A93461-7695-5352-B230-6F7ACF375B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8E4A04-0FAE-2868-DB8B-B281489F74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310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ED964-827C-AEEB-587F-A87117CDB3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73F119-EE54-4EB7-A334-058C06BB799F}" type="slidenum">
              <a:t>19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A93461-7695-5352-B230-6F7ACF375B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8E4A04-0FAE-2868-DB8B-B281489F74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269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ED964-827C-AEEB-587F-A87117CDB3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73F119-EE54-4EB7-A334-058C06BB799F}" type="slidenum">
              <a:t>20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A93461-7695-5352-B230-6F7ACF375B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8E4A04-0FAE-2868-DB8B-B281489F74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98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ED964-827C-AEEB-587F-A87117CDB3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73F119-EE54-4EB7-A334-058C06BB799F}" type="slidenum">
              <a:t>3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A93461-7695-5352-B230-6F7ACF375B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8E4A04-0FAE-2868-DB8B-B281489F74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ED964-827C-AEEB-587F-A87117CDB3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73F119-EE54-4EB7-A334-058C06BB799F}" type="slidenum">
              <a:t>21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A93461-7695-5352-B230-6F7ACF375B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8E4A04-0FAE-2868-DB8B-B281489F74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249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ED964-827C-AEEB-587F-A87117CDB3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73F119-EE54-4EB7-A334-058C06BB799F}" type="slidenum">
              <a:t>22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A93461-7695-5352-B230-6F7ACF375B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8E4A04-0FAE-2868-DB8B-B281489F74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216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ED964-827C-AEEB-587F-A87117CDB3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73F119-EE54-4EB7-A334-058C06BB799F}" type="slidenum">
              <a:t>23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A93461-7695-5352-B230-6F7ACF375B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8E4A04-0FAE-2868-DB8B-B281489F74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5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ED964-827C-AEEB-587F-A87117CDB3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73F119-EE54-4EB7-A334-058C06BB799F}" type="slidenum">
              <a:t>24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A93461-7695-5352-B230-6F7ACF375B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8E4A04-0FAE-2868-DB8B-B281489F74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4632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ED964-827C-AEEB-587F-A87117CDB3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73F119-EE54-4EB7-A334-058C06BB799F}" type="slidenum">
              <a:t>25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A93461-7695-5352-B230-6F7ACF375B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8E4A04-0FAE-2868-DB8B-B281489F74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1530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ED964-827C-AEEB-587F-A87117CDB3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73F119-EE54-4EB7-A334-058C06BB799F}" type="slidenum">
              <a:t>26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A93461-7695-5352-B230-6F7ACF375B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8E4A04-0FAE-2868-DB8B-B281489F74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4133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ED964-827C-AEEB-587F-A87117CDB3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73F119-EE54-4EB7-A334-058C06BB799F}" type="slidenum">
              <a:t>27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A93461-7695-5352-B230-6F7ACF375B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8E4A04-0FAE-2868-DB8B-B281489F74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8886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ED964-827C-AEEB-587F-A87117CDB3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73F119-EE54-4EB7-A334-058C06BB799F}" type="slidenum">
              <a:t>28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A93461-7695-5352-B230-6F7ACF375B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8E4A04-0FAE-2868-DB8B-B281489F74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562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ED964-827C-AEEB-587F-A87117CDB3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73F119-EE54-4EB7-A334-058C06BB799F}" type="slidenum">
              <a:t>29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A93461-7695-5352-B230-6F7ACF375B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8E4A04-0FAE-2868-DB8B-B281489F74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4232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AF62C0-0D8F-373E-DE88-82A0B82199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03C4C0D-97F4-4C6F-84A6-E7480975820B}" type="slidenum">
              <a:t>30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B566BC7-95D1-6EEB-7496-DB1656155A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4FBE67E-5726-F60D-72D2-6D072C86E8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ED964-827C-AEEB-587F-A87117CDB3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73F119-EE54-4EB7-A334-058C06BB799F}" type="slidenum">
              <a:t>4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A93461-7695-5352-B230-6F7ACF375B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8E4A04-0FAE-2868-DB8B-B281489F74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298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ED964-827C-AEEB-587F-A87117CDB3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73F119-EE54-4EB7-A334-058C06BB799F}" type="slidenum">
              <a:t>5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A93461-7695-5352-B230-6F7ACF375B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8E4A04-0FAE-2868-DB8B-B281489F74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85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ED964-827C-AEEB-587F-A87117CDB3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73F119-EE54-4EB7-A334-058C06BB799F}" type="slidenum">
              <a:t>6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A93461-7695-5352-B230-6F7ACF375B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8E4A04-0FAE-2868-DB8B-B281489F74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378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ED964-827C-AEEB-587F-A87117CDB3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73F119-EE54-4EB7-A334-058C06BB799F}" type="slidenum">
              <a:t>7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A93461-7695-5352-B230-6F7ACF375B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8E4A04-0FAE-2868-DB8B-B281489F74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934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ED964-827C-AEEB-587F-A87117CDB3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73F119-EE54-4EB7-A334-058C06BB799F}" type="slidenum">
              <a:t>8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A93461-7695-5352-B230-6F7ACF375B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8E4A04-0FAE-2868-DB8B-B281489F74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173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ED964-827C-AEEB-587F-A87117CDB3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73F119-EE54-4EB7-A334-058C06BB799F}" type="slidenum">
              <a:t>9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A93461-7695-5352-B230-6F7ACF375B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8E4A04-0FAE-2868-DB8B-B281489F74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975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ED964-827C-AEEB-587F-A87117CDB3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73F119-EE54-4EB7-A334-058C06BB799F}" type="slidenum">
              <a:t>10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A93461-7695-5352-B230-6F7ACF375B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8E4A04-0FAE-2868-DB8B-B281489F74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33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3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6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0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9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5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8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1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5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7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9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2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47CD69-BCF9-4A64-B6B4-5FDB3B94C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9A6FD5-319D-B5B2-FC19-C5DA9384B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5674" y="1200149"/>
            <a:ext cx="4276725" cy="2943225"/>
          </a:xfrm>
        </p:spPr>
        <p:txBody>
          <a:bodyPr>
            <a:normAutofit/>
          </a:bodyPr>
          <a:lstStyle/>
          <a:p>
            <a:r>
              <a:rPr lang="en-US" dirty="0"/>
              <a:t>Template Method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51F121-B40B-F872-B5D9-46A014C93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5674" y="4438650"/>
            <a:ext cx="4276726" cy="1689869"/>
          </a:xfrm>
        </p:spPr>
        <p:txBody>
          <a:bodyPr anchor="t">
            <a:normAutofit/>
          </a:bodyPr>
          <a:lstStyle/>
          <a:p>
            <a:r>
              <a:rPr lang="pt-BR" dirty="0"/>
              <a:t>Padrões de Projeto Comportamentais I</a:t>
            </a:r>
          </a:p>
          <a:p>
            <a:endParaRPr lang="pt-BR" dirty="0"/>
          </a:p>
          <a:p>
            <a:r>
              <a:rPr lang="pt-BR" dirty="0"/>
              <a:t>Prof. Me Jefferson Passerini</a:t>
            </a:r>
          </a:p>
        </p:txBody>
      </p:sp>
      <p:pic>
        <p:nvPicPr>
          <p:cNvPr id="6" name="Imagem 5" descr="Pessoas com celular na mão&#10;&#10;Descrição gerada automaticamente com confiança média">
            <a:extLst>
              <a:ext uri="{FF2B5EF4-FFF2-40B4-BE49-F238E27FC236}">
                <a16:creationId xmlns:a16="http://schemas.microsoft.com/office/drawing/2014/main" id="{43F9B730-CC33-C556-4E3E-9CF55187E7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3" b="4656"/>
          <a:stretch/>
        </p:blipFill>
        <p:spPr>
          <a:xfrm>
            <a:off x="1" y="1"/>
            <a:ext cx="6632811" cy="6046542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605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167ADC5-50C4-75F8-5440-795AB04FAF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5600" y="740157"/>
            <a:ext cx="11320045" cy="6016554"/>
          </a:xfrm>
        </p:spPr>
        <p:txBody>
          <a:bodyPr vert="horz">
            <a:normAutofit/>
          </a:bodyPr>
          <a:lstStyle/>
          <a:p>
            <a:pPr lvl="0" algn="l"/>
            <a:r>
              <a:rPr lang="pt-BR" sz="2661" b="1" dirty="0"/>
              <a:t>Situação Exemplo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O dono da loja de confecções está modernizando a loja e deseja aceitar novas formas de pagamento no futuro;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Nossa tarefa é </a:t>
            </a:r>
            <a:r>
              <a:rPr lang="pt-BR" sz="2661" dirty="0" err="1"/>
              <a:t>refatorar</a:t>
            </a:r>
            <a:r>
              <a:rPr lang="pt-BR" sz="2661" dirty="0"/>
              <a:t> o módulo de pagamentos de modo que ele seja apto a aceitar novas formas de pagamento de maneira segura, sem afetar as formas de pagamentos existentes, e minimizando as chances de bugs.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297B16-1DAC-F929-B1D3-4C1EE5FB9ECF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hangingPunct="0"/>
            <a:fld id="{1F8C96C8-47CB-41A7-B033-EB201520D2B5}" type="slidenum">
              <a:rPr lang="pt-BR" sz="1451">
                <a:latin typeface="Liberation Sans" pitchFamily="18"/>
                <a:ea typeface="Noto Sans CJK SC" pitchFamily="2"/>
                <a:cs typeface="FreeSans" pitchFamily="2"/>
              </a:rPr>
              <a:pPr algn="r" hangingPunct="0"/>
              <a:t>10</a:t>
            </a:fld>
            <a:endParaRPr lang="pt-BR" sz="1451"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5AE2F60-4263-3D44-3851-794C245DE3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931" y="273423"/>
            <a:ext cx="11143713" cy="379657"/>
          </a:xfrm>
          <a:solidFill>
            <a:srgbClr val="000000"/>
          </a:solidFill>
        </p:spPr>
        <p:txBody>
          <a:bodyPr vert="horz">
            <a:normAutofit fontScale="90000"/>
          </a:bodyPr>
          <a:lstStyle/>
          <a:p>
            <a:pPr lvl="0" algn="r"/>
            <a:r>
              <a:rPr lang="pt-BR" sz="1935" b="1" dirty="0">
                <a:solidFill>
                  <a:schemeClr val="bg1"/>
                </a:solidFill>
              </a:rPr>
              <a:t>Padrões de Projetos Comportamentais – </a:t>
            </a:r>
            <a:r>
              <a:rPr lang="en-US" sz="1935" b="1" i="1" dirty="0">
                <a:solidFill>
                  <a:schemeClr val="bg1"/>
                </a:solidFill>
              </a:rPr>
              <a:t>Template Method</a:t>
            </a:r>
          </a:p>
        </p:txBody>
      </p:sp>
    </p:spTree>
    <p:extLst>
      <p:ext uri="{BB962C8B-B14F-4D97-AF65-F5344CB8AC3E}">
        <p14:creationId xmlns:p14="http://schemas.microsoft.com/office/powerpoint/2010/main" val="151149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167ADC5-50C4-75F8-5440-795AB04FAF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5600" y="3770141"/>
            <a:ext cx="11320045" cy="2986569"/>
          </a:xfrm>
        </p:spPr>
        <p:txBody>
          <a:bodyPr vert="horz">
            <a:normAutofit lnSpcReduction="10000"/>
          </a:bodyPr>
          <a:lstStyle/>
          <a:p>
            <a:pPr lvl="0" algn="l"/>
            <a:r>
              <a:rPr lang="pt-BR" sz="2661" b="1" dirty="0"/>
              <a:t>Situação Exemplo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É possível encontrar: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sz="2461" dirty="0"/>
              <a:t>Todas elas têm o método </a:t>
            </a:r>
            <a:r>
              <a:rPr lang="pt-BR" sz="2461" dirty="0" err="1"/>
              <a:t>realizarCobranca</a:t>
            </a:r>
            <a:r>
              <a:rPr lang="pt-BR" sz="2461" dirty="0"/>
              <a:t>() idêntico.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sz="2461" dirty="0"/>
              <a:t>Todas possuem método </a:t>
            </a:r>
            <a:r>
              <a:rPr lang="pt-BR" sz="2461" dirty="0" err="1"/>
              <a:t>calcularTaxa</a:t>
            </a:r>
            <a:r>
              <a:rPr lang="pt-BR" sz="2461" dirty="0"/>
              <a:t>(), mas diferentes entre si.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sz="2461" dirty="0"/>
              <a:t>Todos possuem método calcular desconto(), mas diferentes entre si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sz="2461" dirty="0"/>
              <a:t>Todas mantêm atributos de valor e gateway.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297B16-1DAC-F929-B1D3-4C1EE5FB9ECF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hangingPunct="0"/>
            <a:fld id="{1F8C96C8-47CB-41A7-B033-EB201520D2B5}" type="slidenum">
              <a:rPr lang="pt-BR" sz="1451">
                <a:latin typeface="Liberation Sans" pitchFamily="18"/>
                <a:ea typeface="Noto Sans CJK SC" pitchFamily="2"/>
                <a:cs typeface="FreeSans" pitchFamily="2"/>
              </a:rPr>
              <a:pPr algn="r" hangingPunct="0"/>
              <a:t>11</a:t>
            </a:fld>
            <a:endParaRPr lang="pt-BR" sz="1451"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5AE2F60-4263-3D44-3851-794C245DE3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931" y="273423"/>
            <a:ext cx="11143713" cy="379657"/>
          </a:xfrm>
          <a:solidFill>
            <a:srgbClr val="000000"/>
          </a:solidFill>
        </p:spPr>
        <p:txBody>
          <a:bodyPr vert="horz">
            <a:normAutofit fontScale="90000"/>
          </a:bodyPr>
          <a:lstStyle/>
          <a:p>
            <a:pPr lvl="0" algn="r"/>
            <a:r>
              <a:rPr lang="pt-BR" sz="1935" b="1" dirty="0">
                <a:solidFill>
                  <a:schemeClr val="bg1"/>
                </a:solidFill>
              </a:rPr>
              <a:t>Padrões de Projetos Comportamentais – </a:t>
            </a:r>
            <a:r>
              <a:rPr lang="en-US" sz="1935" b="1" i="1" dirty="0">
                <a:solidFill>
                  <a:schemeClr val="bg1"/>
                </a:solidFill>
              </a:rPr>
              <a:t>Template Method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A4F86A-18C5-37A9-702D-A962B96AA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187" y="653080"/>
            <a:ext cx="8688869" cy="307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8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167ADC5-50C4-75F8-5440-795AB04FAF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5600" y="3770141"/>
            <a:ext cx="11320045" cy="2986569"/>
          </a:xfrm>
        </p:spPr>
        <p:txBody>
          <a:bodyPr vert="horz">
            <a:normAutofit/>
          </a:bodyPr>
          <a:lstStyle/>
          <a:p>
            <a:pPr lvl="0" algn="l"/>
            <a:r>
              <a:rPr lang="pt-BR" sz="2661" b="1" dirty="0"/>
              <a:t>Situação Exemplo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O método </a:t>
            </a:r>
            <a:r>
              <a:rPr lang="pt-BR" sz="2661" dirty="0" err="1"/>
              <a:t>realizarCobranca</a:t>
            </a:r>
            <a:r>
              <a:rPr lang="pt-BR" sz="2661" dirty="0"/>
              <a:t>() é quem dita como a cobrança será feita, é nele onde o algoritmo está implementado.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Ele utiliza os métodos </a:t>
            </a:r>
            <a:r>
              <a:rPr lang="pt-BR" sz="2661" dirty="0" err="1"/>
              <a:t>calcularTaxa</a:t>
            </a:r>
            <a:r>
              <a:rPr lang="pt-BR" sz="2661" dirty="0"/>
              <a:t>() e calcular desconto() que são a única variação entre uma classe e outra.</a:t>
            </a:r>
            <a:endParaRPr lang="pt-BR" sz="246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297B16-1DAC-F929-B1D3-4C1EE5FB9ECF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hangingPunct="0"/>
            <a:fld id="{1F8C96C8-47CB-41A7-B033-EB201520D2B5}" type="slidenum">
              <a:rPr lang="pt-BR" sz="1451">
                <a:latin typeface="Liberation Sans" pitchFamily="18"/>
                <a:ea typeface="Noto Sans CJK SC" pitchFamily="2"/>
                <a:cs typeface="FreeSans" pitchFamily="2"/>
              </a:rPr>
              <a:pPr algn="r" hangingPunct="0"/>
              <a:t>12</a:t>
            </a:fld>
            <a:endParaRPr lang="pt-BR" sz="1451"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5AE2F60-4263-3D44-3851-794C245DE3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931" y="273423"/>
            <a:ext cx="11143713" cy="379657"/>
          </a:xfrm>
          <a:solidFill>
            <a:srgbClr val="000000"/>
          </a:solidFill>
        </p:spPr>
        <p:txBody>
          <a:bodyPr vert="horz">
            <a:normAutofit fontScale="90000"/>
          </a:bodyPr>
          <a:lstStyle/>
          <a:p>
            <a:pPr lvl="0" algn="r"/>
            <a:r>
              <a:rPr lang="pt-BR" sz="1935" b="1" dirty="0">
                <a:solidFill>
                  <a:schemeClr val="bg1"/>
                </a:solidFill>
              </a:rPr>
              <a:t>Padrões de Projetos Comportamentais – </a:t>
            </a:r>
            <a:r>
              <a:rPr lang="en-US" sz="1935" b="1" i="1" dirty="0">
                <a:solidFill>
                  <a:schemeClr val="bg1"/>
                </a:solidFill>
              </a:rPr>
              <a:t>Template Method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A4F86A-18C5-37A9-702D-A962B96AA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187" y="653080"/>
            <a:ext cx="8688869" cy="307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54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167ADC5-50C4-75F8-5440-795AB04FAF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4619" y="758427"/>
            <a:ext cx="4488092" cy="5998284"/>
          </a:xfrm>
        </p:spPr>
        <p:txBody>
          <a:bodyPr vert="horz">
            <a:normAutofit/>
          </a:bodyPr>
          <a:lstStyle/>
          <a:p>
            <a:pPr lvl="0" algn="l"/>
            <a:r>
              <a:rPr lang="pt-BR" sz="2661" b="1" dirty="0" err="1"/>
              <a:t>Refatorando</a:t>
            </a:r>
            <a:endParaRPr lang="pt-BR" sz="2661" b="1" dirty="0"/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O método </a:t>
            </a:r>
            <a:r>
              <a:rPr lang="pt-BR" sz="2661" dirty="0" err="1"/>
              <a:t>realizarCobranca</a:t>
            </a:r>
            <a:r>
              <a:rPr lang="pt-BR" sz="2661" dirty="0"/>
              <a:t>() será transformada em uma classe Pagamento que será o nosso </a:t>
            </a:r>
            <a:r>
              <a:rPr lang="pt-BR" sz="2661" dirty="0" err="1"/>
              <a:t>Template</a:t>
            </a:r>
            <a:r>
              <a:rPr lang="pt-BR" sz="2661" dirty="0"/>
              <a:t> </a:t>
            </a:r>
            <a:r>
              <a:rPr lang="pt-BR" sz="2661" dirty="0" err="1"/>
              <a:t>Method</a:t>
            </a:r>
            <a:r>
              <a:rPr lang="pt-BR" sz="2661" dirty="0"/>
              <a:t>.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E migrar tudo que é comum entre as classes para uma superclasse Pagamento.</a:t>
            </a:r>
            <a:endParaRPr lang="pt-BR" sz="246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297B16-1DAC-F929-B1D3-4C1EE5FB9ECF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hangingPunct="0"/>
            <a:fld id="{1F8C96C8-47CB-41A7-B033-EB201520D2B5}" type="slidenum">
              <a:rPr lang="pt-BR" sz="1451">
                <a:latin typeface="Liberation Sans" pitchFamily="18"/>
                <a:ea typeface="Noto Sans CJK SC" pitchFamily="2"/>
                <a:cs typeface="FreeSans" pitchFamily="2"/>
              </a:rPr>
              <a:pPr algn="r" hangingPunct="0"/>
              <a:t>13</a:t>
            </a:fld>
            <a:endParaRPr lang="pt-BR" sz="1451"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5AE2F60-4263-3D44-3851-794C245DE3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931" y="273423"/>
            <a:ext cx="11143713" cy="379657"/>
          </a:xfrm>
          <a:solidFill>
            <a:srgbClr val="000000"/>
          </a:solidFill>
        </p:spPr>
        <p:txBody>
          <a:bodyPr vert="horz">
            <a:normAutofit fontScale="90000"/>
          </a:bodyPr>
          <a:lstStyle/>
          <a:p>
            <a:pPr lvl="0" algn="r"/>
            <a:r>
              <a:rPr lang="pt-BR" sz="1935" b="1" dirty="0">
                <a:solidFill>
                  <a:schemeClr val="bg1"/>
                </a:solidFill>
              </a:rPr>
              <a:t>Padrões de Projetos Comportamentais – </a:t>
            </a:r>
            <a:r>
              <a:rPr lang="en-US" sz="1935" b="1" i="1" dirty="0">
                <a:solidFill>
                  <a:schemeClr val="bg1"/>
                </a:solidFill>
              </a:rPr>
              <a:t>Template Method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A4F86A-18C5-37A9-702D-A962B96AA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015" y="653080"/>
            <a:ext cx="6719366" cy="237536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746F41F-4880-568A-57B3-99538C371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868" y="3108960"/>
            <a:ext cx="6331513" cy="374904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D2DD41D-08F5-9840-85EF-EA74FC6E1555}"/>
              </a:ext>
            </a:extLst>
          </p:cNvPr>
          <p:cNvSpPr/>
          <p:nvPr/>
        </p:nvSpPr>
        <p:spPr>
          <a:xfrm>
            <a:off x="5867698" y="6066580"/>
            <a:ext cx="1523490" cy="459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B3C6861-0D8E-D76C-14C2-0CEE0948B34F}"/>
              </a:ext>
            </a:extLst>
          </p:cNvPr>
          <p:cNvSpPr/>
          <p:nvPr/>
        </p:nvSpPr>
        <p:spPr>
          <a:xfrm>
            <a:off x="7945953" y="6066580"/>
            <a:ext cx="1523490" cy="459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F23C4C1-9542-5FF5-626F-8839EDEDEC6B}"/>
              </a:ext>
            </a:extLst>
          </p:cNvPr>
          <p:cNvSpPr/>
          <p:nvPr/>
        </p:nvSpPr>
        <p:spPr>
          <a:xfrm>
            <a:off x="10059529" y="6056670"/>
            <a:ext cx="1523490" cy="295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o Explicativo: Linha Dobrada 10">
            <a:extLst>
              <a:ext uri="{FF2B5EF4-FFF2-40B4-BE49-F238E27FC236}">
                <a16:creationId xmlns:a16="http://schemas.microsoft.com/office/drawing/2014/main" id="{178E8128-965A-E9DD-E393-2EC16BED83DE}"/>
              </a:ext>
            </a:extLst>
          </p:cNvPr>
          <p:cNvSpPr/>
          <p:nvPr/>
        </p:nvSpPr>
        <p:spPr>
          <a:xfrm>
            <a:off x="4356688" y="4403188"/>
            <a:ext cx="2831903" cy="961822"/>
          </a:xfrm>
          <a:prstGeom prst="borderCallout2">
            <a:avLst>
              <a:gd name="adj1" fmla="val 100656"/>
              <a:gd name="adj2" fmla="val 36872"/>
              <a:gd name="adj3" fmla="val 209020"/>
              <a:gd name="adj4" fmla="val 37478"/>
              <a:gd name="adj5" fmla="val 209128"/>
              <a:gd name="adj6" fmla="val 5002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Nas classe Filhas implemente somente o que muda </a:t>
            </a:r>
          </a:p>
        </p:txBody>
      </p:sp>
    </p:spTree>
    <p:extLst>
      <p:ext uri="{BB962C8B-B14F-4D97-AF65-F5344CB8AC3E}">
        <p14:creationId xmlns:p14="http://schemas.microsoft.com/office/powerpoint/2010/main" val="339215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167ADC5-50C4-75F8-5440-795AB04FAF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4619" y="758427"/>
            <a:ext cx="3955587" cy="5998284"/>
          </a:xfrm>
        </p:spPr>
        <p:txBody>
          <a:bodyPr vert="horz">
            <a:normAutofit/>
          </a:bodyPr>
          <a:lstStyle/>
          <a:p>
            <a:pPr lvl="0" algn="l"/>
            <a:r>
              <a:rPr lang="pt-BR" sz="2661" b="1" dirty="0" err="1"/>
              <a:t>Refatorando</a:t>
            </a:r>
            <a:endParaRPr lang="pt-BR" sz="2661" b="1" dirty="0"/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Os atributos </a:t>
            </a:r>
            <a:r>
              <a:rPr lang="pt-BR" sz="2661" b="1" dirty="0"/>
              <a:t>valor</a:t>
            </a:r>
            <a:r>
              <a:rPr lang="pt-BR" sz="2661" dirty="0"/>
              <a:t> e </a:t>
            </a:r>
            <a:r>
              <a:rPr lang="pt-BR" sz="2661" b="1" dirty="0"/>
              <a:t>gateway</a:t>
            </a:r>
            <a:r>
              <a:rPr lang="pt-BR" sz="2661" dirty="0"/>
              <a:t> ficam agora na superclasse Pagamento, assim as subclasses já terão esses recursos disponíveis</a:t>
            </a:r>
            <a:endParaRPr lang="pt-BR" sz="246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297B16-1DAC-F929-B1D3-4C1EE5FB9ECF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hangingPunct="0"/>
            <a:fld id="{1F8C96C8-47CB-41A7-B033-EB201520D2B5}" type="slidenum">
              <a:rPr lang="pt-BR" sz="1451">
                <a:latin typeface="Liberation Sans" pitchFamily="18"/>
                <a:ea typeface="Noto Sans CJK SC" pitchFamily="2"/>
                <a:cs typeface="FreeSans" pitchFamily="2"/>
              </a:rPr>
              <a:pPr algn="r" hangingPunct="0"/>
              <a:t>14</a:t>
            </a:fld>
            <a:endParaRPr lang="pt-BR" sz="1451"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5AE2F60-4263-3D44-3851-794C245DE3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931" y="273423"/>
            <a:ext cx="11143713" cy="379657"/>
          </a:xfrm>
          <a:solidFill>
            <a:srgbClr val="000000"/>
          </a:solidFill>
        </p:spPr>
        <p:txBody>
          <a:bodyPr vert="horz">
            <a:normAutofit fontScale="90000"/>
          </a:bodyPr>
          <a:lstStyle/>
          <a:p>
            <a:pPr lvl="0" algn="r"/>
            <a:r>
              <a:rPr lang="pt-BR" sz="1935" b="1" dirty="0">
                <a:solidFill>
                  <a:schemeClr val="bg1"/>
                </a:solidFill>
              </a:rPr>
              <a:t>Padrões de Projetos Comportamentais – </a:t>
            </a:r>
            <a:r>
              <a:rPr lang="en-US" sz="1935" b="1" i="1" dirty="0">
                <a:solidFill>
                  <a:schemeClr val="bg1"/>
                </a:solidFill>
              </a:rPr>
              <a:t>Template Method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46F41F-4880-568A-57B3-99538C371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206" y="775110"/>
            <a:ext cx="8111794" cy="480318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D2DD41D-08F5-9840-85EF-EA74FC6E1555}"/>
              </a:ext>
            </a:extLst>
          </p:cNvPr>
          <p:cNvSpPr/>
          <p:nvPr/>
        </p:nvSpPr>
        <p:spPr>
          <a:xfrm>
            <a:off x="6950910" y="1253439"/>
            <a:ext cx="1523490" cy="611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066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167ADC5-50C4-75F8-5440-795AB04FAF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4619" y="758427"/>
            <a:ext cx="3955587" cy="5998284"/>
          </a:xfrm>
        </p:spPr>
        <p:txBody>
          <a:bodyPr vert="horz">
            <a:normAutofit lnSpcReduction="10000"/>
          </a:bodyPr>
          <a:lstStyle/>
          <a:p>
            <a:pPr lvl="0" algn="l"/>
            <a:r>
              <a:rPr lang="pt-BR" sz="2661" b="1" dirty="0" err="1"/>
              <a:t>Refatorando</a:t>
            </a:r>
            <a:endParaRPr lang="pt-BR" sz="2661" b="1" dirty="0"/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 método </a:t>
            </a:r>
            <a:r>
              <a:rPr lang="pt-BR" sz="2661" dirty="0" err="1"/>
              <a:t>realizarCobranca</a:t>
            </a:r>
            <a:r>
              <a:rPr lang="pt-BR" sz="2661" dirty="0"/>
              <a:t>() deve ser declarado com final, isso garante que as subclasses não conseguirão </a:t>
            </a:r>
            <a:r>
              <a:rPr lang="pt-BR" sz="2661" dirty="0" err="1"/>
              <a:t>subreescreve-la</a:t>
            </a:r>
            <a:r>
              <a:rPr lang="pt-BR" sz="2661" dirty="0"/>
              <a:t>.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Assim a cobrança terá suas regras definidas na superclasse.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Será o novo </a:t>
            </a:r>
            <a:r>
              <a:rPr lang="pt-BR" sz="2661" b="1" dirty="0" err="1"/>
              <a:t>Template</a:t>
            </a:r>
            <a:r>
              <a:rPr lang="pt-BR" sz="2661" b="1" dirty="0"/>
              <a:t> </a:t>
            </a:r>
            <a:r>
              <a:rPr lang="pt-BR" sz="2661" b="1" dirty="0" err="1"/>
              <a:t>Method</a:t>
            </a:r>
            <a:r>
              <a:rPr lang="pt-BR" sz="2661" b="1" dirty="0"/>
              <a:t>.</a:t>
            </a:r>
            <a:endParaRPr lang="pt-BR" sz="2461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297B16-1DAC-F929-B1D3-4C1EE5FB9ECF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hangingPunct="0"/>
            <a:fld id="{1F8C96C8-47CB-41A7-B033-EB201520D2B5}" type="slidenum">
              <a:rPr lang="pt-BR" sz="1451">
                <a:latin typeface="Liberation Sans" pitchFamily="18"/>
                <a:ea typeface="Noto Sans CJK SC" pitchFamily="2"/>
                <a:cs typeface="FreeSans" pitchFamily="2"/>
              </a:rPr>
              <a:pPr algn="r" hangingPunct="0"/>
              <a:t>15</a:t>
            </a:fld>
            <a:endParaRPr lang="pt-BR" sz="1451"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5AE2F60-4263-3D44-3851-794C245DE3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931" y="273423"/>
            <a:ext cx="11143713" cy="379657"/>
          </a:xfrm>
          <a:solidFill>
            <a:srgbClr val="000000"/>
          </a:solidFill>
        </p:spPr>
        <p:txBody>
          <a:bodyPr vert="horz">
            <a:normAutofit fontScale="90000"/>
          </a:bodyPr>
          <a:lstStyle/>
          <a:p>
            <a:pPr lvl="0" algn="r"/>
            <a:r>
              <a:rPr lang="pt-BR" sz="1935" b="1" dirty="0">
                <a:solidFill>
                  <a:schemeClr val="bg1"/>
                </a:solidFill>
              </a:rPr>
              <a:t>Padrões de Projetos Comportamentais – </a:t>
            </a:r>
            <a:r>
              <a:rPr lang="en-US" sz="1935" b="1" i="1" dirty="0">
                <a:solidFill>
                  <a:schemeClr val="bg1"/>
                </a:solidFill>
              </a:rPr>
              <a:t>Template Method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46F41F-4880-568A-57B3-99538C371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206" y="775110"/>
            <a:ext cx="8111794" cy="480318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D2DD41D-08F5-9840-85EF-EA74FC6E1555}"/>
              </a:ext>
            </a:extLst>
          </p:cNvPr>
          <p:cNvSpPr/>
          <p:nvPr/>
        </p:nvSpPr>
        <p:spPr>
          <a:xfrm>
            <a:off x="6668086" y="2565261"/>
            <a:ext cx="5087557" cy="374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271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167ADC5-50C4-75F8-5440-795AB04FAF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4619" y="758427"/>
            <a:ext cx="3955587" cy="5998284"/>
          </a:xfrm>
        </p:spPr>
        <p:txBody>
          <a:bodyPr vert="horz">
            <a:normAutofit/>
          </a:bodyPr>
          <a:lstStyle/>
          <a:p>
            <a:pPr lvl="0" algn="l"/>
            <a:r>
              <a:rPr lang="pt-BR" sz="2661" b="1" dirty="0" err="1"/>
              <a:t>Refatorando</a:t>
            </a:r>
            <a:endParaRPr lang="pt-BR" sz="2661" b="1" dirty="0"/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 método </a:t>
            </a:r>
            <a:r>
              <a:rPr lang="pt-BR" sz="2661" dirty="0" err="1"/>
              <a:t>calcularDesconto</a:t>
            </a:r>
            <a:r>
              <a:rPr lang="pt-BR" sz="2661" dirty="0"/>
              <a:t>() foi declarado como abstrato, deste modo é responsabilidade das subclasses implementa-lo com suas regras especificas.</a:t>
            </a:r>
            <a:endParaRPr lang="pt-BR" sz="2461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297B16-1DAC-F929-B1D3-4C1EE5FB9ECF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hangingPunct="0"/>
            <a:fld id="{1F8C96C8-47CB-41A7-B033-EB201520D2B5}" type="slidenum">
              <a:rPr lang="pt-BR" sz="1451">
                <a:latin typeface="Liberation Sans" pitchFamily="18"/>
                <a:ea typeface="Noto Sans CJK SC" pitchFamily="2"/>
                <a:cs typeface="FreeSans" pitchFamily="2"/>
              </a:rPr>
              <a:pPr algn="r" hangingPunct="0"/>
              <a:t>16</a:t>
            </a:fld>
            <a:endParaRPr lang="pt-BR" sz="1451"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5AE2F60-4263-3D44-3851-794C245DE3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931" y="273423"/>
            <a:ext cx="11143713" cy="379657"/>
          </a:xfrm>
          <a:solidFill>
            <a:srgbClr val="000000"/>
          </a:solidFill>
        </p:spPr>
        <p:txBody>
          <a:bodyPr vert="horz">
            <a:normAutofit fontScale="90000"/>
          </a:bodyPr>
          <a:lstStyle/>
          <a:p>
            <a:pPr lvl="0" algn="r"/>
            <a:r>
              <a:rPr lang="pt-BR" sz="1935" b="1" dirty="0">
                <a:solidFill>
                  <a:schemeClr val="bg1"/>
                </a:solidFill>
              </a:rPr>
              <a:t>Padrões de Projetos Comportamentais – </a:t>
            </a:r>
            <a:r>
              <a:rPr lang="en-US" sz="1935" b="1" i="1" dirty="0">
                <a:solidFill>
                  <a:schemeClr val="bg1"/>
                </a:solidFill>
              </a:rPr>
              <a:t>Template Method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46F41F-4880-568A-57B3-99538C371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206" y="775110"/>
            <a:ext cx="8111794" cy="480318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D2DD41D-08F5-9840-85EF-EA74FC6E1555}"/>
              </a:ext>
            </a:extLst>
          </p:cNvPr>
          <p:cNvSpPr/>
          <p:nvPr/>
        </p:nvSpPr>
        <p:spPr>
          <a:xfrm>
            <a:off x="6668087" y="2255771"/>
            <a:ext cx="5087557" cy="374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19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167ADC5-50C4-75F8-5440-795AB04FAF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4619" y="758427"/>
            <a:ext cx="3955587" cy="4432551"/>
          </a:xfrm>
        </p:spPr>
        <p:txBody>
          <a:bodyPr vert="horz">
            <a:normAutofit/>
          </a:bodyPr>
          <a:lstStyle/>
          <a:p>
            <a:pPr lvl="0" algn="l"/>
            <a:r>
              <a:rPr lang="pt-BR" sz="2661" b="1" dirty="0" err="1"/>
              <a:t>Refatorando</a:t>
            </a:r>
            <a:endParaRPr lang="pt-BR" sz="2661" b="1" dirty="0"/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 método </a:t>
            </a:r>
            <a:r>
              <a:rPr lang="pt-BR" sz="2661" dirty="0" err="1"/>
              <a:t>calcularTaxa</a:t>
            </a:r>
            <a:r>
              <a:rPr lang="pt-BR" sz="2661" dirty="0"/>
              <a:t>() é um Hook (gancho).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Trata-se de um método implementado na classe abstrata mas recebe apenas uma implementação vazia ou mínima como padrão</a:t>
            </a:r>
            <a:endParaRPr lang="pt-BR" sz="246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297B16-1DAC-F929-B1D3-4C1EE5FB9ECF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hangingPunct="0"/>
            <a:fld id="{1F8C96C8-47CB-41A7-B033-EB201520D2B5}" type="slidenum">
              <a:rPr lang="pt-BR" sz="1451">
                <a:latin typeface="Liberation Sans" pitchFamily="18"/>
                <a:ea typeface="Noto Sans CJK SC" pitchFamily="2"/>
                <a:cs typeface="FreeSans" pitchFamily="2"/>
              </a:rPr>
              <a:pPr algn="r" hangingPunct="0"/>
              <a:t>17</a:t>
            </a:fld>
            <a:endParaRPr lang="pt-BR" sz="1451"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5AE2F60-4263-3D44-3851-794C245DE3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931" y="273423"/>
            <a:ext cx="11143713" cy="379657"/>
          </a:xfrm>
          <a:solidFill>
            <a:srgbClr val="000000"/>
          </a:solidFill>
        </p:spPr>
        <p:txBody>
          <a:bodyPr vert="horz">
            <a:normAutofit fontScale="90000"/>
          </a:bodyPr>
          <a:lstStyle/>
          <a:p>
            <a:pPr lvl="0" algn="r"/>
            <a:r>
              <a:rPr lang="pt-BR" sz="1935" b="1" dirty="0">
                <a:solidFill>
                  <a:schemeClr val="bg1"/>
                </a:solidFill>
              </a:rPr>
              <a:t>Padrões de Projetos Comportamentais – </a:t>
            </a:r>
            <a:r>
              <a:rPr lang="en-US" sz="1935" b="1" i="1" dirty="0">
                <a:solidFill>
                  <a:schemeClr val="bg1"/>
                </a:solidFill>
              </a:rPr>
              <a:t>Template Method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46F41F-4880-568A-57B3-99538C371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899" y="758428"/>
            <a:ext cx="8111794" cy="453789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D2DD41D-08F5-9840-85EF-EA74FC6E1555}"/>
              </a:ext>
            </a:extLst>
          </p:cNvPr>
          <p:cNvSpPr/>
          <p:nvPr/>
        </p:nvSpPr>
        <p:spPr>
          <a:xfrm>
            <a:off x="6668087" y="1890011"/>
            <a:ext cx="5087557" cy="374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39AA44-3E37-8F39-21D0-2114D19854D6}"/>
              </a:ext>
            </a:extLst>
          </p:cNvPr>
          <p:cNvSpPr txBox="1"/>
          <p:nvPr/>
        </p:nvSpPr>
        <p:spPr>
          <a:xfrm>
            <a:off x="124619" y="5296325"/>
            <a:ext cx="113807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Aqui no exemplo é útil devido ao fato que a classe </a:t>
            </a:r>
            <a:r>
              <a:rPr lang="pt-BR" sz="2400" dirty="0" err="1"/>
              <a:t>PagamentoDinheiro</a:t>
            </a:r>
            <a:r>
              <a:rPr lang="pt-BR" sz="2400" dirty="0"/>
              <a:t> não ter a incidência de cobrança de taxa, assim ela pode utilizar a implementação padrão do método que retorna 0. Já as classes </a:t>
            </a:r>
            <a:r>
              <a:rPr lang="pt-BR" sz="2400" dirty="0" err="1"/>
              <a:t>PagamentoCredito</a:t>
            </a:r>
            <a:r>
              <a:rPr lang="pt-BR" sz="2400" dirty="0"/>
              <a:t> e </a:t>
            </a:r>
            <a:r>
              <a:rPr lang="pt-BR" sz="2400" dirty="0" err="1"/>
              <a:t>PagamentoDebito</a:t>
            </a:r>
            <a:r>
              <a:rPr lang="pt-BR" sz="2400" dirty="0"/>
              <a:t> deverão sobrescreve-lo para suas regras.</a:t>
            </a:r>
          </a:p>
        </p:txBody>
      </p:sp>
    </p:spTree>
    <p:extLst>
      <p:ext uri="{BB962C8B-B14F-4D97-AF65-F5344CB8AC3E}">
        <p14:creationId xmlns:p14="http://schemas.microsoft.com/office/powerpoint/2010/main" val="1369055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167ADC5-50C4-75F8-5440-795AB04FAF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4619" y="758427"/>
            <a:ext cx="3955587" cy="4432551"/>
          </a:xfrm>
        </p:spPr>
        <p:txBody>
          <a:bodyPr vert="horz">
            <a:normAutofit/>
          </a:bodyPr>
          <a:lstStyle/>
          <a:p>
            <a:pPr lvl="0" algn="l"/>
            <a:r>
              <a:rPr lang="pt-BR" sz="2661" b="1" dirty="0" err="1"/>
              <a:t>Refatorando</a:t>
            </a:r>
            <a:endParaRPr lang="pt-BR" sz="2661" b="1" dirty="0"/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 método </a:t>
            </a:r>
            <a:r>
              <a:rPr lang="pt-BR" sz="2661" dirty="0" err="1"/>
              <a:t>calcularTaxa</a:t>
            </a:r>
            <a:r>
              <a:rPr lang="pt-BR" sz="2661" dirty="0"/>
              <a:t>() é um Hook (gancho).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Trata-se de um método implementado na classe abstrata mas recebe apenas uma implementação vazia ou mínima como padrão</a:t>
            </a:r>
            <a:endParaRPr lang="pt-BR" sz="246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297B16-1DAC-F929-B1D3-4C1EE5FB9ECF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hangingPunct="0"/>
            <a:fld id="{1F8C96C8-47CB-41A7-B033-EB201520D2B5}" type="slidenum">
              <a:rPr lang="pt-BR" sz="1451">
                <a:latin typeface="Liberation Sans" pitchFamily="18"/>
                <a:ea typeface="Noto Sans CJK SC" pitchFamily="2"/>
                <a:cs typeface="FreeSans" pitchFamily="2"/>
              </a:rPr>
              <a:pPr algn="r" hangingPunct="0"/>
              <a:t>18</a:t>
            </a:fld>
            <a:endParaRPr lang="pt-BR" sz="1451"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5AE2F60-4263-3D44-3851-794C245DE3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931" y="273423"/>
            <a:ext cx="11143713" cy="379657"/>
          </a:xfrm>
          <a:solidFill>
            <a:srgbClr val="000000"/>
          </a:solidFill>
        </p:spPr>
        <p:txBody>
          <a:bodyPr vert="horz">
            <a:normAutofit fontScale="90000"/>
          </a:bodyPr>
          <a:lstStyle/>
          <a:p>
            <a:pPr lvl="0" algn="r"/>
            <a:r>
              <a:rPr lang="pt-BR" sz="1935" b="1" dirty="0">
                <a:solidFill>
                  <a:schemeClr val="bg1"/>
                </a:solidFill>
              </a:rPr>
              <a:t>Padrões de Projetos Comportamentais – </a:t>
            </a:r>
            <a:r>
              <a:rPr lang="en-US" sz="1935" b="1" i="1" dirty="0">
                <a:solidFill>
                  <a:schemeClr val="bg1"/>
                </a:solidFill>
              </a:rPr>
              <a:t>Template Method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46F41F-4880-568A-57B3-99538C371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899" y="758428"/>
            <a:ext cx="8111794" cy="453789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D2DD41D-08F5-9840-85EF-EA74FC6E1555}"/>
              </a:ext>
            </a:extLst>
          </p:cNvPr>
          <p:cNvSpPr/>
          <p:nvPr/>
        </p:nvSpPr>
        <p:spPr>
          <a:xfrm>
            <a:off x="6668087" y="1890011"/>
            <a:ext cx="5087557" cy="374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39AA44-3E37-8F39-21D0-2114D19854D6}"/>
              </a:ext>
            </a:extLst>
          </p:cNvPr>
          <p:cNvSpPr txBox="1"/>
          <p:nvPr/>
        </p:nvSpPr>
        <p:spPr>
          <a:xfrm>
            <a:off x="124619" y="5296325"/>
            <a:ext cx="113807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Aqui no exemplo é útil devido ao fato que a classe </a:t>
            </a:r>
            <a:r>
              <a:rPr lang="pt-BR" sz="2400" dirty="0" err="1"/>
              <a:t>PagamentoDinheiro</a:t>
            </a:r>
            <a:r>
              <a:rPr lang="pt-BR" sz="2400" dirty="0"/>
              <a:t> não ter a incidência de cobrança de taxa, assim ela pode utilizar a implementação padrão do método que retorna 0. Já as classes </a:t>
            </a:r>
            <a:r>
              <a:rPr lang="pt-BR" sz="2400" dirty="0" err="1"/>
              <a:t>PagamentoCredito</a:t>
            </a:r>
            <a:r>
              <a:rPr lang="pt-BR" sz="2400" dirty="0"/>
              <a:t> e </a:t>
            </a:r>
            <a:r>
              <a:rPr lang="pt-BR" sz="2400" dirty="0" err="1"/>
              <a:t>PagamentoDebito</a:t>
            </a:r>
            <a:r>
              <a:rPr lang="pt-BR" sz="2400" dirty="0"/>
              <a:t> deverão sobrescreve-lo para suas regras.</a:t>
            </a:r>
          </a:p>
        </p:txBody>
      </p:sp>
    </p:spTree>
    <p:extLst>
      <p:ext uri="{BB962C8B-B14F-4D97-AF65-F5344CB8AC3E}">
        <p14:creationId xmlns:p14="http://schemas.microsoft.com/office/powerpoint/2010/main" val="3185025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167ADC5-50C4-75F8-5440-795AB04FAF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4619" y="758427"/>
            <a:ext cx="5797879" cy="5998284"/>
          </a:xfrm>
        </p:spPr>
        <p:txBody>
          <a:bodyPr vert="horz">
            <a:normAutofit lnSpcReduction="10000"/>
          </a:bodyPr>
          <a:lstStyle/>
          <a:p>
            <a:pPr lvl="0" algn="l"/>
            <a:r>
              <a:rPr lang="pt-BR" sz="2661" b="1" dirty="0" err="1"/>
              <a:t>Refatorando</a:t>
            </a:r>
            <a:endParaRPr lang="pt-BR" sz="2661" b="1" dirty="0"/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 Vamos claramente uma </a:t>
            </a:r>
            <a:r>
              <a:rPr lang="pt-BR" sz="2661" b="1" dirty="0"/>
              <a:t>inversão de dependência </a:t>
            </a:r>
            <a:r>
              <a:rPr lang="pt-BR" sz="2661" dirty="0"/>
              <a:t>onde a superclasse depende das subclasses.</a:t>
            </a:r>
            <a:endParaRPr lang="pt-BR" sz="2661" b="1" dirty="0"/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Onde no natural seria o contrário.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Quem dita as regras a respeito de como a cobrança será feita é o método </a:t>
            </a:r>
            <a:r>
              <a:rPr lang="pt-BR" sz="2661" dirty="0" err="1"/>
              <a:t>realizaCobranca</a:t>
            </a:r>
            <a:r>
              <a:rPr lang="pt-BR" sz="2661" dirty="0"/>
              <a:t>() da superclasse. 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Cabe as subclasses apenas completar as peças do quebra-cabeça.</a:t>
            </a:r>
            <a:endParaRPr lang="pt-BR" sz="246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297B16-1DAC-F929-B1D3-4C1EE5FB9ECF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hangingPunct="0"/>
            <a:fld id="{1F8C96C8-47CB-41A7-B033-EB201520D2B5}" type="slidenum">
              <a:rPr lang="pt-BR" sz="1451">
                <a:latin typeface="Liberation Sans" pitchFamily="18"/>
                <a:ea typeface="Noto Sans CJK SC" pitchFamily="2"/>
                <a:cs typeface="FreeSans" pitchFamily="2"/>
              </a:rPr>
              <a:pPr algn="r" hangingPunct="0"/>
              <a:t>19</a:t>
            </a:fld>
            <a:endParaRPr lang="pt-BR" sz="1451"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5AE2F60-4263-3D44-3851-794C245DE3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931" y="273423"/>
            <a:ext cx="11143713" cy="379657"/>
          </a:xfrm>
          <a:solidFill>
            <a:srgbClr val="000000"/>
          </a:solidFill>
        </p:spPr>
        <p:txBody>
          <a:bodyPr vert="horz">
            <a:normAutofit fontScale="90000"/>
          </a:bodyPr>
          <a:lstStyle/>
          <a:p>
            <a:pPr lvl="0" algn="r"/>
            <a:r>
              <a:rPr lang="pt-BR" sz="1935" b="1" dirty="0">
                <a:solidFill>
                  <a:schemeClr val="bg1"/>
                </a:solidFill>
              </a:rPr>
              <a:t>Padrões de Projetos Comportamentais – </a:t>
            </a:r>
            <a:r>
              <a:rPr lang="en-US" sz="1935" b="1" i="1" dirty="0">
                <a:solidFill>
                  <a:schemeClr val="bg1"/>
                </a:solidFill>
              </a:rPr>
              <a:t>Template Method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46F41F-4880-568A-57B3-99538C371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030" y="758428"/>
            <a:ext cx="6414662" cy="358848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D2DD41D-08F5-9840-85EF-EA74FC6E1555}"/>
              </a:ext>
            </a:extLst>
          </p:cNvPr>
          <p:cNvSpPr/>
          <p:nvPr/>
        </p:nvSpPr>
        <p:spPr>
          <a:xfrm>
            <a:off x="7849772" y="653080"/>
            <a:ext cx="2236695" cy="1879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43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6F5525F-CFD7-E016-A04D-7CD6B06AB1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3293" y="870773"/>
            <a:ext cx="11102352" cy="5442329"/>
          </a:xfrm>
        </p:spPr>
        <p:txBody>
          <a:bodyPr vert="horz"/>
          <a:lstStyle/>
          <a:p>
            <a:pPr lvl="0" algn="ctr"/>
            <a:r>
              <a:rPr lang="en-US" sz="2661" b="1" dirty="0"/>
              <a:t>Template Method </a:t>
            </a:r>
          </a:p>
          <a:p>
            <a:pPr lvl="0" algn="ctr"/>
            <a:r>
              <a:rPr lang="pt-BR" sz="2661" b="1" dirty="0"/>
              <a:t>Também conhecido como: Método Padrão</a:t>
            </a:r>
          </a:p>
          <a:p>
            <a:pPr lvl="0"/>
            <a:endParaRPr lang="pt-BR" sz="2661" dirty="0"/>
          </a:p>
          <a:p>
            <a:pPr lvl="0" algn="ctr"/>
            <a:r>
              <a:rPr lang="pt-BR" sz="2661" b="1" dirty="0"/>
              <a:t>O </a:t>
            </a:r>
            <a:r>
              <a:rPr lang="en-US" sz="2661" b="1" dirty="0"/>
              <a:t>Template Method </a:t>
            </a:r>
            <a:r>
              <a:rPr lang="pt-BR" sz="2661" b="1" dirty="0"/>
              <a:t>é um padrão de projeto comportamental que define o esqueleto de um algoritmo na superclasse mas deixa as subclasses sobrescreverem etapas específicas do algoritmo sem modificar sua estrutura.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931B7B-6209-D1A9-1145-847DB295B9CA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hangingPunct="0"/>
            <a:fld id="{00B60802-C6EE-4972-A9C2-C394D4B05BE1}" type="slidenum">
              <a:rPr lang="pt-BR" sz="1451">
                <a:latin typeface="Liberation Sans" pitchFamily="18"/>
                <a:ea typeface="Noto Sans CJK SC" pitchFamily="2"/>
                <a:cs typeface="FreeSans" pitchFamily="2"/>
              </a:rPr>
              <a:pPr algn="r" hangingPunct="0"/>
              <a:t>2</a:t>
            </a:fld>
            <a:endParaRPr lang="pt-BR" sz="1451"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061E441-A2EC-9FFF-118F-D13810A56F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931" y="273423"/>
            <a:ext cx="11143713" cy="379657"/>
          </a:xfrm>
          <a:solidFill>
            <a:srgbClr val="000000"/>
          </a:solidFill>
        </p:spPr>
        <p:txBody>
          <a:bodyPr vert="horz">
            <a:normAutofit fontScale="90000"/>
          </a:bodyPr>
          <a:lstStyle/>
          <a:p>
            <a:pPr lvl="0" algn="r"/>
            <a:r>
              <a:rPr lang="pt-BR" sz="1935" b="1" dirty="0">
                <a:solidFill>
                  <a:schemeClr val="bg1"/>
                </a:solidFill>
              </a:rPr>
              <a:t>Padrões de Projetos Comportamentais – </a:t>
            </a:r>
            <a:r>
              <a:rPr lang="en-US" sz="1935" b="1" i="1" dirty="0">
                <a:solidFill>
                  <a:schemeClr val="bg1"/>
                </a:solidFill>
              </a:rPr>
              <a:t>Template Method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C297B16-1DAC-F929-B1D3-4C1EE5FB9ECF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hangingPunct="0"/>
            <a:fld id="{1F8C96C8-47CB-41A7-B033-EB201520D2B5}" type="slidenum">
              <a:rPr lang="pt-BR" sz="1451">
                <a:latin typeface="Liberation Sans" pitchFamily="18"/>
                <a:ea typeface="Noto Sans CJK SC" pitchFamily="2"/>
                <a:cs typeface="FreeSans" pitchFamily="2"/>
              </a:rPr>
              <a:pPr algn="r" hangingPunct="0"/>
              <a:t>20</a:t>
            </a:fld>
            <a:endParaRPr lang="pt-BR" sz="1451"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5AE2F60-4263-3D44-3851-794C245DE3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931" y="273423"/>
            <a:ext cx="11143713" cy="379657"/>
          </a:xfrm>
          <a:solidFill>
            <a:srgbClr val="000000"/>
          </a:solidFill>
        </p:spPr>
        <p:txBody>
          <a:bodyPr vert="horz">
            <a:normAutofit fontScale="90000"/>
          </a:bodyPr>
          <a:lstStyle/>
          <a:p>
            <a:pPr lvl="0" algn="r"/>
            <a:r>
              <a:rPr lang="pt-BR" sz="1935" b="1" dirty="0">
                <a:solidFill>
                  <a:schemeClr val="bg1"/>
                </a:solidFill>
              </a:rPr>
              <a:t>Padrões de Projetos Comportamentais – </a:t>
            </a:r>
            <a:r>
              <a:rPr lang="en-US" sz="1935" b="1" i="1" dirty="0">
                <a:solidFill>
                  <a:schemeClr val="bg1"/>
                </a:solidFill>
              </a:rPr>
              <a:t>Template Method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167ADC5-50C4-75F8-5440-795AB04FAF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1931" y="188316"/>
            <a:ext cx="874187" cy="521733"/>
          </a:xfrm>
        </p:spPr>
        <p:txBody>
          <a:bodyPr vert="horz">
            <a:normAutofit/>
          </a:bodyPr>
          <a:lstStyle/>
          <a:p>
            <a:pPr lvl="0" algn="l"/>
            <a:r>
              <a:rPr lang="pt-BR" sz="2661" b="1" dirty="0">
                <a:solidFill>
                  <a:schemeClr val="bg1"/>
                </a:solidFill>
              </a:rPr>
              <a:t>C#</a:t>
            </a:r>
            <a:endParaRPr lang="pt-BR" sz="2461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E2AC9E0-9349-FDC2-6B09-53FA89BAE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4421"/>
            <a:ext cx="3757833" cy="545163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78B3D31-9B88-C94B-6D03-C92270CE5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833" y="794421"/>
            <a:ext cx="4190127" cy="484672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AB4149B-BC78-FED6-C384-89AE4401B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7960" y="794421"/>
            <a:ext cx="4251857" cy="4931096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D5BEBEA-9C2F-6E09-CB57-8FE50691A584}"/>
              </a:ext>
            </a:extLst>
          </p:cNvPr>
          <p:cNvSpPr/>
          <p:nvPr/>
        </p:nvSpPr>
        <p:spPr>
          <a:xfrm>
            <a:off x="253220" y="2255771"/>
            <a:ext cx="2518116" cy="374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30833A3-BC04-06D6-AE17-B90579D31051}"/>
              </a:ext>
            </a:extLst>
          </p:cNvPr>
          <p:cNvSpPr/>
          <p:nvPr/>
        </p:nvSpPr>
        <p:spPr>
          <a:xfrm>
            <a:off x="4443347" y="2094117"/>
            <a:ext cx="2518116" cy="374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1A2AEC-C200-1CFB-C28E-DE9DD35D2613}"/>
              </a:ext>
            </a:extLst>
          </p:cNvPr>
          <p:cNvSpPr/>
          <p:nvPr/>
        </p:nvSpPr>
        <p:spPr>
          <a:xfrm>
            <a:off x="8694089" y="2094116"/>
            <a:ext cx="2518116" cy="374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558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F1B2F200-F80F-A270-22EE-57DB67EF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091" y="710048"/>
            <a:ext cx="3739258" cy="370720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583D8B8-8FF3-1A1F-B19A-6460E890A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032" y="662930"/>
            <a:ext cx="4182059" cy="382958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5C813FD-5625-AE72-3C59-394288BA1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38188"/>
            <a:ext cx="4196032" cy="367906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C297B16-1DAC-F929-B1D3-4C1EE5FB9ECF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hangingPunct="0"/>
            <a:fld id="{1F8C96C8-47CB-41A7-B033-EB201520D2B5}" type="slidenum">
              <a:rPr lang="pt-BR" sz="1451">
                <a:latin typeface="Liberation Sans" pitchFamily="18"/>
                <a:ea typeface="Noto Sans CJK SC" pitchFamily="2"/>
                <a:cs typeface="FreeSans" pitchFamily="2"/>
              </a:rPr>
              <a:pPr algn="r" hangingPunct="0"/>
              <a:t>21</a:t>
            </a:fld>
            <a:endParaRPr lang="pt-BR" sz="1451"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5AE2F60-4263-3D44-3851-794C245DE3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931" y="273423"/>
            <a:ext cx="11143713" cy="379657"/>
          </a:xfrm>
          <a:solidFill>
            <a:srgbClr val="000000"/>
          </a:solidFill>
        </p:spPr>
        <p:txBody>
          <a:bodyPr vert="horz">
            <a:normAutofit fontScale="90000"/>
          </a:bodyPr>
          <a:lstStyle/>
          <a:p>
            <a:pPr lvl="0" algn="r"/>
            <a:r>
              <a:rPr lang="pt-BR" sz="1935" b="1" dirty="0">
                <a:solidFill>
                  <a:schemeClr val="bg1"/>
                </a:solidFill>
              </a:rPr>
              <a:t>Padrões de Projetos Comportamentais – </a:t>
            </a:r>
            <a:r>
              <a:rPr lang="en-US" sz="1935" b="1" i="1" dirty="0">
                <a:solidFill>
                  <a:schemeClr val="bg1"/>
                </a:solidFill>
              </a:rPr>
              <a:t>Template Method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167ADC5-50C4-75F8-5440-795AB04FAF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1931" y="188316"/>
            <a:ext cx="874187" cy="521733"/>
          </a:xfrm>
        </p:spPr>
        <p:txBody>
          <a:bodyPr vert="horz">
            <a:normAutofit/>
          </a:bodyPr>
          <a:lstStyle/>
          <a:p>
            <a:pPr lvl="0" algn="l"/>
            <a:r>
              <a:rPr lang="pt-BR" sz="2661" b="1" dirty="0">
                <a:solidFill>
                  <a:schemeClr val="bg1"/>
                </a:solidFill>
              </a:rPr>
              <a:t>C#</a:t>
            </a:r>
            <a:endParaRPr lang="pt-BR" sz="2461" dirty="0">
              <a:solidFill>
                <a:schemeClr val="bg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D5BEBEA-9C2F-6E09-CB57-8FE50691A584}"/>
              </a:ext>
            </a:extLst>
          </p:cNvPr>
          <p:cNvSpPr/>
          <p:nvPr/>
        </p:nvSpPr>
        <p:spPr>
          <a:xfrm>
            <a:off x="611931" y="2094116"/>
            <a:ext cx="2518116" cy="374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30833A3-BC04-06D6-AE17-B90579D31051}"/>
              </a:ext>
            </a:extLst>
          </p:cNvPr>
          <p:cNvSpPr/>
          <p:nvPr/>
        </p:nvSpPr>
        <p:spPr>
          <a:xfrm>
            <a:off x="4443347" y="2094117"/>
            <a:ext cx="2518116" cy="374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0DC86CB9-1B7B-BACD-A4C2-49C0366A79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619" y="4445395"/>
            <a:ext cx="2387857" cy="233549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EBC8EDD0-050A-2BF6-4826-147F5D2D48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2553" y="4838581"/>
            <a:ext cx="3186894" cy="18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23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99210FBE-161B-54D2-86C9-0816D26EB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868" y="653080"/>
            <a:ext cx="4197509" cy="364078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4845D9B-0CD2-FB13-ABE4-4F5524DCC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703" y="653080"/>
            <a:ext cx="4266257" cy="442535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8ADAFF4-931E-FD66-B0ED-25BF65591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2" y="837322"/>
            <a:ext cx="3648509" cy="405823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C297B16-1DAC-F929-B1D3-4C1EE5FB9ECF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hangingPunct="0"/>
            <a:fld id="{1F8C96C8-47CB-41A7-B033-EB201520D2B5}" type="slidenum">
              <a:rPr lang="pt-BR" sz="1451">
                <a:latin typeface="Liberation Sans" pitchFamily="18"/>
                <a:ea typeface="Noto Sans CJK SC" pitchFamily="2"/>
                <a:cs typeface="FreeSans" pitchFamily="2"/>
              </a:rPr>
              <a:pPr algn="r" hangingPunct="0"/>
              <a:t>22</a:t>
            </a:fld>
            <a:endParaRPr lang="pt-BR" sz="1451"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5AE2F60-4263-3D44-3851-794C245DE3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931" y="273423"/>
            <a:ext cx="11143713" cy="379657"/>
          </a:xfrm>
          <a:solidFill>
            <a:srgbClr val="000000"/>
          </a:solidFill>
        </p:spPr>
        <p:txBody>
          <a:bodyPr vert="horz">
            <a:normAutofit fontScale="90000"/>
          </a:bodyPr>
          <a:lstStyle/>
          <a:p>
            <a:pPr lvl="0" algn="r"/>
            <a:r>
              <a:rPr lang="pt-BR" sz="1935" b="1" dirty="0">
                <a:solidFill>
                  <a:schemeClr val="bg1"/>
                </a:solidFill>
              </a:rPr>
              <a:t>Padrões de Projetos Comportamentais – </a:t>
            </a:r>
            <a:r>
              <a:rPr lang="en-US" sz="1935" b="1" i="1" dirty="0">
                <a:solidFill>
                  <a:schemeClr val="bg1"/>
                </a:solidFill>
              </a:rPr>
              <a:t>Template Method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167ADC5-50C4-75F8-5440-795AB04FAF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1931" y="188316"/>
            <a:ext cx="874187" cy="521733"/>
          </a:xfrm>
        </p:spPr>
        <p:txBody>
          <a:bodyPr vert="horz">
            <a:normAutofit fontScale="85000" lnSpcReduction="10000"/>
          </a:bodyPr>
          <a:lstStyle/>
          <a:p>
            <a:pPr lvl="0" algn="l"/>
            <a:r>
              <a:rPr lang="pt-BR" sz="2661" b="1" dirty="0">
                <a:solidFill>
                  <a:schemeClr val="bg1"/>
                </a:solidFill>
              </a:rPr>
              <a:t>Java</a:t>
            </a:r>
            <a:endParaRPr lang="pt-BR" sz="2461" dirty="0">
              <a:solidFill>
                <a:schemeClr val="bg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D5BEBEA-9C2F-6E09-CB57-8FE50691A584}"/>
              </a:ext>
            </a:extLst>
          </p:cNvPr>
          <p:cNvSpPr/>
          <p:nvPr/>
        </p:nvSpPr>
        <p:spPr>
          <a:xfrm>
            <a:off x="493588" y="1674055"/>
            <a:ext cx="2518116" cy="2532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30833A3-BC04-06D6-AE17-B90579D31051}"/>
              </a:ext>
            </a:extLst>
          </p:cNvPr>
          <p:cNvSpPr/>
          <p:nvPr/>
        </p:nvSpPr>
        <p:spPr>
          <a:xfrm>
            <a:off x="4142097" y="1545477"/>
            <a:ext cx="3112786" cy="269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1A2AEC-C200-1CFB-C28E-DE9DD35D2613}"/>
              </a:ext>
            </a:extLst>
          </p:cNvPr>
          <p:cNvSpPr/>
          <p:nvPr/>
        </p:nvSpPr>
        <p:spPr>
          <a:xfrm>
            <a:off x="8385276" y="1347676"/>
            <a:ext cx="3079894" cy="326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11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233A2CCE-B4BB-AC74-D67A-1B9DFB4B6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506" y="689096"/>
            <a:ext cx="4121381" cy="239110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DBA1C88-C13E-169D-A7C5-6835C7173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1" y="719899"/>
            <a:ext cx="4121381" cy="292458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C297B16-1DAC-F929-B1D3-4C1EE5FB9ECF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hangingPunct="0"/>
            <a:fld id="{1F8C96C8-47CB-41A7-B033-EB201520D2B5}" type="slidenum">
              <a:rPr lang="pt-BR" sz="1451">
                <a:latin typeface="Liberation Sans" pitchFamily="18"/>
                <a:ea typeface="Noto Sans CJK SC" pitchFamily="2"/>
                <a:cs typeface="FreeSans" pitchFamily="2"/>
              </a:rPr>
              <a:pPr algn="r" hangingPunct="0"/>
              <a:t>23</a:t>
            </a:fld>
            <a:endParaRPr lang="pt-BR" sz="1451"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5AE2F60-4263-3D44-3851-794C245DE3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931" y="273423"/>
            <a:ext cx="11143713" cy="379657"/>
          </a:xfrm>
          <a:solidFill>
            <a:srgbClr val="000000"/>
          </a:solidFill>
        </p:spPr>
        <p:txBody>
          <a:bodyPr vert="horz">
            <a:normAutofit fontScale="90000"/>
          </a:bodyPr>
          <a:lstStyle/>
          <a:p>
            <a:pPr lvl="0" algn="r"/>
            <a:r>
              <a:rPr lang="pt-BR" sz="1935" b="1" dirty="0">
                <a:solidFill>
                  <a:schemeClr val="bg1"/>
                </a:solidFill>
              </a:rPr>
              <a:t>Padrões de Projetos Comportamentais – </a:t>
            </a:r>
            <a:r>
              <a:rPr lang="en-US" sz="1935" b="1" i="1" dirty="0">
                <a:solidFill>
                  <a:schemeClr val="bg1"/>
                </a:solidFill>
              </a:rPr>
              <a:t>Template Method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167ADC5-50C4-75F8-5440-795AB04FAF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1931" y="188316"/>
            <a:ext cx="874187" cy="521733"/>
          </a:xfrm>
        </p:spPr>
        <p:txBody>
          <a:bodyPr vert="horz">
            <a:normAutofit fontScale="85000" lnSpcReduction="10000"/>
          </a:bodyPr>
          <a:lstStyle/>
          <a:p>
            <a:pPr lvl="0" algn="l"/>
            <a:r>
              <a:rPr lang="pt-BR" sz="2661" b="1" dirty="0">
                <a:solidFill>
                  <a:schemeClr val="bg1"/>
                </a:solidFill>
              </a:rPr>
              <a:t>Java</a:t>
            </a:r>
            <a:endParaRPr lang="pt-BR" sz="2461" dirty="0">
              <a:solidFill>
                <a:schemeClr val="bg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D5BEBEA-9C2F-6E09-CB57-8FE50691A584}"/>
              </a:ext>
            </a:extLst>
          </p:cNvPr>
          <p:cNvSpPr/>
          <p:nvPr/>
        </p:nvSpPr>
        <p:spPr>
          <a:xfrm>
            <a:off x="542515" y="1453993"/>
            <a:ext cx="2988475" cy="374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30833A3-BC04-06D6-AE17-B90579D31051}"/>
              </a:ext>
            </a:extLst>
          </p:cNvPr>
          <p:cNvSpPr/>
          <p:nvPr/>
        </p:nvSpPr>
        <p:spPr>
          <a:xfrm>
            <a:off x="4256710" y="1266549"/>
            <a:ext cx="2518116" cy="3090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1164DB9-5855-13F2-B614-DBFA9BF4D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990" y="3985041"/>
            <a:ext cx="3524743" cy="181506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1FB5D1D-95E5-4131-08A2-E00BEEEAB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418" y="3774130"/>
            <a:ext cx="2673400" cy="269428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957ACE87-6336-1F3D-40BC-C1A5AEE4AE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00" y="590154"/>
            <a:ext cx="3867690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60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167ADC5-50C4-75F8-5440-795AB04FAF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4619" y="651854"/>
            <a:ext cx="5797879" cy="5998284"/>
          </a:xfrm>
        </p:spPr>
        <p:txBody>
          <a:bodyPr vert="horz">
            <a:normAutofit fontScale="92500" lnSpcReduction="10000"/>
          </a:bodyPr>
          <a:lstStyle/>
          <a:p>
            <a:pPr lvl="0" algn="l"/>
            <a:r>
              <a:rPr lang="pt-BR" sz="2661" b="1" dirty="0" err="1"/>
              <a:t>Refatorando</a:t>
            </a:r>
            <a:endParaRPr lang="pt-BR" sz="2661" b="1" dirty="0"/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 Na nova implementação não existe código repetido, as subclasses complementam a superclasse com os comportamentos que variam;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Isso causa uma inversão de dependência que diz: “</a:t>
            </a:r>
            <a:r>
              <a:rPr lang="pt-BR" sz="2661" b="1" i="1" dirty="0"/>
              <a:t>Abstrações não devem ser baseadas em detalhes. Detalhes devem ser baseados em abstrações</a:t>
            </a:r>
            <a:r>
              <a:rPr lang="pt-BR" sz="2661" dirty="0"/>
              <a:t>”;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pt-BR" sz="2461" dirty="0"/>
              <a:t>É exatamente o que estamos fazendo, pois os detalhes de cada tipo de pagamento dependem da classe abstrata Pagamento e não o contrário.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297B16-1DAC-F929-B1D3-4C1EE5FB9ECF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hangingPunct="0"/>
            <a:fld id="{1F8C96C8-47CB-41A7-B033-EB201520D2B5}" type="slidenum">
              <a:rPr lang="pt-BR" sz="1451">
                <a:latin typeface="Liberation Sans" pitchFamily="18"/>
                <a:ea typeface="Noto Sans CJK SC" pitchFamily="2"/>
                <a:cs typeface="FreeSans" pitchFamily="2"/>
              </a:rPr>
              <a:pPr algn="r" hangingPunct="0"/>
              <a:t>24</a:t>
            </a:fld>
            <a:endParaRPr lang="pt-BR" sz="1451"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5AE2F60-4263-3D44-3851-794C245DE3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931" y="273423"/>
            <a:ext cx="11143713" cy="379657"/>
          </a:xfrm>
          <a:solidFill>
            <a:srgbClr val="000000"/>
          </a:solidFill>
        </p:spPr>
        <p:txBody>
          <a:bodyPr vert="horz">
            <a:normAutofit fontScale="90000"/>
          </a:bodyPr>
          <a:lstStyle/>
          <a:p>
            <a:pPr lvl="0" algn="r"/>
            <a:r>
              <a:rPr lang="pt-BR" sz="1935" b="1" dirty="0">
                <a:solidFill>
                  <a:schemeClr val="bg1"/>
                </a:solidFill>
              </a:rPr>
              <a:t>Padrões de Projetos Comportamentais – </a:t>
            </a:r>
            <a:r>
              <a:rPr lang="en-US" sz="1935" b="1" i="1" dirty="0">
                <a:solidFill>
                  <a:schemeClr val="bg1"/>
                </a:solidFill>
              </a:rPr>
              <a:t>Template Method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46F41F-4880-568A-57B3-99538C371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766" y="758429"/>
            <a:ext cx="6288926" cy="351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06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167ADC5-50C4-75F8-5440-795AB04FAF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4619" y="651854"/>
            <a:ext cx="5797879" cy="5998284"/>
          </a:xfrm>
        </p:spPr>
        <p:txBody>
          <a:bodyPr vert="horz">
            <a:normAutofit/>
          </a:bodyPr>
          <a:lstStyle/>
          <a:p>
            <a:pPr lvl="0" algn="l"/>
            <a:r>
              <a:rPr lang="pt-BR" sz="2661" b="1" dirty="0" err="1"/>
              <a:t>Refatorando</a:t>
            </a:r>
            <a:endParaRPr lang="pt-BR" sz="2661" b="1" dirty="0"/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 Se no futuro a loja decidir adotar um novo meio de pagamento, como via smartphone por exemplo;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Basta criar uma nova classe </a:t>
            </a:r>
            <a:r>
              <a:rPr lang="pt-BR" sz="2661" dirty="0" err="1"/>
              <a:t>PagamentoSmartphone</a:t>
            </a:r>
            <a:r>
              <a:rPr lang="pt-BR" sz="2661" dirty="0"/>
              <a:t> e estender a classe Pagamento.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Deste modo não será necessário modificar a classe Pagamento, seguindo o princípio: </a:t>
            </a:r>
            <a:r>
              <a:rPr lang="pt-BR" sz="2661" b="1" dirty="0"/>
              <a:t>“aberta para extensão e fechada para mudanças”</a:t>
            </a:r>
            <a:endParaRPr lang="pt-BR" sz="2461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297B16-1DAC-F929-B1D3-4C1EE5FB9ECF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hangingPunct="0"/>
            <a:fld id="{1F8C96C8-47CB-41A7-B033-EB201520D2B5}" type="slidenum">
              <a:rPr lang="pt-BR" sz="1451">
                <a:latin typeface="Liberation Sans" pitchFamily="18"/>
                <a:ea typeface="Noto Sans CJK SC" pitchFamily="2"/>
                <a:cs typeface="FreeSans" pitchFamily="2"/>
              </a:rPr>
              <a:pPr algn="r" hangingPunct="0"/>
              <a:t>25</a:t>
            </a:fld>
            <a:endParaRPr lang="pt-BR" sz="1451"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5AE2F60-4263-3D44-3851-794C245DE3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931" y="273423"/>
            <a:ext cx="11143713" cy="379657"/>
          </a:xfrm>
          <a:solidFill>
            <a:srgbClr val="000000"/>
          </a:solidFill>
        </p:spPr>
        <p:txBody>
          <a:bodyPr vert="horz">
            <a:normAutofit fontScale="90000"/>
          </a:bodyPr>
          <a:lstStyle/>
          <a:p>
            <a:pPr lvl="0" algn="r"/>
            <a:r>
              <a:rPr lang="pt-BR" sz="1935" b="1" dirty="0">
                <a:solidFill>
                  <a:schemeClr val="bg1"/>
                </a:solidFill>
              </a:rPr>
              <a:t>Padrões de Projetos Comportamentais – </a:t>
            </a:r>
            <a:r>
              <a:rPr lang="en-US" sz="1935" b="1" i="1" dirty="0">
                <a:solidFill>
                  <a:schemeClr val="bg1"/>
                </a:solidFill>
              </a:rPr>
              <a:t>Template Method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46F41F-4880-568A-57B3-99538C371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766" y="758429"/>
            <a:ext cx="6288926" cy="351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07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167ADC5-50C4-75F8-5440-795AB04FAF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1931" y="651854"/>
            <a:ext cx="11143713" cy="5998284"/>
          </a:xfrm>
        </p:spPr>
        <p:txBody>
          <a:bodyPr vert="horz">
            <a:normAutofit/>
          </a:bodyPr>
          <a:lstStyle/>
          <a:p>
            <a:pPr lvl="0" algn="l"/>
            <a:r>
              <a:rPr lang="pt-BR" sz="2661" b="1" dirty="0"/>
              <a:t>Aplicabilidade</a:t>
            </a:r>
          </a:p>
          <a:p>
            <a:pPr lvl="0" algn="l">
              <a:buSzPct val="45000"/>
              <a:buFont typeface="StarSymbol"/>
              <a:buChar char="●"/>
            </a:pPr>
            <a:endParaRPr lang="pt-BR" sz="2661" dirty="0"/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Para implementar partes invariantes de um algoritmo apenas uma vez, deixando as subclasses apenas a implementação daquilo que pode variar;</a:t>
            </a:r>
          </a:p>
          <a:p>
            <a:pPr lvl="0" algn="l">
              <a:buSzPct val="45000"/>
              <a:buFont typeface="StarSymbol"/>
              <a:buChar char="●"/>
            </a:pPr>
            <a:endParaRPr lang="pt-BR" sz="2661" dirty="0"/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Controlar extensões de subclasses, sabendo o que as subclasses devem implementar e até onde devem implementar;</a:t>
            </a:r>
          </a:p>
          <a:p>
            <a:pPr lvl="0" algn="l">
              <a:buSzPct val="45000"/>
              <a:buFont typeface="StarSymbol"/>
              <a:buChar char="●"/>
            </a:pPr>
            <a:endParaRPr lang="pt-BR" sz="2661" dirty="0"/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Evitar duplicação de código entre classes comuns.</a:t>
            </a:r>
            <a:endParaRPr lang="pt-BR" sz="246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297B16-1DAC-F929-B1D3-4C1EE5FB9ECF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hangingPunct="0"/>
            <a:fld id="{1F8C96C8-47CB-41A7-B033-EB201520D2B5}" type="slidenum">
              <a:rPr lang="pt-BR" sz="1451">
                <a:latin typeface="Liberation Sans" pitchFamily="18"/>
                <a:ea typeface="Noto Sans CJK SC" pitchFamily="2"/>
                <a:cs typeface="FreeSans" pitchFamily="2"/>
              </a:rPr>
              <a:pPr algn="r" hangingPunct="0"/>
              <a:t>26</a:t>
            </a:fld>
            <a:endParaRPr lang="pt-BR" sz="1451"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5AE2F60-4263-3D44-3851-794C245DE3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931" y="273423"/>
            <a:ext cx="11143713" cy="379657"/>
          </a:xfrm>
          <a:solidFill>
            <a:srgbClr val="000000"/>
          </a:solidFill>
        </p:spPr>
        <p:txBody>
          <a:bodyPr vert="horz">
            <a:normAutofit fontScale="90000"/>
          </a:bodyPr>
          <a:lstStyle/>
          <a:p>
            <a:pPr lvl="0" algn="r"/>
            <a:r>
              <a:rPr lang="pt-BR" sz="1935" b="1" dirty="0">
                <a:solidFill>
                  <a:schemeClr val="bg1"/>
                </a:solidFill>
              </a:rPr>
              <a:t>Padrões de Projetos Comportamentais – </a:t>
            </a:r>
            <a:r>
              <a:rPr lang="en-US" sz="1935" b="1" i="1" dirty="0">
                <a:solidFill>
                  <a:schemeClr val="bg1"/>
                </a:solidFill>
              </a:rPr>
              <a:t>Template Method</a:t>
            </a:r>
          </a:p>
        </p:txBody>
      </p:sp>
    </p:spTree>
    <p:extLst>
      <p:ext uri="{BB962C8B-B14F-4D97-AF65-F5344CB8AC3E}">
        <p14:creationId xmlns:p14="http://schemas.microsoft.com/office/powerpoint/2010/main" val="4030347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167ADC5-50C4-75F8-5440-795AB04FAF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4619" y="651854"/>
            <a:ext cx="6522271" cy="5998284"/>
          </a:xfrm>
        </p:spPr>
        <p:txBody>
          <a:bodyPr vert="horz">
            <a:normAutofit/>
          </a:bodyPr>
          <a:lstStyle/>
          <a:p>
            <a:pPr lvl="0" algn="l"/>
            <a:r>
              <a:rPr lang="pt-BR" sz="2661" b="1" dirty="0"/>
              <a:t>Componentes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pt-BR" sz="2661" b="1" dirty="0" err="1"/>
              <a:t>ClasseAbstrata</a:t>
            </a:r>
            <a:r>
              <a:rPr lang="pt-BR" sz="2661" b="1" dirty="0"/>
              <a:t>:</a:t>
            </a:r>
            <a:r>
              <a:rPr lang="pt-BR" sz="2661" dirty="0"/>
              <a:t> Superclasse abstrata que contém os métodos concretos e abstratos que serão comuns a todas suas subclasses. Implementa o </a:t>
            </a:r>
            <a:r>
              <a:rPr lang="pt-BR" sz="2661" dirty="0" err="1"/>
              <a:t>templateMethod</a:t>
            </a:r>
            <a:r>
              <a:rPr lang="pt-BR" sz="2661" dirty="0"/>
              <a:t>() que define o esqueleto de um algoritmo.</a:t>
            </a:r>
          </a:p>
          <a:p>
            <a:pPr algn="l"/>
            <a:r>
              <a:rPr lang="pt-BR" sz="2661" dirty="0"/>
              <a:t>● </a:t>
            </a:r>
            <a:r>
              <a:rPr lang="pt-BR" sz="2661" b="1" dirty="0" err="1"/>
              <a:t>ClasseConcreta</a:t>
            </a:r>
            <a:r>
              <a:rPr lang="pt-BR" sz="2661" b="1" dirty="0"/>
              <a:t>:</a:t>
            </a:r>
            <a:r>
              <a:rPr lang="pt-BR" sz="2661" dirty="0"/>
              <a:t> Classes que herdam os métodos concretos de </a:t>
            </a:r>
            <a:r>
              <a:rPr lang="pt-BR" sz="2661" dirty="0" err="1"/>
              <a:t>ClasseAbstrata</a:t>
            </a:r>
            <a:r>
              <a:rPr lang="pt-BR" sz="2661" dirty="0"/>
              <a:t> e implementam os métodos abstratos conforme suas especificidades.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297B16-1DAC-F929-B1D3-4C1EE5FB9ECF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hangingPunct="0"/>
            <a:fld id="{1F8C96C8-47CB-41A7-B033-EB201520D2B5}" type="slidenum">
              <a:rPr lang="pt-BR" sz="1451">
                <a:latin typeface="Liberation Sans" pitchFamily="18"/>
                <a:ea typeface="Noto Sans CJK SC" pitchFamily="2"/>
                <a:cs typeface="FreeSans" pitchFamily="2"/>
              </a:rPr>
              <a:pPr algn="r" hangingPunct="0"/>
              <a:t>27</a:t>
            </a:fld>
            <a:endParaRPr lang="pt-BR" sz="1451"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5AE2F60-4263-3D44-3851-794C245DE3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931" y="273423"/>
            <a:ext cx="11143713" cy="379657"/>
          </a:xfrm>
          <a:solidFill>
            <a:srgbClr val="000000"/>
          </a:solidFill>
        </p:spPr>
        <p:txBody>
          <a:bodyPr vert="horz">
            <a:normAutofit fontScale="90000"/>
          </a:bodyPr>
          <a:lstStyle/>
          <a:p>
            <a:pPr lvl="0" algn="r"/>
            <a:r>
              <a:rPr lang="pt-BR" sz="1935" b="1" dirty="0">
                <a:solidFill>
                  <a:schemeClr val="bg1"/>
                </a:solidFill>
              </a:rPr>
              <a:t>Padrões de Projetos Comportamentais – </a:t>
            </a:r>
            <a:r>
              <a:rPr lang="en-US" sz="1935" b="1" i="1" dirty="0">
                <a:solidFill>
                  <a:schemeClr val="bg1"/>
                </a:solidFill>
              </a:rPr>
              <a:t>Template Method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7989EE3-0586-6693-562C-5FE681421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890" y="850597"/>
            <a:ext cx="5420491" cy="347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25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167ADC5-50C4-75F8-5440-795AB04FAF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1931" y="651854"/>
            <a:ext cx="11143713" cy="5998284"/>
          </a:xfrm>
        </p:spPr>
        <p:txBody>
          <a:bodyPr vert="horz">
            <a:normAutofit/>
          </a:bodyPr>
          <a:lstStyle/>
          <a:p>
            <a:pPr lvl="0" algn="l"/>
            <a:r>
              <a:rPr lang="pt-BR" sz="2661" b="1" dirty="0"/>
              <a:t>Consequências</a:t>
            </a:r>
          </a:p>
          <a:p>
            <a:pPr marL="457200" lvl="0" indent="-457200" algn="l">
              <a:buSzPct val="45000"/>
              <a:buFont typeface="Arial" panose="020B0604020202020204" pitchFamily="34" charset="0"/>
              <a:buChar char="•"/>
            </a:pPr>
            <a:r>
              <a:rPr lang="pt-BR" sz="2661" dirty="0"/>
              <a:t>Os </a:t>
            </a:r>
            <a:r>
              <a:rPr lang="pt-BR" sz="2661" dirty="0" err="1"/>
              <a:t>Template</a:t>
            </a:r>
            <a:r>
              <a:rPr lang="pt-BR" sz="2661" dirty="0"/>
              <a:t> </a:t>
            </a:r>
            <a:r>
              <a:rPr lang="pt-BR" sz="2661" dirty="0" err="1"/>
              <a:t>Methods</a:t>
            </a:r>
            <a:r>
              <a:rPr lang="pt-BR" sz="2661" dirty="0"/>
              <a:t> são uma técnica fundamental para reutilização de código; São particularmente importantes em bibliotecas de classes, pois são meios para definir o comportamento comum nas classes das bibliotecas;</a:t>
            </a:r>
          </a:p>
          <a:p>
            <a:pPr marL="457200" lvl="0" indent="-457200" algn="l">
              <a:buSzPct val="45000"/>
              <a:buFont typeface="Arial" panose="020B0604020202020204" pitchFamily="34" charset="0"/>
              <a:buChar char="•"/>
            </a:pPr>
            <a:r>
              <a:rPr lang="pt-BR" sz="2661" dirty="0"/>
              <a:t>Proporcionam a inversão de dependência. Isso se refere a como uma classe pai chama as operações de uma subclasse e não o contrário.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661" dirty="0"/>
              <a:t>Permitem controlar a sequência da execução de métodos das subclasses.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661" dirty="0"/>
              <a:t>Possibilitam ter pontos que chamam código ainda não implementado.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297B16-1DAC-F929-B1D3-4C1EE5FB9ECF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hangingPunct="0"/>
            <a:fld id="{1F8C96C8-47CB-41A7-B033-EB201520D2B5}" type="slidenum">
              <a:rPr lang="pt-BR" sz="1451">
                <a:latin typeface="Liberation Sans" pitchFamily="18"/>
                <a:ea typeface="Noto Sans CJK SC" pitchFamily="2"/>
                <a:cs typeface="FreeSans" pitchFamily="2"/>
              </a:rPr>
              <a:pPr algn="r" hangingPunct="0"/>
              <a:t>28</a:t>
            </a:fld>
            <a:endParaRPr lang="pt-BR" sz="1451"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5AE2F60-4263-3D44-3851-794C245DE3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931" y="273423"/>
            <a:ext cx="11143713" cy="379657"/>
          </a:xfrm>
          <a:solidFill>
            <a:srgbClr val="000000"/>
          </a:solidFill>
        </p:spPr>
        <p:txBody>
          <a:bodyPr vert="horz">
            <a:normAutofit fontScale="90000"/>
          </a:bodyPr>
          <a:lstStyle/>
          <a:p>
            <a:pPr lvl="0" algn="r"/>
            <a:r>
              <a:rPr lang="pt-BR" sz="1935" b="1" dirty="0">
                <a:solidFill>
                  <a:schemeClr val="bg1"/>
                </a:solidFill>
              </a:rPr>
              <a:t>Padrões de Projetos Comportamentais – </a:t>
            </a:r>
            <a:r>
              <a:rPr lang="en-US" sz="1935" b="1" i="1" dirty="0">
                <a:solidFill>
                  <a:schemeClr val="bg1"/>
                </a:solidFill>
              </a:rPr>
              <a:t>Template Method</a:t>
            </a:r>
          </a:p>
        </p:txBody>
      </p:sp>
    </p:spTree>
    <p:extLst>
      <p:ext uri="{BB962C8B-B14F-4D97-AF65-F5344CB8AC3E}">
        <p14:creationId xmlns:p14="http://schemas.microsoft.com/office/powerpoint/2010/main" val="2398571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167ADC5-50C4-75F8-5440-795AB04FAF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1931" y="651854"/>
            <a:ext cx="11143713" cy="5998284"/>
          </a:xfrm>
        </p:spPr>
        <p:txBody>
          <a:bodyPr vert="horz">
            <a:normAutofit/>
          </a:bodyPr>
          <a:lstStyle/>
          <a:p>
            <a:pPr lvl="0" algn="l"/>
            <a:r>
              <a:rPr lang="pt-BR" sz="2661" b="1" dirty="0"/>
              <a:t>Consequências</a:t>
            </a:r>
          </a:p>
          <a:p>
            <a:pPr marL="457200" lvl="0" indent="-457200" algn="l">
              <a:buSzPct val="45000"/>
              <a:buFont typeface="Arial" panose="020B0604020202020204" pitchFamily="34" charset="0"/>
              <a:buChar char="•"/>
            </a:pPr>
            <a:r>
              <a:rPr lang="pt-BR" sz="2661" dirty="0"/>
              <a:t>Podem chamar os seguintes tipos de operações:</a:t>
            </a:r>
          </a:p>
          <a:p>
            <a:pPr marL="457200" lvl="0" indent="-457200" algn="l">
              <a:buSzPct val="45000"/>
              <a:buFont typeface="Arial" panose="020B0604020202020204" pitchFamily="34" charset="0"/>
              <a:buChar char="•"/>
            </a:pPr>
            <a:endParaRPr lang="pt-BR" sz="2661" dirty="0"/>
          </a:p>
          <a:p>
            <a:pPr marL="685800" lvl="1" indent="-457200">
              <a:buSzPct val="45000"/>
              <a:buFont typeface="Arial" panose="020B0604020202020204" pitchFamily="34" charset="0"/>
              <a:buChar char="•"/>
            </a:pPr>
            <a:r>
              <a:rPr lang="pt-BR" sz="2461" dirty="0"/>
              <a:t>Métodos concretos:  implementados na própria classe abstrata onde o </a:t>
            </a:r>
            <a:r>
              <a:rPr lang="pt-BR" sz="2461" dirty="0" err="1"/>
              <a:t>Template</a:t>
            </a:r>
            <a:r>
              <a:rPr lang="pt-BR" sz="2461" dirty="0"/>
              <a:t> </a:t>
            </a:r>
            <a:r>
              <a:rPr lang="pt-BR" sz="2461" dirty="0" err="1"/>
              <a:t>Method</a:t>
            </a:r>
            <a:r>
              <a:rPr lang="pt-BR" sz="2461" dirty="0"/>
              <a:t> se encontra;</a:t>
            </a:r>
          </a:p>
          <a:p>
            <a:pPr marL="685800" lvl="1" indent="-457200">
              <a:buSzPct val="45000"/>
              <a:buFont typeface="Arial" panose="020B0604020202020204" pitchFamily="34" charset="0"/>
              <a:buChar char="•"/>
            </a:pPr>
            <a:r>
              <a:rPr lang="pt-BR" sz="2461" dirty="0"/>
              <a:t>Métodos abstratos: implementados nas subclasses;</a:t>
            </a:r>
          </a:p>
          <a:p>
            <a:pPr marL="685800" lvl="1" indent="-457200">
              <a:buSzPct val="45000"/>
              <a:buFont typeface="Arial" panose="020B0604020202020204" pitchFamily="34" charset="0"/>
              <a:buChar char="•"/>
            </a:pPr>
            <a:r>
              <a:rPr lang="pt-BR" sz="2461" dirty="0"/>
              <a:t>Operações primitivas e funções da linguagem;</a:t>
            </a:r>
          </a:p>
          <a:p>
            <a:pPr marL="685800" lvl="1" indent="-457200">
              <a:buSzPct val="45000"/>
              <a:buFont typeface="Arial" panose="020B0604020202020204" pitchFamily="34" charset="0"/>
              <a:buChar char="•"/>
            </a:pPr>
            <a:r>
              <a:rPr lang="pt-BR" sz="2461" dirty="0"/>
              <a:t>Outros </a:t>
            </a:r>
            <a:r>
              <a:rPr lang="pt-BR" sz="2461" dirty="0" err="1"/>
              <a:t>Template</a:t>
            </a:r>
            <a:r>
              <a:rPr lang="pt-BR" sz="2461" dirty="0"/>
              <a:t> </a:t>
            </a:r>
            <a:r>
              <a:rPr lang="pt-BR" sz="2461" dirty="0" err="1"/>
              <a:t>Methods</a:t>
            </a:r>
            <a:endParaRPr lang="pt-BR" sz="2461" dirty="0"/>
          </a:p>
          <a:p>
            <a:pPr marL="685800" lvl="1" indent="-457200">
              <a:buSzPct val="45000"/>
              <a:buFont typeface="Arial" panose="020B0604020202020204" pitchFamily="34" charset="0"/>
              <a:buChar char="•"/>
            </a:pPr>
            <a:r>
              <a:rPr lang="pt-BR" sz="2461" dirty="0" err="1"/>
              <a:t>Hooks</a:t>
            </a:r>
            <a:endParaRPr lang="pt-BR" sz="246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297B16-1DAC-F929-B1D3-4C1EE5FB9ECF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hangingPunct="0"/>
            <a:fld id="{1F8C96C8-47CB-41A7-B033-EB201520D2B5}" type="slidenum">
              <a:rPr lang="pt-BR" sz="1451">
                <a:latin typeface="Liberation Sans" pitchFamily="18"/>
                <a:ea typeface="Noto Sans CJK SC" pitchFamily="2"/>
                <a:cs typeface="FreeSans" pitchFamily="2"/>
              </a:rPr>
              <a:pPr algn="r" hangingPunct="0"/>
              <a:t>29</a:t>
            </a:fld>
            <a:endParaRPr lang="pt-BR" sz="1451"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5AE2F60-4263-3D44-3851-794C245DE3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931" y="273423"/>
            <a:ext cx="11143713" cy="379657"/>
          </a:xfrm>
          <a:solidFill>
            <a:srgbClr val="000000"/>
          </a:solidFill>
        </p:spPr>
        <p:txBody>
          <a:bodyPr vert="horz">
            <a:normAutofit fontScale="90000"/>
          </a:bodyPr>
          <a:lstStyle/>
          <a:p>
            <a:pPr lvl="0" algn="r"/>
            <a:r>
              <a:rPr lang="pt-BR" sz="1935" b="1" dirty="0">
                <a:solidFill>
                  <a:schemeClr val="bg1"/>
                </a:solidFill>
              </a:rPr>
              <a:t>Padrões de Projetos Comportamentais – </a:t>
            </a:r>
            <a:r>
              <a:rPr lang="en-US" sz="1935" b="1" i="1" dirty="0">
                <a:solidFill>
                  <a:schemeClr val="bg1"/>
                </a:solidFill>
              </a:rPr>
              <a:t>Template Method</a:t>
            </a:r>
          </a:p>
        </p:txBody>
      </p:sp>
    </p:spTree>
    <p:extLst>
      <p:ext uri="{BB962C8B-B14F-4D97-AF65-F5344CB8AC3E}">
        <p14:creationId xmlns:p14="http://schemas.microsoft.com/office/powerpoint/2010/main" val="340979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167ADC5-50C4-75F8-5440-795AB04FAF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5600" y="740157"/>
            <a:ext cx="11320045" cy="5790638"/>
          </a:xfrm>
        </p:spPr>
        <p:txBody>
          <a:bodyPr vert="horz">
            <a:normAutofit/>
          </a:bodyPr>
          <a:lstStyle/>
          <a:p>
            <a:pPr lvl="0" algn="l"/>
            <a:r>
              <a:rPr lang="pt-BR" sz="2661" b="1" dirty="0"/>
              <a:t>Motivação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O padrão </a:t>
            </a:r>
            <a:r>
              <a:rPr lang="en-US" sz="2661" i="1" dirty="0"/>
              <a:t>Template Method </a:t>
            </a:r>
            <a:r>
              <a:rPr lang="pt-BR" sz="2661" dirty="0"/>
              <a:t>auxilia na definição de um algoritmo que contém algumas de suas partes definidas por métodos abstratos;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Subclasses são responsáveis por implementar as partes abstratas deste algoritmo;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Tais partes poderão ser implementadas de formas distintas, ou seja, cada subclasse irá implementar conforme sua necessidade;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Deste modo a superclasse posterga algumas implementações para que sejam feitas por suas subclasses;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Este padrão ajuda na </a:t>
            </a:r>
            <a:r>
              <a:rPr lang="pt-BR" sz="2661" b="1" i="1" dirty="0"/>
              <a:t>reutilização de código</a:t>
            </a:r>
            <a:r>
              <a:rPr lang="pt-BR" sz="2661" dirty="0"/>
              <a:t> e no </a:t>
            </a:r>
            <a:r>
              <a:rPr lang="pt-BR" sz="2661" b="1" i="1" dirty="0"/>
              <a:t>controle de como o código deve ser executado</a:t>
            </a:r>
            <a:r>
              <a:rPr lang="pt-BR" sz="2661" dirty="0"/>
              <a:t>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297B16-1DAC-F929-B1D3-4C1EE5FB9ECF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hangingPunct="0"/>
            <a:fld id="{1F8C96C8-47CB-41A7-B033-EB201520D2B5}" type="slidenum">
              <a:rPr lang="pt-BR" sz="1451">
                <a:latin typeface="Liberation Sans" pitchFamily="18"/>
                <a:ea typeface="Noto Sans CJK SC" pitchFamily="2"/>
                <a:cs typeface="FreeSans" pitchFamily="2"/>
              </a:rPr>
              <a:pPr algn="r" hangingPunct="0"/>
              <a:t>3</a:t>
            </a:fld>
            <a:endParaRPr lang="pt-BR" sz="1451"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5AE2F60-4263-3D44-3851-794C245DE3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931" y="273423"/>
            <a:ext cx="11143713" cy="379657"/>
          </a:xfrm>
          <a:solidFill>
            <a:srgbClr val="000000"/>
          </a:solidFill>
        </p:spPr>
        <p:txBody>
          <a:bodyPr vert="horz">
            <a:normAutofit fontScale="90000"/>
          </a:bodyPr>
          <a:lstStyle/>
          <a:p>
            <a:pPr lvl="0" algn="r"/>
            <a:r>
              <a:rPr lang="pt-BR" sz="1935" b="1" dirty="0">
                <a:solidFill>
                  <a:schemeClr val="bg1"/>
                </a:solidFill>
              </a:rPr>
              <a:t>Padrões de Projetos Comportamentais – </a:t>
            </a:r>
            <a:r>
              <a:rPr lang="en-US" sz="1935" b="1" i="1" dirty="0">
                <a:solidFill>
                  <a:schemeClr val="bg1"/>
                </a:solidFill>
              </a:rPr>
              <a:t>Template Method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17F60A5-8FD6-2E63-2DE9-03835627B56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17907" y="740157"/>
            <a:ext cx="11537738" cy="6008331"/>
          </a:xfrm>
        </p:spPr>
        <p:txBody>
          <a:bodyPr vert="horz"/>
          <a:lstStyle/>
          <a:p>
            <a:pPr lvl="0" algn="l"/>
            <a:r>
              <a:rPr lang="pt-BR" sz="2661" b="1"/>
              <a:t>Relações com outros padrões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pt-BR" sz="2661"/>
              <a:t>O </a:t>
            </a:r>
            <a:r>
              <a:rPr lang="pt-BR" sz="2661" b="1"/>
              <a:t>Factory Method</a:t>
            </a:r>
            <a:r>
              <a:rPr lang="pt-BR" sz="2661"/>
              <a:t> é uma especialização do </a:t>
            </a:r>
            <a:r>
              <a:rPr lang="pt-BR" sz="2661" b="1"/>
              <a:t>Template Method</a:t>
            </a:r>
            <a:r>
              <a:rPr lang="pt-BR" sz="2661"/>
              <a:t>. Ao mesmo tempo, o Factory Method pode servir como uma etapa em um Template Method grande.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pt-BR" sz="2661"/>
              <a:t>O </a:t>
            </a:r>
            <a:r>
              <a:rPr lang="pt-BR" sz="2661" b="1"/>
              <a:t>Template Method</a:t>
            </a:r>
            <a:r>
              <a:rPr lang="pt-BR" sz="2661"/>
              <a:t> é baseado em herança: ele permite que você altere partes de um algoritmo ao estender essas partes em subclasses. O </a:t>
            </a:r>
            <a:r>
              <a:rPr lang="pt-BR" sz="2661" b="1"/>
              <a:t>Strategy</a:t>
            </a:r>
            <a:r>
              <a:rPr lang="pt-BR" sz="2661"/>
              <a:t> é baseado em composição: você pode alterar partes do comportamento de um objeto ao suprir ele como diferentes estratégias que correspondem a aquele comportamento. O Template Method funciona a nível de classe, então é estático. O Strategy trabalha a nível de objeto, permitindo que você troque os comportamentos durante a execução.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5CE3EA0-12B0-E27E-B3DD-3BC98A4C358A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hangingPunct="0"/>
            <a:fld id="{A6A07C56-1BE3-43A7-8D89-5CD6B7DC5317}" type="slidenum">
              <a:rPr lang="pt-BR" sz="1451">
                <a:latin typeface="Liberation Sans" pitchFamily="18"/>
                <a:ea typeface="Noto Sans CJK SC" pitchFamily="2"/>
                <a:cs typeface="FreeSans" pitchFamily="2"/>
              </a:rPr>
              <a:pPr algn="r" hangingPunct="0"/>
              <a:t>30</a:t>
            </a:fld>
            <a:endParaRPr lang="pt-BR" sz="1451"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97B13D8-6835-04B5-017B-19B558F0FD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931" y="273423"/>
            <a:ext cx="11143713" cy="379657"/>
          </a:xfrm>
          <a:solidFill>
            <a:srgbClr val="000000"/>
          </a:solidFill>
        </p:spPr>
        <p:txBody>
          <a:bodyPr vert="horz">
            <a:normAutofit fontScale="90000"/>
          </a:bodyPr>
          <a:lstStyle/>
          <a:p>
            <a:pPr lvl="0" algn="r"/>
            <a:r>
              <a:rPr lang="pt-BR" sz="1935" b="1"/>
              <a:t>Padrões de Projetos Comportamentais – Template Method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167ADC5-50C4-75F8-5440-795AB04FAF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5600" y="740157"/>
            <a:ext cx="11320045" cy="1693554"/>
          </a:xfrm>
        </p:spPr>
        <p:txBody>
          <a:bodyPr vert="horz">
            <a:normAutofit fontScale="92500" lnSpcReduction="20000"/>
          </a:bodyPr>
          <a:lstStyle/>
          <a:p>
            <a:pPr lvl="0" algn="l"/>
            <a:r>
              <a:rPr lang="pt-BR" sz="2661" b="1" dirty="0"/>
              <a:t>Situação Exemplo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pt-BR" sz="2661" dirty="0"/>
              <a:t>Para exemplificar considere o módulo de pagamentos de software de uma loja de confecções, este módulo foi desenvolvido a alguns anos atrás e possui as seguintes classes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297B16-1DAC-F929-B1D3-4C1EE5FB9ECF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hangingPunct="0"/>
            <a:fld id="{1F8C96C8-47CB-41A7-B033-EB201520D2B5}" type="slidenum">
              <a:rPr lang="pt-BR" sz="1451">
                <a:latin typeface="Liberation Sans" pitchFamily="18"/>
                <a:ea typeface="Noto Sans CJK SC" pitchFamily="2"/>
                <a:cs typeface="FreeSans" pitchFamily="2"/>
              </a:rPr>
              <a:pPr algn="r" hangingPunct="0"/>
              <a:t>4</a:t>
            </a:fld>
            <a:endParaRPr lang="pt-BR" sz="1451"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5AE2F60-4263-3D44-3851-794C245DE3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931" y="273423"/>
            <a:ext cx="11143713" cy="379657"/>
          </a:xfrm>
          <a:solidFill>
            <a:srgbClr val="000000"/>
          </a:solidFill>
        </p:spPr>
        <p:txBody>
          <a:bodyPr vert="horz">
            <a:normAutofit fontScale="90000"/>
          </a:bodyPr>
          <a:lstStyle/>
          <a:p>
            <a:pPr lvl="0" algn="r"/>
            <a:r>
              <a:rPr lang="pt-BR" sz="1935" b="1" dirty="0">
                <a:solidFill>
                  <a:schemeClr val="bg1"/>
                </a:solidFill>
              </a:rPr>
              <a:t>Padrões de Projetos Comportamentais – </a:t>
            </a:r>
            <a:r>
              <a:rPr lang="en-US" sz="1935" b="1" i="1" dirty="0">
                <a:solidFill>
                  <a:schemeClr val="bg1"/>
                </a:solidFill>
              </a:rPr>
              <a:t>Template Method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E3A8C8-1001-C088-91F3-DF620B489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00" y="2433711"/>
            <a:ext cx="10983439" cy="388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7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4E3A8C8-1001-C088-91F3-DF620B489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704" y="568411"/>
            <a:ext cx="8688869" cy="3071609"/>
          </a:xfrm>
          <a:prstGeom prst="rect">
            <a:avLst/>
          </a:prstGeom>
        </p:spPr>
      </p:pic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167ADC5-50C4-75F8-5440-795AB04FAF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39427" y="951177"/>
            <a:ext cx="4401132" cy="5844420"/>
          </a:xfrm>
        </p:spPr>
        <p:txBody>
          <a:bodyPr vert="horz">
            <a:normAutofit/>
          </a:bodyPr>
          <a:lstStyle/>
          <a:p>
            <a:pPr lvl="0" algn="l"/>
            <a:r>
              <a:rPr lang="pt-BR" sz="2661" b="1" dirty="0"/>
              <a:t>Regras da loja: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pt-BR" sz="2661" b="1" dirty="0"/>
              <a:t>Taxa: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sz="2461" b="1" i="1" dirty="0"/>
              <a:t>Crédito</a:t>
            </a:r>
            <a:r>
              <a:rPr lang="pt-BR" sz="2461" dirty="0"/>
              <a:t> – 5% do valor;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sz="2461" b="1" i="1" dirty="0"/>
              <a:t>Débito</a:t>
            </a:r>
            <a:r>
              <a:rPr lang="pt-BR" sz="2461" dirty="0"/>
              <a:t> – acrescentar R$4 fixo.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sz="2461" b="1" i="1" dirty="0"/>
              <a:t>Dinheiro</a:t>
            </a:r>
            <a:r>
              <a:rPr lang="pt-BR" sz="2461" dirty="0"/>
              <a:t> – sem taxa</a:t>
            </a:r>
          </a:p>
          <a:p>
            <a:pPr>
              <a:buSzPct val="45000"/>
              <a:buFont typeface="StarSymbol"/>
              <a:buChar char="●"/>
            </a:pPr>
            <a:r>
              <a:rPr lang="pt-BR" sz="2661" b="1" i="1" dirty="0"/>
              <a:t>Desconto: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sz="2461" b="1" i="1" dirty="0"/>
              <a:t>Crédito</a:t>
            </a:r>
            <a:r>
              <a:rPr lang="pt-BR" sz="2461" dirty="0"/>
              <a:t> – 2% somente sob os valores maiores de R$300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sz="2461" b="1" i="1" dirty="0"/>
              <a:t>Débito</a:t>
            </a:r>
            <a:r>
              <a:rPr lang="pt-BR" sz="2461" dirty="0"/>
              <a:t> – 5% sob o valor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sz="2461" b="1" i="1" dirty="0"/>
              <a:t>Dinheiro</a:t>
            </a:r>
            <a:r>
              <a:rPr lang="pt-BR" sz="2461" dirty="0"/>
              <a:t> – 10% sob o valor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297B16-1DAC-F929-B1D3-4C1EE5FB9ECF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hangingPunct="0"/>
            <a:fld id="{1F8C96C8-47CB-41A7-B033-EB201520D2B5}" type="slidenum">
              <a:rPr lang="pt-BR" sz="1451">
                <a:latin typeface="Liberation Sans" pitchFamily="18"/>
                <a:ea typeface="Noto Sans CJK SC" pitchFamily="2"/>
                <a:cs typeface="FreeSans" pitchFamily="2"/>
              </a:rPr>
              <a:pPr algn="r" hangingPunct="0"/>
              <a:t>5</a:t>
            </a:fld>
            <a:endParaRPr lang="pt-BR" sz="1451"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5AE2F60-4263-3D44-3851-794C245DE3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931" y="273423"/>
            <a:ext cx="11143713" cy="379657"/>
          </a:xfrm>
          <a:solidFill>
            <a:srgbClr val="000000"/>
          </a:solidFill>
        </p:spPr>
        <p:txBody>
          <a:bodyPr vert="horz">
            <a:normAutofit fontScale="90000"/>
          </a:bodyPr>
          <a:lstStyle/>
          <a:p>
            <a:pPr lvl="0" algn="r"/>
            <a:r>
              <a:rPr lang="pt-BR" sz="1935" b="1" dirty="0">
                <a:solidFill>
                  <a:schemeClr val="bg1"/>
                </a:solidFill>
              </a:rPr>
              <a:t>Padrões de Projetos Comportamentais – </a:t>
            </a:r>
            <a:r>
              <a:rPr lang="en-US" sz="1935" b="1" i="1" dirty="0">
                <a:solidFill>
                  <a:schemeClr val="bg1"/>
                </a:solidFill>
              </a:rPr>
              <a:t>Template Method</a:t>
            </a:r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ACDD4E8F-7561-D257-0C47-A6E1139B5AAA}"/>
              </a:ext>
            </a:extLst>
          </p:cNvPr>
          <p:cNvSpPr txBox="1">
            <a:spLocks/>
          </p:cNvSpPr>
          <p:nvPr/>
        </p:nvSpPr>
        <p:spPr>
          <a:xfrm>
            <a:off x="5408609" y="3640020"/>
            <a:ext cx="6543964" cy="31555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45000"/>
              <a:buFont typeface="StarSymbol"/>
              <a:buChar char="●"/>
            </a:pPr>
            <a:r>
              <a:rPr lang="pt-BR" sz="2661" dirty="0"/>
              <a:t>A taxa é referente à cobrança feita pelo gateway de pagamentos utilizado pelo software da loja para realizar os pagamentos.</a:t>
            </a:r>
          </a:p>
          <a:p>
            <a:pPr>
              <a:buSzPct val="45000"/>
              <a:buFont typeface="StarSymbol"/>
              <a:buChar char="●"/>
            </a:pPr>
            <a:r>
              <a:rPr lang="pt-BR" sz="2661" dirty="0"/>
              <a:t>O método </a:t>
            </a:r>
            <a:r>
              <a:rPr lang="pt-BR" sz="2661" b="1" i="1" dirty="0" err="1"/>
              <a:t>realizarCobranca</a:t>
            </a:r>
            <a:r>
              <a:rPr lang="pt-BR" sz="2661" b="1" i="1" dirty="0"/>
              <a:t>()</a:t>
            </a:r>
            <a:r>
              <a:rPr lang="pt-BR" sz="2661" b="1" dirty="0"/>
              <a:t> </a:t>
            </a:r>
            <a:r>
              <a:rPr lang="pt-BR" sz="2661" dirty="0"/>
              <a:t>presente nas 3 classes é o responsável por delegar a cobrança ao serviço de gateway.</a:t>
            </a:r>
            <a:endParaRPr lang="pt-BR" sz="2461" dirty="0"/>
          </a:p>
        </p:txBody>
      </p:sp>
    </p:spTree>
    <p:extLst>
      <p:ext uri="{BB962C8B-B14F-4D97-AF65-F5344CB8AC3E}">
        <p14:creationId xmlns:p14="http://schemas.microsoft.com/office/powerpoint/2010/main" val="57400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167ADC5-50C4-75F8-5440-795AB04FAF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590757" y="2096086"/>
            <a:ext cx="2476624" cy="4761914"/>
          </a:xfrm>
        </p:spPr>
        <p:txBody>
          <a:bodyPr vert="horz">
            <a:normAutofit lnSpcReduction="10000"/>
          </a:bodyPr>
          <a:lstStyle/>
          <a:p>
            <a:pPr lvl="0" algn="l"/>
            <a:r>
              <a:rPr lang="pt-BR" sz="2661" dirty="0"/>
              <a:t>Essa classe é responsável para simular o Gateway de pagamentos o método cobrar() retorna </a:t>
            </a:r>
            <a:r>
              <a:rPr lang="pt-BR" sz="2661" i="1" dirty="0" err="1">
                <a:solidFill>
                  <a:srgbClr val="0070C0"/>
                </a:solidFill>
              </a:rPr>
              <a:t>true</a:t>
            </a:r>
            <a:r>
              <a:rPr lang="pt-BR" sz="2661" dirty="0"/>
              <a:t> ou </a:t>
            </a:r>
            <a:r>
              <a:rPr lang="pt-BR" sz="2661" i="1" dirty="0">
                <a:solidFill>
                  <a:srgbClr val="0070C0"/>
                </a:solidFill>
              </a:rPr>
              <a:t>false</a:t>
            </a:r>
            <a:r>
              <a:rPr lang="pt-BR" sz="2661" dirty="0"/>
              <a:t> de forma aleatória</a:t>
            </a:r>
            <a:endParaRPr lang="pt-BR" sz="246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297B16-1DAC-F929-B1D3-4C1EE5FB9ECF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hangingPunct="0"/>
            <a:fld id="{1F8C96C8-47CB-41A7-B033-EB201520D2B5}" type="slidenum">
              <a:rPr lang="pt-BR" sz="1451">
                <a:latin typeface="Liberation Sans" pitchFamily="18"/>
                <a:ea typeface="Noto Sans CJK SC" pitchFamily="2"/>
                <a:cs typeface="FreeSans" pitchFamily="2"/>
              </a:rPr>
              <a:pPr algn="r" hangingPunct="0"/>
              <a:t>6</a:t>
            </a:fld>
            <a:endParaRPr lang="pt-BR" sz="1451"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5AE2F60-4263-3D44-3851-794C245DE3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931" y="273423"/>
            <a:ext cx="11143713" cy="379657"/>
          </a:xfrm>
          <a:solidFill>
            <a:srgbClr val="000000"/>
          </a:solidFill>
        </p:spPr>
        <p:txBody>
          <a:bodyPr vert="horz">
            <a:normAutofit fontScale="90000"/>
          </a:bodyPr>
          <a:lstStyle/>
          <a:p>
            <a:pPr lvl="0" algn="r"/>
            <a:r>
              <a:rPr lang="pt-BR" sz="1935" b="1" dirty="0">
                <a:solidFill>
                  <a:schemeClr val="bg1"/>
                </a:solidFill>
              </a:rPr>
              <a:t>Padrões de Projetos Comportamentais – </a:t>
            </a:r>
            <a:r>
              <a:rPr lang="en-US" sz="1935" b="1" i="1" dirty="0">
                <a:solidFill>
                  <a:schemeClr val="bg1"/>
                </a:solidFill>
              </a:rPr>
              <a:t>Template Method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D19A22E-04FB-BA21-7F87-5F6BE9B88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757" y="913533"/>
            <a:ext cx="2320756" cy="105594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16BC8D3-5B49-2EE8-DAA2-C051F785A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574" y="1054736"/>
            <a:ext cx="4874848" cy="570197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D5993E58-F8CE-B5A5-FC72-1A5E03BE796F}"/>
              </a:ext>
            </a:extLst>
          </p:cNvPr>
          <p:cNvSpPr txBox="1"/>
          <p:nvPr/>
        </p:nvSpPr>
        <p:spPr>
          <a:xfrm>
            <a:off x="124619" y="728867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C#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54D63D9-2F97-CBF3-3303-418DCC97341D}"/>
              </a:ext>
            </a:extLst>
          </p:cNvPr>
          <p:cNvSpPr txBox="1"/>
          <p:nvPr/>
        </p:nvSpPr>
        <p:spPr>
          <a:xfrm>
            <a:off x="4564574" y="653080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Java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12838455-8191-9BAC-ECDF-902BCA5156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25"/>
          <a:stretch/>
        </p:blipFill>
        <p:spPr>
          <a:xfrm>
            <a:off x="37512" y="980880"/>
            <a:ext cx="4527061" cy="587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7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m 32">
            <a:extLst>
              <a:ext uri="{FF2B5EF4-FFF2-40B4-BE49-F238E27FC236}">
                <a16:creationId xmlns:a16="http://schemas.microsoft.com/office/drawing/2014/main" id="{16C206F7-A2A6-9F2E-FB50-ED0352998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894" y="680161"/>
            <a:ext cx="3882487" cy="5880566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4614E8C6-BB76-3A51-7118-C02FC7917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084" y="680161"/>
            <a:ext cx="4113105" cy="6147826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B35918CE-4C62-CDC1-92BA-0BB537C60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42" y="707071"/>
            <a:ext cx="3908803" cy="598864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C297B16-1DAC-F929-B1D3-4C1EE5FB9ECF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hangingPunct="0"/>
            <a:fld id="{1F8C96C8-47CB-41A7-B033-EB201520D2B5}" type="slidenum">
              <a:rPr lang="pt-BR" sz="1451">
                <a:latin typeface="Liberation Sans" pitchFamily="18"/>
                <a:ea typeface="Noto Sans CJK SC" pitchFamily="2"/>
                <a:cs typeface="FreeSans" pitchFamily="2"/>
              </a:rPr>
              <a:pPr algn="r" hangingPunct="0"/>
              <a:t>7</a:t>
            </a:fld>
            <a:endParaRPr lang="pt-BR" sz="1451"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5AE2F60-4263-3D44-3851-794C245DE3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931" y="273423"/>
            <a:ext cx="11143713" cy="379657"/>
          </a:xfrm>
          <a:solidFill>
            <a:srgbClr val="000000"/>
          </a:solidFill>
        </p:spPr>
        <p:txBody>
          <a:bodyPr vert="horz">
            <a:normAutofit fontScale="90000"/>
          </a:bodyPr>
          <a:lstStyle/>
          <a:p>
            <a:pPr lvl="0" algn="r"/>
            <a:r>
              <a:rPr lang="pt-BR" sz="1935" b="1" dirty="0">
                <a:solidFill>
                  <a:schemeClr val="bg1"/>
                </a:solidFill>
              </a:rPr>
              <a:t>Padrões de Projetos Comportamentais – </a:t>
            </a:r>
            <a:r>
              <a:rPr lang="en-US" sz="1935" b="1" i="1" dirty="0">
                <a:solidFill>
                  <a:schemeClr val="bg1"/>
                </a:solidFill>
              </a:rPr>
              <a:t>Template Method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5993E58-F8CE-B5A5-FC72-1A5E03BE796F}"/>
              </a:ext>
            </a:extLst>
          </p:cNvPr>
          <p:cNvSpPr txBox="1"/>
          <p:nvPr/>
        </p:nvSpPr>
        <p:spPr>
          <a:xfrm>
            <a:off x="611931" y="278585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68600E2-107D-9EBE-AAEA-9EA725D13238}"/>
              </a:ext>
            </a:extLst>
          </p:cNvPr>
          <p:cNvSpPr/>
          <p:nvPr/>
        </p:nvSpPr>
        <p:spPr>
          <a:xfrm>
            <a:off x="1014714" y="1881863"/>
            <a:ext cx="1392702" cy="379657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B30B7D8-D6A2-D419-52D8-CD877842BC3A}"/>
              </a:ext>
            </a:extLst>
          </p:cNvPr>
          <p:cNvSpPr/>
          <p:nvPr/>
        </p:nvSpPr>
        <p:spPr>
          <a:xfrm>
            <a:off x="5192015" y="2026248"/>
            <a:ext cx="1392702" cy="379657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F02B11A-C448-210D-CADF-C685A0D3F567}"/>
              </a:ext>
            </a:extLst>
          </p:cNvPr>
          <p:cNvSpPr/>
          <p:nvPr/>
        </p:nvSpPr>
        <p:spPr>
          <a:xfrm>
            <a:off x="9198612" y="1984375"/>
            <a:ext cx="1392702" cy="379657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784C7B4-1BA1-1D64-6E05-9044DAF44FCC}"/>
              </a:ext>
            </a:extLst>
          </p:cNvPr>
          <p:cNvSpPr/>
          <p:nvPr/>
        </p:nvSpPr>
        <p:spPr>
          <a:xfrm>
            <a:off x="401609" y="5291159"/>
            <a:ext cx="3251267" cy="1141674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EE1F637-299E-873D-5748-F06FF80FDCDE}"/>
              </a:ext>
            </a:extLst>
          </p:cNvPr>
          <p:cNvSpPr/>
          <p:nvPr/>
        </p:nvSpPr>
        <p:spPr>
          <a:xfrm>
            <a:off x="4482002" y="5310533"/>
            <a:ext cx="3251267" cy="1151054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6E0A802-3812-0A8E-2D3D-73701C860876}"/>
              </a:ext>
            </a:extLst>
          </p:cNvPr>
          <p:cNvSpPr/>
          <p:nvPr/>
        </p:nvSpPr>
        <p:spPr>
          <a:xfrm>
            <a:off x="8539124" y="5141269"/>
            <a:ext cx="3251267" cy="1291564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22AD09D-1A7B-9C27-35E0-B8EFA2125EC9}"/>
              </a:ext>
            </a:extLst>
          </p:cNvPr>
          <p:cNvSpPr txBox="1"/>
          <p:nvPr/>
        </p:nvSpPr>
        <p:spPr>
          <a:xfrm>
            <a:off x="3891162" y="6488668"/>
            <a:ext cx="462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Métodos Iguais – Repetição de código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D86867DD-AD09-B2E3-BC27-81BE78C412BD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3348111" y="6501465"/>
            <a:ext cx="543051" cy="1718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D3B4345-4BEC-9C74-6452-5CBCF4A89FE1}"/>
              </a:ext>
            </a:extLst>
          </p:cNvPr>
          <p:cNvCxnSpPr>
            <a:cxnSpLocks/>
          </p:cNvCxnSpPr>
          <p:nvPr/>
        </p:nvCxnSpPr>
        <p:spPr>
          <a:xfrm flipH="1" flipV="1">
            <a:off x="6283438" y="6287405"/>
            <a:ext cx="12398" cy="214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8DCFF58-D9EF-296A-4511-071E709C9699}"/>
              </a:ext>
            </a:extLst>
          </p:cNvPr>
          <p:cNvCxnSpPr>
            <a:cxnSpLocks/>
          </p:cNvCxnSpPr>
          <p:nvPr/>
        </p:nvCxnSpPr>
        <p:spPr>
          <a:xfrm flipV="1">
            <a:off x="8322264" y="6156289"/>
            <a:ext cx="775211" cy="445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have Esquerda 33">
            <a:extLst>
              <a:ext uri="{FF2B5EF4-FFF2-40B4-BE49-F238E27FC236}">
                <a16:creationId xmlns:a16="http://schemas.microsoft.com/office/drawing/2014/main" id="{502E6074-79A2-4A16-596F-98E0C9B809D7}"/>
              </a:ext>
            </a:extLst>
          </p:cNvPr>
          <p:cNvSpPr/>
          <p:nvPr/>
        </p:nvSpPr>
        <p:spPr>
          <a:xfrm>
            <a:off x="8402876" y="2405905"/>
            <a:ext cx="367366" cy="50781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have Esquerda 34">
            <a:extLst>
              <a:ext uri="{FF2B5EF4-FFF2-40B4-BE49-F238E27FC236}">
                <a16:creationId xmlns:a16="http://schemas.microsoft.com/office/drawing/2014/main" id="{FE2D7011-A54E-DD2B-0047-F0323484E4F7}"/>
              </a:ext>
            </a:extLst>
          </p:cNvPr>
          <p:cNvSpPr/>
          <p:nvPr/>
        </p:nvSpPr>
        <p:spPr>
          <a:xfrm>
            <a:off x="4405456" y="2487533"/>
            <a:ext cx="367366" cy="50781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have Esquerda 35">
            <a:extLst>
              <a:ext uri="{FF2B5EF4-FFF2-40B4-BE49-F238E27FC236}">
                <a16:creationId xmlns:a16="http://schemas.microsoft.com/office/drawing/2014/main" id="{7C901A7B-6804-D120-4B70-3E3420AD4BD1}"/>
              </a:ext>
            </a:extLst>
          </p:cNvPr>
          <p:cNvSpPr/>
          <p:nvPr/>
        </p:nvSpPr>
        <p:spPr>
          <a:xfrm>
            <a:off x="362042" y="2304564"/>
            <a:ext cx="367366" cy="50781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04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>
            <a:extLst>
              <a:ext uri="{FF2B5EF4-FFF2-40B4-BE49-F238E27FC236}">
                <a16:creationId xmlns:a16="http://schemas.microsoft.com/office/drawing/2014/main" id="{1796F3FE-A841-B9D2-E167-53891A031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868" y="752869"/>
            <a:ext cx="3967645" cy="5475594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3EA63FBA-D101-7547-99C0-747F6D003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153" y="752869"/>
            <a:ext cx="3871090" cy="545411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612E1281-6DD0-3419-F9C8-DB0BC5EB6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87" y="758331"/>
            <a:ext cx="4159131" cy="554567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C297B16-1DAC-F929-B1D3-4C1EE5FB9ECF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hangingPunct="0"/>
            <a:fld id="{1F8C96C8-47CB-41A7-B033-EB201520D2B5}" type="slidenum">
              <a:rPr lang="pt-BR" sz="1451">
                <a:latin typeface="Liberation Sans" pitchFamily="18"/>
                <a:ea typeface="Noto Sans CJK SC" pitchFamily="2"/>
                <a:cs typeface="FreeSans" pitchFamily="2"/>
              </a:rPr>
              <a:pPr algn="r" hangingPunct="0"/>
              <a:t>8</a:t>
            </a:fld>
            <a:endParaRPr lang="pt-BR" sz="1451"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5AE2F60-4263-3D44-3851-794C245DE3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931" y="273423"/>
            <a:ext cx="11143713" cy="379657"/>
          </a:xfrm>
          <a:solidFill>
            <a:srgbClr val="000000"/>
          </a:solidFill>
        </p:spPr>
        <p:txBody>
          <a:bodyPr vert="horz">
            <a:normAutofit fontScale="90000"/>
          </a:bodyPr>
          <a:lstStyle/>
          <a:p>
            <a:pPr lvl="0" algn="r"/>
            <a:r>
              <a:rPr lang="pt-BR" sz="1935" b="1" dirty="0">
                <a:solidFill>
                  <a:schemeClr val="bg1"/>
                </a:solidFill>
              </a:rPr>
              <a:t>Padrões de Projetos Comportamentais – </a:t>
            </a:r>
            <a:r>
              <a:rPr lang="en-US" sz="1935" b="1" i="1" dirty="0">
                <a:solidFill>
                  <a:schemeClr val="bg1"/>
                </a:solidFill>
              </a:rPr>
              <a:t>Template Method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5993E58-F8CE-B5A5-FC72-1A5E03BE796F}"/>
              </a:ext>
            </a:extLst>
          </p:cNvPr>
          <p:cNvSpPr txBox="1"/>
          <p:nvPr/>
        </p:nvSpPr>
        <p:spPr>
          <a:xfrm>
            <a:off x="611931" y="278585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68600E2-107D-9EBE-AAEA-9EA725D13238}"/>
              </a:ext>
            </a:extLst>
          </p:cNvPr>
          <p:cNvSpPr/>
          <p:nvPr/>
        </p:nvSpPr>
        <p:spPr>
          <a:xfrm>
            <a:off x="995898" y="1564803"/>
            <a:ext cx="1480015" cy="303853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B30B7D8-D6A2-D419-52D8-CD877842BC3A}"/>
              </a:ext>
            </a:extLst>
          </p:cNvPr>
          <p:cNvSpPr/>
          <p:nvPr/>
        </p:nvSpPr>
        <p:spPr>
          <a:xfrm>
            <a:off x="5057512" y="1671377"/>
            <a:ext cx="1392702" cy="197279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F02B11A-C448-210D-CADF-C685A0D3F567}"/>
              </a:ext>
            </a:extLst>
          </p:cNvPr>
          <p:cNvSpPr/>
          <p:nvPr/>
        </p:nvSpPr>
        <p:spPr>
          <a:xfrm>
            <a:off x="8975440" y="1682054"/>
            <a:ext cx="1589490" cy="19446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784C7B4-1BA1-1D64-6E05-9044DAF44FCC}"/>
              </a:ext>
            </a:extLst>
          </p:cNvPr>
          <p:cNvSpPr/>
          <p:nvPr/>
        </p:nvSpPr>
        <p:spPr>
          <a:xfrm>
            <a:off x="251350" y="4936899"/>
            <a:ext cx="3562965" cy="1291564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EE1F637-299E-873D-5748-F06FF80FDCDE}"/>
              </a:ext>
            </a:extLst>
          </p:cNvPr>
          <p:cNvSpPr/>
          <p:nvPr/>
        </p:nvSpPr>
        <p:spPr>
          <a:xfrm>
            <a:off x="4426483" y="4795443"/>
            <a:ext cx="3400736" cy="1291564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6E0A802-3812-0A8E-2D3D-73701C860876}"/>
              </a:ext>
            </a:extLst>
          </p:cNvPr>
          <p:cNvSpPr/>
          <p:nvPr/>
        </p:nvSpPr>
        <p:spPr>
          <a:xfrm>
            <a:off x="8322264" y="4792703"/>
            <a:ext cx="3565941" cy="1291564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22AD09D-1A7B-9C27-35E0-B8EFA2125EC9}"/>
              </a:ext>
            </a:extLst>
          </p:cNvPr>
          <p:cNvSpPr txBox="1"/>
          <p:nvPr/>
        </p:nvSpPr>
        <p:spPr>
          <a:xfrm>
            <a:off x="3891162" y="6488668"/>
            <a:ext cx="462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Métodos Iguais – Repetição de código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D86867DD-AD09-B2E3-BC27-81BE78C412BD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3249637" y="5783592"/>
            <a:ext cx="641525" cy="889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D3B4345-4BEC-9C74-6452-5CBCF4A89FE1}"/>
              </a:ext>
            </a:extLst>
          </p:cNvPr>
          <p:cNvCxnSpPr>
            <a:cxnSpLocks/>
          </p:cNvCxnSpPr>
          <p:nvPr/>
        </p:nvCxnSpPr>
        <p:spPr>
          <a:xfrm flipV="1">
            <a:off x="6295836" y="5783592"/>
            <a:ext cx="0" cy="717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8DCFF58-D9EF-296A-4511-071E709C9699}"/>
              </a:ext>
            </a:extLst>
          </p:cNvPr>
          <p:cNvCxnSpPr>
            <a:cxnSpLocks/>
          </p:cNvCxnSpPr>
          <p:nvPr/>
        </p:nvCxnSpPr>
        <p:spPr>
          <a:xfrm flipV="1">
            <a:off x="8322264" y="5894363"/>
            <a:ext cx="625040" cy="707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have Esquerda 33">
            <a:extLst>
              <a:ext uri="{FF2B5EF4-FFF2-40B4-BE49-F238E27FC236}">
                <a16:creationId xmlns:a16="http://schemas.microsoft.com/office/drawing/2014/main" id="{B117F601-1976-C504-78E7-8211847F84D8}"/>
              </a:ext>
            </a:extLst>
          </p:cNvPr>
          <p:cNvSpPr/>
          <p:nvPr/>
        </p:nvSpPr>
        <p:spPr>
          <a:xfrm>
            <a:off x="8148868" y="1868656"/>
            <a:ext cx="367366" cy="39624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have Esquerda 34">
            <a:extLst>
              <a:ext uri="{FF2B5EF4-FFF2-40B4-BE49-F238E27FC236}">
                <a16:creationId xmlns:a16="http://schemas.microsoft.com/office/drawing/2014/main" id="{7AB94FF1-6D9B-B432-A3AF-5C36CC8F6535}"/>
              </a:ext>
            </a:extLst>
          </p:cNvPr>
          <p:cNvSpPr/>
          <p:nvPr/>
        </p:nvSpPr>
        <p:spPr>
          <a:xfrm>
            <a:off x="4256842" y="1864436"/>
            <a:ext cx="367366" cy="39624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have Esquerda 35">
            <a:extLst>
              <a:ext uri="{FF2B5EF4-FFF2-40B4-BE49-F238E27FC236}">
                <a16:creationId xmlns:a16="http://schemas.microsoft.com/office/drawing/2014/main" id="{E293DF4E-1BB4-470A-66F5-797CA7E911B3}"/>
              </a:ext>
            </a:extLst>
          </p:cNvPr>
          <p:cNvSpPr/>
          <p:nvPr/>
        </p:nvSpPr>
        <p:spPr>
          <a:xfrm>
            <a:off x="168327" y="1836300"/>
            <a:ext cx="367366" cy="39624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78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C297B16-1DAC-F929-B1D3-4C1EE5FB9ECF}"/>
              </a:ext>
            </a:extLst>
          </p:cNvPr>
          <p:cNvSpPr txBox="1"/>
          <p:nvPr/>
        </p:nvSpPr>
        <p:spPr>
          <a:xfrm>
            <a:off x="11008523" y="6432833"/>
            <a:ext cx="1058858" cy="32387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algn="r" hangingPunct="0"/>
            <a:fld id="{1F8C96C8-47CB-41A7-B033-EB201520D2B5}" type="slidenum">
              <a:rPr lang="pt-BR" sz="1451">
                <a:latin typeface="Liberation Sans" pitchFamily="18"/>
                <a:ea typeface="Noto Sans CJK SC" pitchFamily="2"/>
                <a:cs typeface="FreeSans" pitchFamily="2"/>
              </a:rPr>
              <a:pPr algn="r" hangingPunct="0"/>
              <a:t>9</a:t>
            </a:fld>
            <a:endParaRPr lang="pt-BR" sz="1451">
              <a:latin typeface="Liberation Sans" pitchFamily="18"/>
              <a:ea typeface="Noto Sans CJK SC" pitchFamily="2"/>
              <a:cs typeface="FreeSans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5AE2F60-4263-3D44-3851-794C245DE3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931" y="273423"/>
            <a:ext cx="11143713" cy="379657"/>
          </a:xfrm>
          <a:solidFill>
            <a:srgbClr val="000000"/>
          </a:solidFill>
        </p:spPr>
        <p:txBody>
          <a:bodyPr vert="horz">
            <a:normAutofit fontScale="90000"/>
          </a:bodyPr>
          <a:lstStyle/>
          <a:p>
            <a:pPr lvl="0" algn="r"/>
            <a:r>
              <a:rPr lang="pt-BR" sz="1935" b="1" dirty="0">
                <a:solidFill>
                  <a:schemeClr val="bg1"/>
                </a:solidFill>
              </a:rPr>
              <a:t>Padrões de Projetos Comportamentais – </a:t>
            </a:r>
            <a:r>
              <a:rPr lang="en-US" sz="1935" b="1" i="1" dirty="0">
                <a:solidFill>
                  <a:schemeClr val="bg1"/>
                </a:solidFill>
              </a:rPr>
              <a:t>Template Method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5993E58-F8CE-B5A5-FC72-1A5E03BE796F}"/>
              </a:ext>
            </a:extLst>
          </p:cNvPr>
          <p:cNvSpPr txBox="1"/>
          <p:nvPr/>
        </p:nvSpPr>
        <p:spPr>
          <a:xfrm>
            <a:off x="124619" y="728867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C#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54D63D9-2F97-CBF3-3303-418DCC97341D}"/>
              </a:ext>
            </a:extLst>
          </p:cNvPr>
          <p:cNvSpPr txBox="1"/>
          <p:nvPr/>
        </p:nvSpPr>
        <p:spPr>
          <a:xfrm>
            <a:off x="6209465" y="692591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Java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2D1C8C-40FB-6FCA-5567-E5D02BE28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4" y="1173986"/>
            <a:ext cx="6178631" cy="31307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397720F-D6F3-B64F-137F-AC620D44B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19" y="4547762"/>
            <a:ext cx="2353003" cy="158137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FB5CC32-1B71-3910-7A6E-AF9E95D0B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7855" y="4972929"/>
            <a:ext cx="3874145" cy="188507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9A3DCFAB-53F9-1067-27D8-906AA9BC2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9465" y="1108656"/>
            <a:ext cx="5982535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9697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DarkSeedLeftStep">
      <a:dk1>
        <a:srgbClr val="000000"/>
      </a:dk1>
      <a:lt1>
        <a:srgbClr val="FFFFFF"/>
      </a:lt1>
      <a:dk2>
        <a:srgbClr val="30271B"/>
      </a:dk2>
      <a:lt2>
        <a:srgbClr val="F1F0F3"/>
      </a:lt2>
      <a:accent1>
        <a:srgbClr val="89AD44"/>
      </a:accent1>
      <a:accent2>
        <a:srgbClr val="ACA339"/>
      </a:accent2>
      <a:accent3>
        <a:srgbClr val="C3894D"/>
      </a:accent3>
      <a:accent4>
        <a:srgbClr val="B1463B"/>
      </a:accent4>
      <a:accent5>
        <a:srgbClr val="C34D73"/>
      </a:accent5>
      <a:accent6>
        <a:srgbClr val="B13B93"/>
      </a:accent6>
      <a:hlink>
        <a:srgbClr val="C2485B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1505</Words>
  <Application>Microsoft Office PowerPoint</Application>
  <PresentationFormat>Widescreen</PresentationFormat>
  <Paragraphs>198</Paragraphs>
  <Slides>30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Aptos</vt:lpstr>
      <vt:lpstr>Arial</vt:lpstr>
      <vt:lpstr>Avenir Next LT Pro</vt:lpstr>
      <vt:lpstr>Liberation Sans</vt:lpstr>
      <vt:lpstr>Posterama</vt:lpstr>
      <vt:lpstr>StarSymbol</vt:lpstr>
      <vt:lpstr>SplashVTI</vt:lpstr>
      <vt:lpstr>Template Method</vt:lpstr>
      <vt:lpstr>Padrões de Projetos Comportamentais – Template Method</vt:lpstr>
      <vt:lpstr>Padrões de Projetos Comportamentais – Template Method</vt:lpstr>
      <vt:lpstr>Padrões de Projetos Comportamentais – Template Method</vt:lpstr>
      <vt:lpstr>Padrões de Projetos Comportamentais – Template Method</vt:lpstr>
      <vt:lpstr>Padrões de Projetos Comportamentais – Template Method</vt:lpstr>
      <vt:lpstr>Padrões de Projetos Comportamentais – Template Method</vt:lpstr>
      <vt:lpstr>Padrões de Projetos Comportamentais – Template Method</vt:lpstr>
      <vt:lpstr>Padrões de Projetos Comportamentais – Template Method</vt:lpstr>
      <vt:lpstr>Padrões de Projetos Comportamentais – Template Method</vt:lpstr>
      <vt:lpstr>Padrões de Projetos Comportamentais – Template Method</vt:lpstr>
      <vt:lpstr>Padrões de Projetos Comportamentais – Template Method</vt:lpstr>
      <vt:lpstr>Padrões de Projetos Comportamentais – Template Method</vt:lpstr>
      <vt:lpstr>Padrões de Projetos Comportamentais – Template Method</vt:lpstr>
      <vt:lpstr>Padrões de Projetos Comportamentais – Template Method</vt:lpstr>
      <vt:lpstr>Padrões de Projetos Comportamentais – Template Method</vt:lpstr>
      <vt:lpstr>Padrões de Projetos Comportamentais – Template Method</vt:lpstr>
      <vt:lpstr>Padrões de Projetos Comportamentais – Template Method</vt:lpstr>
      <vt:lpstr>Padrões de Projetos Comportamentais – Template Method</vt:lpstr>
      <vt:lpstr>Padrões de Projetos Comportamentais – Template Method</vt:lpstr>
      <vt:lpstr>Padrões de Projetos Comportamentais – Template Method</vt:lpstr>
      <vt:lpstr>Padrões de Projetos Comportamentais – Template Method</vt:lpstr>
      <vt:lpstr>Padrões de Projetos Comportamentais – Template Method</vt:lpstr>
      <vt:lpstr>Padrões de Projetos Comportamentais – Template Method</vt:lpstr>
      <vt:lpstr>Padrões de Projetos Comportamentais – Template Method</vt:lpstr>
      <vt:lpstr>Padrões de Projetos Comportamentais – Template Method</vt:lpstr>
      <vt:lpstr>Padrões de Projetos Comportamentais – Template Method</vt:lpstr>
      <vt:lpstr>Padrões de Projetos Comportamentais – Template Method</vt:lpstr>
      <vt:lpstr>Padrões de Projetos Comportamentais – Template Method</vt:lpstr>
      <vt:lpstr>Padrões de Projetos Comportamentais – Template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Method</dc:title>
  <dc:creator>Jefferson Passerini</dc:creator>
  <cp:lastModifiedBy>Jefferson Passerini</cp:lastModifiedBy>
  <cp:revision>1</cp:revision>
  <dcterms:created xsi:type="dcterms:W3CDTF">2024-03-09T10:46:14Z</dcterms:created>
  <dcterms:modified xsi:type="dcterms:W3CDTF">2024-03-09T16:39:02Z</dcterms:modified>
</cp:coreProperties>
</file>