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3"/>
  </p:notesMasterIdLst>
  <p:sldIdLst>
    <p:sldId id="256" r:id="rId2"/>
    <p:sldId id="287" r:id="rId3"/>
    <p:sldId id="258" r:id="rId4"/>
    <p:sldId id="259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306" r:id="rId15"/>
    <p:sldId id="297" r:id="rId16"/>
    <p:sldId id="305" r:id="rId17"/>
    <p:sldId id="298" r:id="rId18"/>
    <p:sldId id="299" r:id="rId19"/>
    <p:sldId id="303" r:id="rId20"/>
    <p:sldId id="300" r:id="rId21"/>
    <p:sldId id="301" r:id="rId22"/>
    <p:sldId id="315" r:id="rId23"/>
    <p:sldId id="304" r:id="rId24"/>
    <p:sldId id="307" r:id="rId25"/>
    <p:sldId id="314" r:id="rId26"/>
    <p:sldId id="308" r:id="rId27"/>
    <p:sldId id="309" r:id="rId28"/>
    <p:sldId id="310" r:id="rId29"/>
    <p:sldId id="311" r:id="rId30"/>
    <p:sldId id="312" r:id="rId31"/>
    <p:sldId id="31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erson Passerini" userId="ec684a97d9b6a829" providerId="LiveId" clId="{B05A74E9-432A-4747-9B01-14BD338F7F4D}"/>
    <pc:docChg chg="custSel addSld modSld sldOrd">
      <pc:chgData name="Jefferson Passerini" userId="ec684a97d9b6a829" providerId="LiveId" clId="{B05A74E9-432A-4747-9B01-14BD338F7F4D}" dt="2024-03-20T19:43:22.776" v="12" actId="1076"/>
      <pc:docMkLst>
        <pc:docMk/>
      </pc:docMkLst>
      <pc:sldChg chg="delSp modSp mod ord">
        <pc:chgData name="Jefferson Passerini" userId="ec684a97d9b6a829" providerId="LiveId" clId="{B05A74E9-432A-4747-9B01-14BD338F7F4D}" dt="2024-03-20T19:43:22.776" v="12" actId="1076"/>
        <pc:sldMkLst>
          <pc:docMk/>
          <pc:sldMk cId="3283323133" sldId="303"/>
        </pc:sldMkLst>
        <pc:spChg chg="mod">
          <ac:chgData name="Jefferson Passerini" userId="ec684a97d9b6a829" providerId="LiveId" clId="{B05A74E9-432A-4747-9B01-14BD338F7F4D}" dt="2024-03-20T19:43:22.776" v="12" actId="1076"/>
          <ac:spMkLst>
            <pc:docMk/>
            <pc:sldMk cId="3283323133" sldId="303"/>
            <ac:spMk id="3" creationId="{212081E4-07F6-C689-2ACC-B6CADD634983}"/>
          </ac:spMkLst>
        </pc:spChg>
        <pc:picChg chg="del">
          <ac:chgData name="Jefferson Passerini" userId="ec684a97d9b6a829" providerId="LiveId" clId="{B05A74E9-432A-4747-9B01-14BD338F7F4D}" dt="2024-03-20T19:43:08.850" v="3" actId="478"/>
          <ac:picMkLst>
            <pc:docMk/>
            <pc:sldMk cId="3283323133" sldId="303"/>
            <ac:picMk id="5" creationId="{3B725020-F619-CCF9-0452-618A9C3D79EB}"/>
          </ac:picMkLst>
        </pc:picChg>
      </pc:sldChg>
      <pc:sldChg chg="add">
        <pc:chgData name="Jefferson Passerini" userId="ec684a97d9b6a829" providerId="LiveId" clId="{B05A74E9-432A-4747-9B01-14BD338F7F4D}" dt="2024-03-20T19:42:43.912" v="0" actId="2890"/>
        <pc:sldMkLst>
          <pc:docMk/>
          <pc:sldMk cId="2905817537" sldId="315"/>
        </pc:sldMkLst>
      </pc:sldChg>
    </pc:docChg>
  </pc:docChgLst>
  <pc:docChgLst>
    <pc:chgData name="Jefferson Passerini" userId="ec684a97d9b6a829" providerId="LiveId" clId="{7B96159B-FF7E-46B7-9352-BD29FD705E92}"/>
    <pc:docChg chg="undo custSel addSld delSld modSld sldOrd">
      <pc:chgData name="Jefferson Passerini" userId="ec684a97d9b6a829" providerId="LiveId" clId="{7B96159B-FF7E-46B7-9352-BD29FD705E92}" dt="2024-03-10T19:59:20.501" v="4532" actId="1076"/>
      <pc:docMkLst>
        <pc:docMk/>
      </pc:docMkLst>
      <pc:sldChg chg="modSp del mod">
        <pc:chgData name="Jefferson Passerini" userId="ec684a97d9b6a829" providerId="LiveId" clId="{7B96159B-FF7E-46B7-9352-BD29FD705E92}" dt="2024-03-10T12:15:09.654" v="266" actId="2696"/>
        <pc:sldMkLst>
          <pc:docMk/>
          <pc:sldMk cId="0" sldId="257"/>
        </pc:sldMkLst>
        <pc:spChg chg="mod">
          <ac:chgData name="Jefferson Passerini" userId="ec684a97d9b6a829" providerId="LiveId" clId="{7B96159B-FF7E-46B7-9352-BD29FD705E92}" dt="2024-03-10T12:06:55.330" v="1" actId="207"/>
          <ac:spMkLst>
            <pc:docMk/>
            <pc:sldMk cId="0" sldId="257"/>
            <ac:spMk id="4" creationId="{CFC8BCD9-E198-352C-29A4-1A6C3F3395CE}"/>
          </ac:spMkLst>
        </pc:spChg>
      </pc:sldChg>
      <pc:sldChg chg="addSp delSp modSp mod ord">
        <pc:chgData name="Jefferson Passerini" userId="ec684a97d9b6a829" providerId="LiveId" clId="{7B96159B-FF7E-46B7-9352-BD29FD705E92}" dt="2024-03-10T12:18:37.426" v="324"/>
        <pc:sldMkLst>
          <pc:docMk/>
          <pc:sldMk cId="0" sldId="258"/>
        </pc:sldMkLst>
        <pc:spChg chg="mod">
          <ac:chgData name="Jefferson Passerini" userId="ec684a97d9b6a829" providerId="LiveId" clId="{7B96159B-FF7E-46B7-9352-BD29FD705E92}" dt="2024-03-10T12:18:10.850" v="319" actId="1076"/>
          <ac:spMkLst>
            <pc:docMk/>
            <pc:sldMk cId="0" sldId="258"/>
            <ac:spMk id="2" creationId="{8012581F-08CA-A533-6264-EEBCFF2D73FA}"/>
          </ac:spMkLst>
        </pc:spChg>
        <pc:spChg chg="del">
          <ac:chgData name="Jefferson Passerini" userId="ec684a97d9b6a829" providerId="LiveId" clId="{7B96159B-FF7E-46B7-9352-BD29FD705E92}" dt="2024-03-10T12:17:59.739" v="317" actId="478"/>
          <ac:spMkLst>
            <pc:docMk/>
            <pc:sldMk cId="0" sldId="258"/>
            <ac:spMk id="4" creationId="{F4E2120D-ABA2-994D-5263-B8529F5F57BF}"/>
          </ac:spMkLst>
        </pc:spChg>
        <pc:spChg chg="mod">
          <ac:chgData name="Jefferson Passerini" userId="ec684a97d9b6a829" providerId="LiveId" clId="{7B96159B-FF7E-46B7-9352-BD29FD705E92}" dt="2024-03-10T12:18:14.697" v="320" actId="1076"/>
          <ac:spMkLst>
            <pc:docMk/>
            <pc:sldMk cId="0" sldId="258"/>
            <ac:spMk id="5" creationId="{26CD880E-6F7E-B6C5-DB10-DBEDABD5DD57}"/>
          </ac:spMkLst>
        </pc:spChg>
        <pc:spChg chg="add mod">
          <ac:chgData name="Jefferson Passerini" userId="ec684a97d9b6a829" providerId="LiveId" clId="{7B96159B-FF7E-46B7-9352-BD29FD705E92}" dt="2024-03-10T12:18:04.797" v="318"/>
          <ac:spMkLst>
            <pc:docMk/>
            <pc:sldMk cId="0" sldId="258"/>
            <ac:spMk id="7" creationId="{FE2F9F4A-276A-2F6C-B5B4-F971D4A3621B}"/>
          </ac:spMkLst>
        </pc:spChg>
        <pc:picChg chg="mod">
          <ac:chgData name="Jefferson Passerini" userId="ec684a97d9b6a829" providerId="LiveId" clId="{7B96159B-FF7E-46B7-9352-BD29FD705E92}" dt="2024-03-10T12:18:22.824" v="322" actId="1076"/>
          <ac:picMkLst>
            <pc:docMk/>
            <pc:sldMk cId="0" sldId="258"/>
            <ac:picMk id="6" creationId="{744DABE9-3049-FD31-2A6A-B209EBBF39E5}"/>
          </ac:picMkLst>
        </pc:picChg>
      </pc:sldChg>
      <pc:sldChg chg="addSp delSp modSp mod ord">
        <pc:chgData name="Jefferson Passerini" userId="ec684a97d9b6a829" providerId="LiveId" clId="{7B96159B-FF7E-46B7-9352-BD29FD705E92}" dt="2024-03-10T12:24:11.107" v="368" actId="14100"/>
        <pc:sldMkLst>
          <pc:docMk/>
          <pc:sldMk cId="0" sldId="259"/>
        </pc:sldMkLst>
        <pc:spChg chg="mod">
          <ac:chgData name="Jefferson Passerini" userId="ec684a97d9b6a829" providerId="LiveId" clId="{7B96159B-FF7E-46B7-9352-BD29FD705E92}" dt="2024-03-10T12:24:11.107" v="368" actId="14100"/>
          <ac:spMkLst>
            <pc:docMk/>
            <pc:sldMk cId="0" sldId="259"/>
            <ac:spMk id="2" creationId="{A76393C5-8D89-A20F-5C15-0D325BEF7EA6}"/>
          </ac:spMkLst>
        </pc:spChg>
        <pc:spChg chg="del">
          <ac:chgData name="Jefferson Passerini" userId="ec684a97d9b6a829" providerId="LiveId" clId="{7B96159B-FF7E-46B7-9352-BD29FD705E92}" dt="2024-03-10T12:23:52.148" v="364" actId="478"/>
          <ac:spMkLst>
            <pc:docMk/>
            <pc:sldMk cId="0" sldId="259"/>
            <ac:spMk id="4" creationId="{90FB9BF9-3085-C2CF-3331-3AAFAC8ECAE8}"/>
          </ac:spMkLst>
        </pc:spChg>
        <pc:spChg chg="add mod">
          <ac:chgData name="Jefferson Passerini" userId="ec684a97d9b6a829" providerId="LiveId" clId="{7B96159B-FF7E-46B7-9352-BD29FD705E92}" dt="2024-03-10T12:23:55.992" v="365"/>
          <ac:spMkLst>
            <pc:docMk/>
            <pc:sldMk cId="0" sldId="259"/>
            <ac:spMk id="6" creationId="{A8F8ADBF-1764-F6AD-4029-D7F56B30E536}"/>
          </ac:spMkLst>
        </pc:spChg>
      </pc:sldChg>
      <pc:sldChg chg="del">
        <pc:chgData name="Jefferson Passerini" userId="ec684a97d9b6a829" providerId="LiveId" clId="{7B96159B-FF7E-46B7-9352-BD29FD705E92}" dt="2024-03-10T19:52:13.682" v="4321" actId="47"/>
        <pc:sldMkLst>
          <pc:docMk/>
          <pc:sldMk cId="0" sldId="260"/>
        </pc:sldMkLst>
      </pc:sldChg>
      <pc:sldChg chg="del">
        <pc:chgData name="Jefferson Passerini" userId="ec684a97d9b6a829" providerId="LiveId" clId="{7B96159B-FF7E-46B7-9352-BD29FD705E92}" dt="2024-03-10T19:52:16.708" v="4322" actId="47"/>
        <pc:sldMkLst>
          <pc:docMk/>
          <pc:sldMk cId="0" sldId="261"/>
        </pc:sldMkLst>
      </pc:sldChg>
      <pc:sldChg chg="del">
        <pc:chgData name="Jefferson Passerini" userId="ec684a97d9b6a829" providerId="LiveId" clId="{7B96159B-FF7E-46B7-9352-BD29FD705E92}" dt="2024-03-10T19:52:20.477" v="4323" actId="47"/>
        <pc:sldMkLst>
          <pc:docMk/>
          <pc:sldMk cId="0" sldId="262"/>
        </pc:sldMkLst>
      </pc:sldChg>
      <pc:sldChg chg="del">
        <pc:chgData name="Jefferson Passerini" userId="ec684a97d9b6a829" providerId="LiveId" clId="{7B96159B-FF7E-46B7-9352-BD29FD705E92}" dt="2024-03-10T19:53:11.394" v="4331" actId="47"/>
        <pc:sldMkLst>
          <pc:docMk/>
          <pc:sldMk cId="0" sldId="263"/>
        </pc:sldMkLst>
      </pc:sldChg>
      <pc:sldChg chg="del">
        <pc:chgData name="Jefferson Passerini" userId="ec684a97d9b6a829" providerId="LiveId" clId="{7B96159B-FF7E-46B7-9352-BD29FD705E92}" dt="2024-03-10T19:53:18.671" v="4332" actId="47"/>
        <pc:sldMkLst>
          <pc:docMk/>
          <pc:sldMk cId="0" sldId="264"/>
        </pc:sldMkLst>
      </pc:sldChg>
      <pc:sldChg chg="del">
        <pc:chgData name="Jefferson Passerini" userId="ec684a97d9b6a829" providerId="LiveId" clId="{7B96159B-FF7E-46B7-9352-BD29FD705E92}" dt="2024-03-10T19:53:20.281" v="4333" actId="47"/>
        <pc:sldMkLst>
          <pc:docMk/>
          <pc:sldMk cId="0" sldId="265"/>
        </pc:sldMkLst>
      </pc:sldChg>
      <pc:sldChg chg="del">
        <pc:chgData name="Jefferson Passerini" userId="ec684a97d9b6a829" providerId="LiveId" clId="{7B96159B-FF7E-46B7-9352-BD29FD705E92}" dt="2024-03-10T19:53:22.119" v="4334" actId="47"/>
        <pc:sldMkLst>
          <pc:docMk/>
          <pc:sldMk cId="0" sldId="266"/>
        </pc:sldMkLst>
      </pc:sldChg>
      <pc:sldChg chg="del">
        <pc:chgData name="Jefferson Passerini" userId="ec684a97d9b6a829" providerId="LiveId" clId="{7B96159B-FF7E-46B7-9352-BD29FD705E92}" dt="2024-03-10T19:53:28.925" v="4335" actId="47"/>
        <pc:sldMkLst>
          <pc:docMk/>
          <pc:sldMk cId="0" sldId="267"/>
        </pc:sldMkLst>
      </pc:sldChg>
      <pc:sldChg chg="del">
        <pc:chgData name="Jefferson Passerini" userId="ec684a97d9b6a829" providerId="LiveId" clId="{7B96159B-FF7E-46B7-9352-BD29FD705E92}" dt="2024-03-10T19:53:42.412" v="4342" actId="47"/>
        <pc:sldMkLst>
          <pc:docMk/>
          <pc:sldMk cId="0" sldId="268"/>
        </pc:sldMkLst>
      </pc:sldChg>
      <pc:sldChg chg="del">
        <pc:chgData name="Jefferson Passerini" userId="ec684a97d9b6a829" providerId="LiveId" clId="{7B96159B-FF7E-46B7-9352-BD29FD705E92}" dt="2024-03-10T19:53:30.911" v="4336" actId="47"/>
        <pc:sldMkLst>
          <pc:docMk/>
          <pc:sldMk cId="0" sldId="269"/>
        </pc:sldMkLst>
      </pc:sldChg>
      <pc:sldChg chg="del">
        <pc:chgData name="Jefferson Passerini" userId="ec684a97d9b6a829" providerId="LiveId" clId="{7B96159B-FF7E-46B7-9352-BD29FD705E92}" dt="2024-03-10T19:53:32.669" v="4337" actId="47"/>
        <pc:sldMkLst>
          <pc:docMk/>
          <pc:sldMk cId="0" sldId="270"/>
        </pc:sldMkLst>
      </pc:sldChg>
      <pc:sldChg chg="del">
        <pc:chgData name="Jefferson Passerini" userId="ec684a97d9b6a829" providerId="LiveId" clId="{7B96159B-FF7E-46B7-9352-BD29FD705E92}" dt="2024-03-10T19:53:05.103" v="4330" actId="47"/>
        <pc:sldMkLst>
          <pc:docMk/>
          <pc:sldMk cId="0" sldId="271"/>
        </pc:sldMkLst>
      </pc:sldChg>
      <pc:sldChg chg="del">
        <pc:chgData name="Jefferson Passerini" userId="ec684a97d9b6a829" providerId="LiveId" clId="{7B96159B-FF7E-46B7-9352-BD29FD705E92}" dt="2024-03-10T19:53:01.296" v="4329" actId="47"/>
        <pc:sldMkLst>
          <pc:docMk/>
          <pc:sldMk cId="0" sldId="272"/>
        </pc:sldMkLst>
      </pc:sldChg>
      <pc:sldChg chg="del">
        <pc:chgData name="Jefferson Passerini" userId="ec684a97d9b6a829" providerId="LiveId" clId="{7B96159B-FF7E-46B7-9352-BD29FD705E92}" dt="2024-03-10T19:52:59.080" v="4328" actId="47"/>
        <pc:sldMkLst>
          <pc:docMk/>
          <pc:sldMk cId="0" sldId="273"/>
        </pc:sldMkLst>
      </pc:sldChg>
      <pc:sldChg chg="del">
        <pc:chgData name="Jefferson Passerini" userId="ec684a97d9b6a829" providerId="LiveId" clId="{7B96159B-FF7E-46B7-9352-BD29FD705E92}" dt="2024-03-10T19:52:57.771" v="4327" actId="47"/>
        <pc:sldMkLst>
          <pc:docMk/>
          <pc:sldMk cId="0" sldId="274"/>
        </pc:sldMkLst>
      </pc:sldChg>
      <pc:sldChg chg="del">
        <pc:chgData name="Jefferson Passerini" userId="ec684a97d9b6a829" providerId="LiveId" clId="{7B96159B-FF7E-46B7-9352-BD29FD705E92}" dt="2024-03-10T19:52:55.671" v="4326" actId="47"/>
        <pc:sldMkLst>
          <pc:docMk/>
          <pc:sldMk cId="0" sldId="275"/>
        </pc:sldMkLst>
      </pc:sldChg>
      <pc:sldChg chg="del">
        <pc:chgData name="Jefferson Passerini" userId="ec684a97d9b6a829" providerId="LiveId" clId="{7B96159B-FF7E-46B7-9352-BD29FD705E92}" dt="2024-03-10T19:52:53.502" v="4324" actId="47"/>
        <pc:sldMkLst>
          <pc:docMk/>
          <pc:sldMk cId="0" sldId="276"/>
        </pc:sldMkLst>
      </pc:sldChg>
      <pc:sldChg chg="del">
        <pc:chgData name="Jefferson Passerini" userId="ec684a97d9b6a829" providerId="LiveId" clId="{7B96159B-FF7E-46B7-9352-BD29FD705E92}" dt="2024-03-10T19:52:54.225" v="4325" actId="47"/>
        <pc:sldMkLst>
          <pc:docMk/>
          <pc:sldMk cId="0" sldId="277"/>
        </pc:sldMkLst>
      </pc:sldChg>
      <pc:sldChg chg="del">
        <pc:chgData name="Jefferson Passerini" userId="ec684a97d9b6a829" providerId="LiveId" clId="{7B96159B-FF7E-46B7-9352-BD29FD705E92}" dt="2024-03-10T19:53:34.494" v="4338" actId="47"/>
        <pc:sldMkLst>
          <pc:docMk/>
          <pc:sldMk cId="0" sldId="278"/>
        </pc:sldMkLst>
      </pc:sldChg>
      <pc:sldChg chg="del">
        <pc:chgData name="Jefferson Passerini" userId="ec684a97d9b6a829" providerId="LiveId" clId="{7B96159B-FF7E-46B7-9352-BD29FD705E92}" dt="2024-03-10T19:53:35.454" v="4339" actId="47"/>
        <pc:sldMkLst>
          <pc:docMk/>
          <pc:sldMk cId="0" sldId="279"/>
        </pc:sldMkLst>
      </pc:sldChg>
      <pc:sldChg chg="del">
        <pc:chgData name="Jefferson Passerini" userId="ec684a97d9b6a829" providerId="LiveId" clId="{7B96159B-FF7E-46B7-9352-BD29FD705E92}" dt="2024-03-10T19:53:36.940" v="4340" actId="47"/>
        <pc:sldMkLst>
          <pc:docMk/>
          <pc:sldMk cId="0" sldId="280"/>
        </pc:sldMkLst>
      </pc:sldChg>
      <pc:sldChg chg="del">
        <pc:chgData name="Jefferson Passerini" userId="ec684a97d9b6a829" providerId="LiveId" clId="{7B96159B-FF7E-46B7-9352-BD29FD705E92}" dt="2024-03-10T19:53:38.011" v="4341" actId="47"/>
        <pc:sldMkLst>
          <pc:docMk/>
          <pc:sldMk cId="0" sldId="281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2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3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4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5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6"/>
        </pc:sldMkLst>
      </pc:sldChg>
      <pc:sldChg chg="addSp delSp modSp mod">
        <pc:chgData name="Jefferson Passerini" userId="ec684a97d9b6a829" providerId="LiveId" clId="{7B96159B-FF7E-46B7-9352-BD29FD705E92}" dt="2024-03-10T12:14:44.031" v="265" actId="20577"/>
        <pc:sldMkLst>
          <pc:docMk/>
          <pc:sldMk cId="1879529569" sldId="287"/>
        </pc:sldMkLst>
        <pc:spChg chg="del">
          <ac:chgData name="Jefferson Passerini" userId="ec684a97d9b6a829" providerId="LiveId" clId="{7B96159B-FF7E-46B7-9352-BD29FD705E92}" dt="2024-03-10T12:07:07.268" v="3" actId="478"/>
          <ac:spMkLst>
            <pc:docMk/>
            <pc:sldMk cId="1879529569" sldId="287"/>
            <ac:spMk id="2" creationId="{0E7F10DF-68A2-BA32-7CD2-094C2AA4FD11}"/>
          </ac:spMkLst>
        </pc:spChg>
        <pc:spChg chg="mod">
          <ac:chgData name="Jefferson Passerini" userId="ec684a97d9b6a829" providerId="LiveId" clId="{7B96159B-FF7E-46B7-9352-BD29FD705E92}" dt="2024-03-10T12:14:44.031" v="265" actId="20577"/>
          <ac:spMkLst>
            <pc:docMk/>
            <pc:sldMk cId="1879529569" sldId="287"/>
            <ac:spMk id="3" creationId="{212081E4-07F6-C689-2ACC-B6CADD634983}"/>
          </ac:spMkLst>
        </pc:spChg>
        <pc:spChg chg="add mod">
          <ac:chgData name="Jefferson Passerini" userId="ec684a97d9b6a829" providerId="LiveId" clId="{7B96159B-FF7E-46B7-9352-BD29FD705E92}" dt="2024-03-10T12:07:00.848" v="2"/>
          <ac:spMkLst>
            <pc:docMk/>
            <pc:sldMk cId="1879529569" sldId="287"/>
            <ac:spMk id="4" creationId="{5EA05B02-D80D-3624-D3E0-6EB75542A97B}"/>
          </ac:spMkLst>
        </pc:spChg>
      </pc:sldChg>
      <pc:sldChg chg="addSp delSp modSp add mod">
        <pc:chgData name="Jefferson Passerini" userId="ec684a97d9b6a829" providerId="LiveId" clId="{7B96159B-FF7E-46B7-9352-BD29FD705E92}" dt="2024-03-10T12:28:09.428" v="384" actId="1076"/>
        <pc:sldMkLst>
          <pc:docMk/>
          <pc:sldMk cId="2070466441" sldId="288"/>
        </pc:sldMkLst>
        <pc:spChg chg="add del mod">
          <ac:chgData name="Jefferson Passerini" userId="ec684a97d9b6a829" providerId="LiveId" clId="{7B96159B-FF7E-46B7-9352-BD29FD705E92}" dt="2024-03-10T12:16:04.850" v="282" actId="478"/>
          <ac:spMkLst>
            <pc:docMk/>
            <pc:sldMk cId="2070466441" sldId="288"/>
            <ac:spMk id="2" creationId="{AC923A94-524B-07EF-37D2-EBB40BC65DDA}"/>
          </ac:spMkLst>
        </pc:spChg>
        <pc:spChg chg="mod">
          <ac:chgData name="Jefferson Passerini" userId="ec684a97d9b6a829" providerId="LiveId" clId="{7B96159B-FF7E-46B7-9352-BD29FD705E92}" dt="2024-03-10T12:28:09.428" v="384" actId="1076"/>
          <ac:spMkLst>
            <pc:docMk/>
            <pc:sldMk cId="2070466441" sldId="288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2:22:47.208" v="360" actId="1076"/>
          <ac:picMkLst>
            <pc:docMk/>
            <pc:sldMk cId="2070466441" sldId="288"/>
            <ac:picMk id="6" creationId="{A6EB47F3-A14F-770A-6B3F-28ABE83442F8}"/>
          </ac:picMkLst>
        </pc:picChg>
      </pc:sldChg>
      <pc:sldChg chg="addSp delSp modSp add mod setBg">
        <pc:chgData name="Jefferson Passerini" userId="ec684a97d9b6a829" providerId="LiveId" clId="{7B96159B-FF7E-46B7-9352-BD29FD705E92}" dt="2024-03-10T12:27:02.112" v="382" actId="14100"/>
        <pc:sldMkLst>
          <pc:docMk/>
          <pc:sldMk cId="3987549188" sldId="289"/>
        </pc:sldMkLst>
        <pc:spChg chg="mod ord">
          <ac:chgData name="Jefferson Passerini" userId="ec684a97d9b6a829" providerId="LiveId" clId="{7B96159B-FF7E-46B7-9352-BD29FD705E92}" dt="2024-03-10T12:27:02.112" v="382" actId="14100"/>
          <ac:spMkLst>
            <pc:docMk/>
            <pc:sldMk cId="3987549188" sldId="289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4" creationId="{5EA05B02-D80D-3624-D3E0-6EB75542A97B}"/>
          </ac:spMkLst>
        </pc:spChg>
        <pc:spChg chg="add del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9" creationId="{B6FACB3C-9069-4791-BC5C-0DB7CD19B853}"/>
          </ac:spMkLst>
        </pc:spChg>
        <pc:spChg chg="add del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11" creationId="{71F2038E-D777-4B76-81DD-DD13EE91B9DD}"/>
          </ac:spMkLst>
        </pc:spChg>
        <pc:grpChg chg="add del">
          <ac:chgData name="Jefferson Passerini" userId="ec684a97d9b6a829" providerId="LiveId" clId="{7B96159B-FF7E-46B7-9352-BD29FD705E92}" dt="2024-03-10T12:26:51.700" v="378" actId="26606"/>
          <ac:grpSpMkLst>
            <pc:docMk/>
            <pc:sldMk cId="3987549188" sldId="289"/>
            <ac:grpSpMk id="13" creationId="{DD354807-230F-4402-B1B9-F733A8F1F190}"/>
          </ac:grpSpMkLst>
        </pc:grpChg>
        <pc:picChg chg="add mod">
          <ac:chgData name="Jefferson Passerini" userId="ec684a97d9b6a829" providerId="LiveId" clId="{7B96159B-FF7E-46B7-9352-BD29FD705E92}" dt="2024-03-10T12:26:59.824" v="381" actId="1076"/>
          <ac:picMkLst>
            <pc:docMk/>
            <pc:sldMk cId="3987549188" sldId="289"/>
            <ac:picMk id="2" creationId="{D66AB073-B646-67F7-0D68-0198703757D8}"/>
          </ac:picMkLst>
        </pc:picChg>
      </pc:sldChg>
      <pc:sldChg chg="modSp add mod">
        <pc:chgData name="Jefferson Passerini" userId="ec684a97d9b6a829" providerId="LiveId" clId="{7B96159B-FF7E-46B7-9352-BD29FD705E92}" dt="2024-03-10T12:36:17.790" v="432" actId="790"/>
        <pc:sldMkLst>
          <pc:docMk/>
          <pc:sldMk cId="2477435955" sldId="290"/>
        </pc:sldMkLst>
        <pc:spChg chg="mod">
          <ac:chgData name="Jefferson Passerini" userId="ec684a97d9b6a829" providerId="LiveId" clId="{7B96159B-FF7E-46B7-9352-BD29FD705E92}" dt="2024-03-10T12:36:17.790" v="432" actId="790"/>
          <ac:spMkLst>
            <pc:docMk/>
            <pc:sldMk cId="2477435955" sldId="290"/>
            <ac:spMk id="3" creationId="{212081E4-07F6-C689-2ACC-B6CADD634983}"/>
          </ac:spMkLst>
        </pc:spChg>
        <pc:picChg chg="mod">
          <ac:chgData name="Jefferson Passerini" userId="ec684a97d9b6a829" providerId="LiveId" clId="{7B96159B-FF7E-46B7-9352-BD29FD705E92}" dt="2024-03-10T12:32:51.801" v="430" actId="1076"/>
          <ac:picMkLst>
            <pc:docMk/>
            <pc:sldMk cId="2477435955" sldId="290"/>
            <ac:picMk id="2" creationId="{D66AB073-B646-67F7-0D68-0198703757D8}"/>
          </ac:picMkLst>
        </pc:picChg>
      </pc:sldChg>
      <pc:sldChg chg="modSp add mod">
        <pc:chgData name="Jefferson Passerini" userId="ec684a97d9b6a829" providerId="LiveId" clId="{7B96159B-FF7E-46B7-9352-BD29FD705E92}" dt="2024-03-10T12:39:20.490" v="465" actId="20577"/>
        <pc:sldMkLst>
          <pc:docMk/>
          <pc:sldMk cId="3794449016" sldId="291"/>
        </pc:sldMkLst>
        <pc:spChg chg="mod">
          <ac:chgData name="Jefferson Passerini" userId="ec684a97d9b6a829" providerId="LiveId" clId="{7B96159B-FF7E-46B7-9352-BD29FD705E92}" dt="2024-03-10T12:39:20.490" v="465" actId="20577"/>
          <ac:spMkLst>
            <pc:docMk/>
            <pc:sldMk cId="3794449016" sldId="291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2:42:29.597" v="488" actId="1076"/>
        <pc:sldMkLst>
          <pc:docMk/>
          <pc:sldMk cId="847967608" sldId="292"/>
        </pc:sldMkLst>
        <pc:spChg chg="mod">
          <ac:chgData name="Jefferson Passerini" userId="ec684a97d9b6a829" providerId="LiveId" clId="{7B96159B-FF7E-46B7-9352-BD29FD705E92}" dt="2024-03-10T12:42:29.597" v="488" actId="1076"/>
          <ac:spMkLst>
            <pc:docMk/>
            <pc:sldMk cId="847967608" sldId="292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7B96159B-FF7E-46B7-9352-BD29FD705E92}" dt="2024-03-10T18:42:11.323" v="555" actId="1076"/>
        <pc:sldMkLst>
          <pc:docMk/>
          <pc:sldMk cId="344186368" sldId="293"/>
        </pc:sldMkLst>
        <pc:spChg chg="mod">
          <ac:chgData name="Jefferson Passerini" userId="ec684a97d9b6a829" providerId="LiveId" clId="{7B96159B-FF7E-46B7-9352-BD29FD705E92}" dt="2024-03-10T18:41:04.458" v="524" actId="27636"/>
          <ac:spMkLst>
            <pc:docMk/>
            <pc:sldMk cId="344186368" sldId="293"/>
            <ac:spMk id="3" creationId="{212081E4-07F6-C689-2ACC-B6CADD634983}"/>
          </ac:spMkLst>
        </pc:spChg>
        <pc:spChg chg="add mod">
          <ac:chgData name="Jefferson Passerini" userId="ec684a97d9b6a829" providerId="LiveId" clId="{7B96159B-FF7E-46B7-9352-BD29FD705E92}" dt="2024-03-10T18:41:17.919" v="548" actId="27636"/>
          <ac:spMkLst>
            <pc:docMk/>
            <pc:sldMk cId="344186368" sldId="293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8:40:59.182" v="521" actId="478"/>
          <ac:picMkLst>
            <pc:docMk/>
            <pc:sldMk cId="344186368" sldId="293"/>
            <ac:picMk id="2" creationId="{D66AB073-B646-67F7-0D68-0198703757D8}"/>
          </ac:picMkLst>
        </pc:picChg>
        <pc:picChg chg="add mod">
          <ac:chgData name="Jefferson Passerini" userId="ec684a97d9b6a829" providerId="LiveId" clId="{7B96159B-FF7E-46B7-9352-BD29FD705E92}" dt="2024-03-10T18:41:42.901" v="551" actId="14100"/>
          <ac:picMkLst>
            <pc:docMk/>
            <pc:sldMk cId="344186368" sldId="293"/>
            <ac:picMk id="7" creationId="{76E63D3E-1DDC-82DB-96D5-9E9E8A22344E}"/>
          </ac:picMkLst>
        </pc:picChg>
        <pc:picChg chg="add mod">
          <ac:chgData name="Jefferson Passerini" userId="ec684a97d9b6a829" providerId="LiveId" clId="{7B96159B-FF7E-46B7-9352-BD29FD705E92}" dt="2024-03-10T18:42:11.323" v="555" actId="1076"/>
          <ac:picMkLst>
            <pc:docMk/>
            <pc:sldMk cId="344186368" sldId="293"/>
            <ac:picMk id="9" creationId="{06317B70-742B-B3FE-2CB5-54FE8890D88A}"/>
          </ac:picMkLst>
        </pc:picChg>
      </pc:sldChg>
      <pc:sldChg chg="addSp delSp modSp add mod">
        <pc:chgData name="Jefferson Passerini" userId="ec684a97d9b6a829" providerId="LiveId" clId="{7B96159B-FF7E-46B7-9352-BD29FD705E92}" dt="2024-03-10T19:16:25.113" v="1355" actId="20577"/>
        <pc:sldMkLst>
          <pc:docMk/>
          <pc:sldMk cId="2994317039" sldId="294"/>
        </pc:sldMkLst>
        <pc:spChg chg="mod">
          <ac:chgData name="Jefferson Passerini" userId="ec684a97d9b6a829" providerId="LiveId" clId="{7B96159B-FF7E-46B7-9352-BD29FD705E92}" dt="2024-03-10T18:43:22.934" v="611" actId="20577"/>
          <ac:spMkLst>
            <pc:docMk/>
            <pc:sldMk cId="2994317039" sldId="294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43:30.498" v="613" actId="27636"/>
          <ac:spMkLst>
            <pc:docMk/>
            <pc:sldMk cId="2994317039" sldId="294"/>
            <ac:spMk id="5" creationId="{CECB6726-B9C3-6698-A5F2-83D4F71D0002}"/>
          </ac:spMkLst>
        </pc:spChg>
        <pc:spChg chg="add mod">
          <ac:chgData name="Jefferson Passerini" userId="ec684a97d9b6a829" providerId="LiveId" clId="{7B96159B-FF7E-46B7-9352-BD29FD705E92}" dt="2024-03-10T19:16:25.113" v="1355" actId="20577"/>
          <ac:spMkLst>
            <pc:docMk/>
            <pc:sldMk cId="2994317039" sldId="294"/>
            <ac:spMk id="11" creationId="{93AF4BEB-675C-C3F9-DFB4-4076B781F630}"/>
          </ac:spMkLst>
        </pc:spChg>
        <pc:picChg chg="add mod">
          <ac:chgData name="Jefferson Passerini" userId="ec684a97d9b6a829" providerId="LiveId" clId="{7B96159B-FF7E-46B7-9352-BD29FD705E92}" dt="2024-03-10T18:44:06.931" v="618" actId="1076"/>
          <ac:picMkLst>
            <pc:docMk/>
            <pc:sldMk cId="2994317039" sldId="294"/>
            <ac:picMk id="6" creationId="{70B649ED-A648-697A-C76A-2F57FF07F758}"/>
          </ac:picMkLst>
        </pc:picChg>
        <pc:picChg chg="del">
          <ac:chgData name="Jefferson Passerini" userId="ec684a97d9b6a829" providerId="LiveId" clId="{7B96159B-FF7E-46B7-9352-BD29FD705E92}" dt="2024-03-10T18:42:57.648" v="557" actId="478"/>
          <ac:picMkLst>
            <pc:docMk/>
            <pc:sldMk cId="2994317039" sldId="294"/>
            <ac:picMk id="7" creationId="{76E63D3E-1DDC-82DB-96D5-9E9E8A22344E}"/>
          </ac:picMkLst>
        </pc:picChg>
        <pc:picChg chg="del">
          <ac:chgData name="Jefferson Passerini" userId="ec684a97d9b6a829" providerId="LiveId" clId="{7B96159B-FF7E-46B7-9352-BD29FD705E92}" dt="2024-03-10T18:42:58.439" v="558" actId="478"/>
          <ac:picMkLst>
            <pc:docMk/>
            <pc:sldMk cId="2994317039" sldId="294"/>
            <ac:picMk id="9" creationId="{06317B70-742B-B3FE-2CB5-54FE8890D88A}"/>
          </ac:picMkLst>
        </pc:picChg>
        <pc:picChg chg="add mod">
          <ac:chgData name="Jefferson Passerini" userId="ec684a97d9b6a829" providerId="LiveId" clId="{7B96159B-FF7E-46B7-9352-BD29FD705E92}" dt="2024-03-10T18:45:39.941" v="621" actId="14100"/>
          <ac:picMkLst>
            <pc:docMk/>
            <pc:sldMk cId="2994317039" sldId="294"/>
            <ac:picMk id="10" creationId="{28953680-F63C-00E9-55FD-E973429A6B21}"/>
          </ac:picMkLst>
        </pc:picChg>
      </pc:sldChg>
      <pc:sldChg chg="addSp delSp modSp add mod">
        <pc:chgData name="Jefferson Passerini" userId="ec684a97d9b6a829" providerId="LiveId" clId="{7B96159B-FF7E-46B7-9352-BD29FD705E92}" dt="2024-03-10T18:47:44.022" v="680" actId="1076"/>
        <pc:sldMkLst>
          <pc:docMk/>
          <pc:sldMk cId="867337325" sldId="295"/>
        </pc:sldMkLst>
        <pc:spChg chg="mod">
          <ac:chgData name="Jefferson Passerini" userId="ec684a97d9b6a829" providerId="LiveId" clId="{7B96159B-FF7E-46B7-9352-BD29FD705E92}" dt="2024-03-10T18:46:38.930" v="646" actId="20577"/>
          <ac:spMkLst>
            <pc:docMk/>
            <pc:sldMk cId="867337325" sldId="295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46:49.986" v="670" actId="20577"/>
          <ac:spMkLst>
            <pc:docMk/>
            <pc:sldMk cId="867337325" sldId="295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8:46:53.073" v="671" actId="478"/>
          <ac:picMkLst>
            <pc:docMk/>
            <pc:sldMk cId="867337325" sldId="295"/>
            <ac:picMk id="6" creationId="{70B649ED-A648-697A-C76A-2F57FF07F758}"/>
          </ac:picMkLst>
        </pc:picChg>
        <pc:picChg chg="add mod">
          <ac:chgData name="Jefferson Passerini" userId="ec684a97d9b6a829" providerId="LiveId" clId="{7B96159B-FF7E-46B7-9352-BD29FD705E92}" dt="2024-03-10T18:47:19.391" v="676" actId="1076"/>
          <ac:picMkLst>
            <pc:docMk/>
            <pc:sldMk cId="867337325" sldId="295"/>
            <ac:picMk id="7" creationId="{EC0A15F7-85C6-1DC4-284B-1873A9E66B43}"/>
          </ac:picMkLst>
        </pc:picChg>
        <pc:picChg chg="add mod">
          <ac:chgData name="Jefferson Passerini" userId="ec684a97d9b6a829" providerId="LiveId" clId="{7B96159B-FF7E-46B7-9352-BD29FD705E92}" dt="2024-03-10T18:47:44.022" v="680" actId="1076"/>
          <ac:picMkLst>
            <pc:docMk/>
            <pc:sldMk cId="867337325" sldId="295"/>
            <ac:picMk id="9" creationId="{4CCEFFAF-E67D-8FA9-85DA-D589C75F2651}"/>
          </ac:picMkLst>
        </pc:picChg>
        <pc:picChg chg="del">
          <ac:chgData name="Jefferson Passerini" userId="ec684a97d9b6a829" providerId="LiveId" clId="{7B96159B-FF7E-46B7-9352-BD29FD705E92}" dt="2024-03-10T18:46:53.880" v="672" actId="478"/>
          <ac:picMkLst>
            <pc:docMk/>
            <pc:sldMk cId="867337325" sldId="295"/>
            <ac:picMk id="10" creationId="{28953680-F63C-00E9-55FD-E973429A6B21}"/>
          </ac:picMkLst>
        </pc:picChg>
      </pc:sldChg>
      <pc:sldChg chg="addSp delSp modSp add mod">
        <pc:chgData name="Jefferson Passerini" userId="ec684a97d9b6a829" providerId="LiveId" clId="{7B96159B-FF7E-46B7-9352-BD29FD705E92}" dt="2024-03-10T18:50:31.615" v="779" actId="27636"/>
        <pc:sldMkLst>
          <pc:docMk/>
          <pc:sldMk cId="968053635" sldId="296"/>
        </pc:sldMkLst>
        <pc:spChg chg="mod">
          <ac:chgData name="Jefferson Passerini" userId="ec684a97d9b6a829" providerId="LiveId" clId="{7B96159B-FF7E-46B7-9352-BD29FD705E92}" dt="2024-03-10T18:50:23.539" v="775" actId="20577"/>
          <ac:spMkLst>
            <pc:docMk/>
            <pc:sldMk cId="968053635" sldId="296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50:31.615" v="779" actId="27636"/>
          <ac:spMkLst>
            <pc:docMk/>
            <pc:sldMk cId="968053635" sldId="296"/>
            <ac:spMk id="5" creationId="{CECB6726-B9C3-6698-A5F2-83D4F71D0002}"/>
          </ac:spMkLst>
        </pc:spChg>
        <pc:picChg chg="add mod ord">
          <ac:chgData name="Jefferson Passerini" userId="ec684a97d9b6a829" providerId="LiveId" clId="{7B96159B-FF7E-46B7-9352-BD29FD705E92}" dt="2024-03-10T18:49:56.750" v="700" actId="14100"/>
          <ac:picMkLst>
            <pc:docMk/>
            <pc:sldMk cId="968053635" sldId="296"/>
            <ac:picMk id="6" creationId="{B2578EEB-ACF8-0CA3-7D36-BDA9E753EB7A}"/>
          </ac:picMkLst>
        </pc:picChg>
        <pc:picChg chg="del">
          <ac:chgData name="Jefferson Passerini" userId="ec684a97d9b6a829" providerId="LiveId" clId="{7B96159B-FF7E-46B7-9352-BD29FD705E92}" dt="2024-03-10T18:48:32.939" v="682" actId="478"/>
          <ac:picMkLst>
            <pc:docMk/>
            <pc:sldMk cId="968053635" sldId="296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48:33.739" v="683" actId="478"/>
          <ac:picMkLst>
            <pc:docMk/>
            <pc:sldMk cId="968053635" sldId="296"/>
            <ac:picMk id="9" creationId="{4CCEFFAF-E67D-8FA9-85DA-D589C75F2651}"/>
          </ac:picMkLst>
        </pc:picChg>
        <pc:picChg chg="add mod ord">
          <ac:chgData name="Jefferson Passerini" userId="ec684a97d9b6a829" providerId="LiveId" clId="{7B96159B-FF7E-46B7-9352-BD29FD705E92}" dt="2024-03-10T18:49:50.473" v="698" actId="167"/>
          <ac:picMkLst>
            <pc:docMk/>
            <pc:sldMk cId="968053635" sldId="296"/>
            <ac:picMk id="10" creationId="{E2286D2B-E180-DE21-6E04-56BE5E675189}"/>
          </ac:picMkLst>
        </pc:picChg>
      </pc:sldChg>
      <pc:sldChg chg="addSp delSp modSp add mod ord">
        <pc:chgData name="Jefferson Passerini" userId="ec684a97d9b6a829" providerId="LiveId" clId="{7B96159B-FF7E-46B7-9352-BD29FD705E92}" dt="2024-03-10T18:53:52.118" v="879" actId="1076"/>
        <pc:sldMkLst>
          <pc:docMk/>
          <pc:sldMk cId="2178763926" sldId="297"/>
        </pc:sldMkLst>
        <pc:spChg chg="mod">
          <ac:chgData name="Jefferson Passerini" userId="ec684a97d9b6a829" providerId="LiveId" clId="{7B96159B-FF7E-46B7-9352-BD29FD705E92}" dt="2024-03-10T18:52:55.442" v="875" actId="1076"/>
          <ac:spMkLst>
            <pc:docMk/>
            <pc:sldMk cId="2178763926" sldId="297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53:50.231" v="878" actId="1076"/>
          <ac:spMkLst>
            <pc:docMk/>
            <pc:sldMk cId="2178763926" sldId="297"/>
            <ac:spMk id="5" creationId="{CECB6726-B9C3-6698-A5F2-83D4F71D0002}"/>
          </ac:spMkLst>
        </pc:spChg>
        <pc:picChg chg="add mod">
          <ac:chgData name="Jefferson Passerini" userId="ec684a97d9b6a829" providerId="LiveId" clId="{7B96159B-FF7E-46B7-9352-BD29FD705E92}" dt="2024-03-10T18:53:52.118" v="879" actId="1076"/>
          <ac:picMkLst>
            <pc:docMk/>
            <pc:sldMk cId="2178763926" sldId="297"/>
            <ac:picMk id="6" creationId="{3FA6BFF2-0031-06FF-2823-A21FDEE0247E}"/>
          </ac:picMkLst>
        </pc:picChg>
        <pc:picChg chg="del">
          <ac:chgData name="Jefferson Passerini" userId="ec684a97d9b6a829" providerId="LiveId" clId="{7B96159B-FF7E-46B7-9352-BD29FD705E92}" dt="2024-03-10T18:51:46.518" v="812" actId="478"/>
          <ac:picMkLst>
            <pc:docMk/>
            <pc:sldMk cId="2178763926" sldId="297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52:05.589" v="846" actId="478"/>
          <ac:picMkLst>
            <pc:docMk/>
            <pc:sldMk cId="2178763926" sldId="297"/>
            <ac:picMk id="9" creationId="{4CCEFFAF-E67D-8FA9-85DA-D589C75F2651}"/>
          </ac:picMkLst>
        </pc:picChg>
        <pc:picChg chg="add mod">
          <ac:chgData name="Jefferson Passerini" userId="ec684a97d9b6a829" providerId="LiveId" clId="{7B96159B-FF7E-46B7-9352-BD29FD705E92}" dt="2024-03-10T18:53:46.639" v="877" actId="1076"/>
          <ac:picMkLst>
            <pc:docMk/>
            <pc:sldMk cId="2178763926" sldId="297"/>
            <ac:picMk id="10" creationId="{5C345AE6-735C-790C-7079-34595D83E498}"/>
          </ac:picMkLst>
        </pc:picChg>
      </pc:sldChg>
      <pc:sldChg chg="addSp delSp modSp add mod ord setBg">
        <pc:chgData name="Jefferson Passerini" userId="ec684a97d9b6a829" providerId="LiveId" clId="{7B96159B-FF7E-46B7-9352-BD29FD705E92}" dt="2024-03-10T19:00:45.501" v="1013" actId="14100"/>
        <pc:sldMkLst>
          <pc:docMk/>
          <pc:sldMk cId="516213243" sldId="298"/>
        </pc:sldMkLst>
        <pc:spChg chg="mod or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3" creationId="{212081E4-07F6-C689-2ACC-B6CADD634983}"/>
          </ac:spMkLst>
        </pc:spChg>
        <pc:spChg chg="mod or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" creationId="{5EA05B02-D80D-3624-D3E0-6EB75542A97B}"/>
          </ac:spMkLst>
        </pc:spChg>
        <pc:spChg chg="del">
          <ac:chgData name="Jefferson Passerini" userId="ec684a97d9b6a829" providerId="LiveId" clId="{7B96159B-FF7E-46B7-9352-BD29FD705E92}" dt="2024-03-10T18:54:36.572" v="883" actId="478"/>
          <ac:spMkLst>
            <pc:docMk/>
            <pc:sldMk cId="516213243" sldId="298"/>
            <ac:spMk id="5" creationId="{CECB6726-B9C3-6698-A5F2-83D4F71D0002}"/>
          </ac:spMkLst>
        </pc:spChg>
        <pc:spChg chg="add del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15" creationId="{D1520B01-A2E4-41C2-8A8F-7683F250890E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36" creationId="{1D50F262-343C-4101-AB3C-9DA1072F7305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38" creationId="{6A0924B3-0260-445E-AFD7-9533C0D1B3C9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0" creationId="{7C34E8CB-B972-4A94-8469-315C10C2AA93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2" creationId="{114A821F-8663-46BA-8CC0-D4C44F639F3A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4" creationId="{67EF550F-47CE-4FB2-9DAC-12AD835C833D}"/>
          </ac:spMkLst>
        </pc:spChg>
        <pc:spChg chg="ad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6" creationId="{5B9CE10B-7217-4727-A3A7-5DF664DEB4F7}"/>
          </ac:spMkLst>
        </pc:spChg>
        <pc:spChg chg="ad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9" creationId="{04357C93-F0CB-4A1C-8F77-4E9063789819}"/>
          </ac:spMkLst>
        </pc:s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17" creationId="{1F634C0A-A487-42AF-8DFD-4DAD62FE92BF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1" creationId="{066EE5A2-0D35-4D6A-A5C7-1CA91F740684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5" creationId="{56AA1647-0DA6-4A17-B3E1-95D61BD54714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9" creationId="{08D20F07-CD49-4F17-BC00-9429DA80C502}"/>
          </ac:grpSpMkLst>
        </pc:grpChg>
        <pc:grpChg chg="add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47" creationId="{3AF6A671-C637-4547-85F4-51B6D1881399}"/>
          </ac:grpSpMkLst>
        </pc:grpChg>
        <pc:picChg chg="add mod ord">
          <ac:chgData name="Jefferson Passerini" userId="ec684a97d9b6a829" providerId="LiveId" clId="{7B96159B-FF7E-46B7-9352-BD29FD705E92}" dt="2024-03-10T19:00:45.501" v="1013" actId="14100"/>
          <ac:picMkLst>
            <pc:docMk/>
            <pc:sldMk cId="516213243" sldId="298"/>
            <ac:picMk id="6" creationId="{823FB596-8BFE-3B8D-584B-1D516B12F687}"/>
          </ac:picMkLst>
        </pc:picChg>
        <pc:picChg chg="del">
          <ac:chgData name="Jefferson Passerini" userId="ec684a97d9b6a829" providerId="LiveId" clId="{7B96159B-FF7E-46B7-9352-BD29FD705E92}" dt="2024-03-10T18:54:37.403" v="884" actId="478"/>
          <ac:picMkLst>
            <pc:docMk/>
            <pc:sldMk cId="516213243" sldId="298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54:38.003" v="885" actId="478"/>
          <ac:picMkLst>
            <pc:docMk/>
            <pc:sldMk cId="516213243" sldId="298"/>
            <ac:picMk id="9" creationId="{4CCEFFAF-E67D-8FA9-85DA-D589C75F2651}"/>
          </ac:picMkLst>
        </pc:picChg>
        <pc:picChg chg="add mod">
          <ac:chgData name="Jefferson Passerini" userId="ec684a97d9b6a829" providerId="LiveId" clId="{7B96159B-FF7E-46B7-9352-BD29FD705E92}" dt="2024-03-10T19:00:41.404" v="1011" actId="14100"/>
          <ac:picMkLst>
            <pc:docMk/>
            <pc:sldMk cId="516213243" sldId="298"/>
            <ac:picMk id="10" creationId="{291AFBBA-C26D-795C-B581-A9DC8F474F64}"/>
          </ac:picMkLst>
        </pc:picChg>
      </pc:sldChg>
      <pc:sldChg chg="addSp delSp modSp add mod">
        <pc:chgData name="Jefferson Passerini" userId="ec684a97d9b6a829" providerId="LiveId" clId="{7B96159B-FF7E-46B7-9352-BD29FD705E92}" dt="2024-03-10T19:02:11.335" v="1028" actId="1036"/>
        <pc:sldMkLst>
          <pc:docMk/>
          <pc:sldMk cId="366383653" sldId="299"/>
        </pc:sldMkLst>
        <pc:picChg chg="add mod">
          <ac:chgData name="Jefferson Passerini" userId="ec684a97d9b6a829" providerId="LiveId" clId="{7B96159B-FF7E-46B7-9352-BD29FD705E92}" dt="2024-03-10T19:01:16.570" v="1020" actId="14100"/>
          <ac:picMkLst>
            <pc:docMk/>
            <pc:sldMk cId="366383653" sldId="299"/>
            <ac:picMk id="5" creationId="{1100DFF0-D0BF-9725-D0B0-F58B77B1023D}"/>
          </ac:picMkLst>
        </pc:picChg>
        <pc:picChg chg="del">
          <ac:chgData name="Jefferson Passerini" userId="ec684a97d9b6a829" providerId="LiveId" clId="{7B96159B-FF7E-46B7-9352-BD29FD705E92}" dt="2024-03-10T19:00:52.659" v="1015" actId="478"/>
          <ac:picMkLst>
            <pc:docMk/>
            <pc:sldMk cId="366383653" sldId="299"/>
            <ac:picMk id="6" creationId="{823FB596-8BFE-3B8D-584B-1D516B12F687}"/>
          </ac:picMkLst>
        </pc:picChg>
        <pc:picChg chg="add mod">
          <ac:chgData name="Jefferson Passerini" userId="ec684a97d9b6a829" providerId="LiveId" clId="{7B96159B-FF7E-46B7-9352-BD29FD705E92}" dt="2024-03-10T19:02:11.335" v="1028" actId="1036"/>
          <ac:picMkLst>
            <pc:docMk/>
            <pc:sldMk cId="366383653" sldId="299"/>
            <ac:picMk id="8" creationId="{AE26787C-F7C0-46A3-6006-2E0305014004}"/>
          </ac:picMkLst>
        </pc:picChg>
        <pc:picChg chg="del">
          <ac:chgData name="Jefferson Passerini" userId="ec684a97d9b6a829" providerId="LiveId" clId="{7B96159B-FF7E-46B7-9352-BD29FD705E92}" dt="2024-03-10T19:00:52.132" v="1014" actId="478"/>
          <ac:picMkLst>
            <pc:docMk/>
            <pc:sldMk cId="366383653" sldId="299"/>
            <ac:picMk id="10" creationId="{291AFBBA-C26D-795C-B581-A9DC8F474F64}"/>
          </ac:picMkLst>
        </pc:picChg>
      </pc:sldChg>
      <pc:sldChg chg="addSp delSp modSp add mod">
        <pc:chgData name="Jefferson Passerini" userId="ec684a97d9b6a829" providerId="LiveId" clId="{7B96159B-FF7E-46B7-9352-BD29FD705E92}" dt="2024-03-10T19:05:32.842" v="1056" actId="14100"/>
        <pc:sldMkLst>
          <pc:docMk/>
          <pc:sldMk cId="898974622" sldId="300"/>
        </pc:sldMkLst>
        <pc:spChg chg="mod">
          <ac:chgData name="Jefferson Passerini" userId="ec684a97d9b6a829" providerId="LiveId" clId="{7B96159B-FF7E-46B7-9352-BD29FD705E92}" dt="2024-03-10T19:02:34.622" v="1045" actId="20577"/>
          <ac:spMkLst>
            <pc:docMk/>
            <pc:sldMk cId="898974622" sldId="300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02:38.101" v="1046" actId="478"/>
          <ac:picMkLst>
            <pc:docMk/>
            <pc:sldMk cId="898974622" sldId="300"/>
            <ac:picMk id="5" creationId="{1100DFF0-D0BF-9725-D0B0-F58B77B1023D}"/>
          </ac:picMkLst>
        </pc:picChg>
        <pc:picChg chg="add mod">
          <ac:chgData name="Jefferson Passerini" userId="ec684a97d9b6a829" providerId="LiveId" clId="{7B96159B-FF7E-46B7-9352-BD29FD705E92}" dt="2024-03-10T19:05:32.842" v="1056" actId="14100"/>
          <ac:picMkLst>
            <pc:docMk/>
            <pc:sldMk cId="898974622" sldId="300"/>
            <ac:picMk id="6" creationId="{AF54487A-3142-7D10-7958-4F5CC70071D1}"/>
          </ac:picMkLst>
        </pc:picChg>
        <pc:picChg chg="del">
          <ac:chgData name="Jefferson Passerini" userId="ec684a97d9b6a829" providerId="LiveId" clId="{7B96159B-FF7E-46B7-9352-BD29FD705E92}" dt="2024-03-10T19:02:38.829" v="1047" actId="478"/>
          <ac:picMkLst>
            <pc:docMk/>
            <pc:sldMk cId="898974622" sldId="300"/>
            <ac:picMk id="8" creationId="{AE26787C-F7C0-46A3-6006-2E0305014004}"/>
          </ac:picMkLst>
        </pc:picChg>
        <pc:picChg chg="add mod">
          <ac:chgData name="Jefferson Passerini" userId="ec684a97d9b6a829" providerId="LiveId" clId="{7B96159B-FF7E-46B7-9352-BD29FD705E92}" dt="2024-03-10T19:05:27.570" v="1054" actId="1076"/>
          <ac:picMkLst>
            <pc:docMk/>
            <pc:sldMk cId="898974622" sldId="300"/>
            <ac:picMk id="9" creationId="{2E5877D9-B7B0-9DF6-C342-1B6B3D765DA9}"/>
          </ac:picMkLst>
        </pc:picChg>
      </pc:sldChg>
      <pc:sldChg chg="addSp delSp modSp add mod">
        <pc:chgData name="Jefferson Passerini" userId="ec684a97d9b6a829" providerId="LiveId" clId="{7B96159B-FF7E-46B7-9352-BD29FD705E92}" dt="2024-03-10T19:08:49.997" v="1073" actId="1038"/>
        <pc:sldMkLst>
          <pc:docMk/>
          <pc:sldMk cId="1111092627" sldId="301"/>
        </pc:sldMkLst>
        <pc:picChg chg="add mod">
          <ac:chgData name="Jefferson Passerini" userId="ec684a97d9b6a829" providerId="LiveId" clId="{7B96159B-FF7E-46B7-9352-BD29FD705E92}" dt="2024-03-10T19:08:49.997" v="1073" actId="1038"/>
          <ac:picMkLst>
            <pc:docMk/>
            <pc:sldMk cId="1111092627" sldId="301"/>
            <ac:picMk id="5" creationId="{7102B6DE-7EFA-1DC8-C81F-15CE19C6C2C9}"/>
          </ac:picMkLst>
        </pc:picChg>
        <pc:picChg chg="del">
          <ac:chgData name="Jefferson Passerini" userId="ec684a97d9b6a829" providerId="LiveId" clId="{7B96159B-FF7E-46B7-9352-BD29FD705E92}" dt="2024-03-10T19:07:45.642" v="1058" actId="478"/>
          <ac:picMkLst>
            <pc:docMk/>
            <pc:sldMk cId="1111092627" sldId="301"/>
            <ac:picMk id="6" creationId="{AF54487A-3142-7D10-7958-4F5CC70071D1}"/>
          </ac:picMkLst>
        </pc:picChg>
        <pc:picChg chg="add mod">
          <ac:chgData name="Jefferson Passerini" userId="ec684a97d9b6a829" providerId="LiveId" clId="{7B96159B-FF7E-46B7-9352-BD29FD705E92}" dt="2024-03-10T19:08:44.822" v="1070" actId="1036"/>
          <ac:picMkLst>
            <pc:docMk/>
            <pc:sldMk cId="1111092627" sldId="301"/>
            <ac:picMk id="8" creationId="{D8E41F3F-75C9-9375-6672-A54D6EE407EC}"/>
          </ac:picMkLst>
        </pc:picChg>
        <pc:picChg chg="del">
          <ac:chgData name="Jefferson Passerini" userId="ec684a97d9b6a829" providerId="LiveId" clId="{7B96159B-FF7E-46B7-9352-BD29FD705E92}" dt="2024-03-10T19:07:46.426" v="1059" actId="478"/>
          <ac:picMkLst>
            <pc:docMk/>
            <pc:sldMk cId="1111092627" sldId="301"/>
            <ac:picMk id="9" creationId="{2E5877D9-B7B0-9DF6-C342-1B6B3D765DA9}"/>
          </ac:picMkLst>
        </pc:picChg>
      </pc:sldChg>
      <pc:sldChg chg="addSp delSp modSp add del mod ord">
        <pc:chgData name="Jefferson Passerini" userId="ec684a97d9b6a829" providerId="LiveId" clId="{7B96159B-FF7E-46B7-9352-BD29FD705E92}" dt="2024-03-10T19:54:08.509" v="4343" actId="47"/>
        <pc:sldMkLst>
          <pc:docMk/>
          <pc:sldMk cId="2091588513" sldId="302"/>
        </pc:sldMkLst>
        <pc:spChg chg="mod">
          <ac:chgData name="Jefferson Passerini" userId="ec684a97d9b6a829" providerId="LiveId" clId="{7B96159B-FF7E-46B7-9352-BD29FD705E92}" dt="2024-03-10T19:11:50.410" v="1160" actId="1076"/>
          <ac:spMkLst>
            <pc:docMk/>
            <pc:sldMk cId="2091588513" sldId="302"/>
            <ac:spMk id="3" creationId="{212081E4-07F6-C689-2ACC-B6CADD634983}"/>
          </ac:spMkLst>
        </pc:spChg>
        <pc:spChg chg="del">
          <ac:chgData name="Jefferson Passerini" userId="ec684a97d9b6a829" providerId="LiveId" clId="{7B96159B-FF7E-46B7-9352-BD29FD705E92}" dt="2024-03-10T19:10:51.429" v="1079" actId="478"/>
          <ac:spMkLst>
            <pc:docMk/>
            <pc:sldMk cId="2091588513" sldId="302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9:10:49.613" v="1078" actId="478"/>
          <ac:picMkLst>
            <pc:docMk/>
            <pc:sldMk cId="2091588513" sldId="302"/>
            <ac:picMk id="6" creationId="{B2578EEB-ACF8-0CA3-7D36-BDA9E753EB7A}"/>
          </ac:picMkLst>
        </pc:picChg>
        <pc:picChg chg="add mod">
          <ac:chgData name="Jefferson Passerini" userId="ec684a97d9b6a829" providerId="LiveId" clId="{7B96159B-FF7E-46B7-9352-BD29FD705E92}" dt="2024-03-10T19:11:45.602" v="1157" actId="1076"/>
          <ac:picMkLst>
            <pc:docMk/>
            <pc:sldMk cId="2091588513" sldId="302"/>
            <ac:picMk id="7" creationId="{15CE907B-5BDA-9B9C-7EAF-66BE02DB19D3}"/>
          </ac:picMkLst>
        </pc:picChg>
        <pc:picChg chg="del">
          <ac:chgData name="Jefferson Passerini" userId="ec684a97d9b6a829" providerId="LiveId" clId="{7B96159B-FF7E-46B7-9352-BD29FD705E92}" dt="2024-03-10T19:10:48.678" v="1077" actId="478"/>
          <ac:picMkLst>
            <pc:docMk/>
            <pc:sldMk cId="2091588513" sldId="302"/>
            <ac:picMk id="10" creationId="{E2286D2B-E180-DE21-6E04-56BE5E675189}"/>
          </ac:picMkLst>
        </pc:picChg>
      </pc:sldChg>
      <pc:sldChg chg="addSp delSp modSp add mod">
        <pc:chgData name="Jefferson Passerini" userId="ec684a97d9b6a829" providerId="LiveId" clId="{7B96159B-FF7E-46B7-9352-BD29FD705E92}" dt="2024-03-10T19:13:13.268" v="1172" actId="1076"/>
        <pc:sldMkLst>
          <pc:docMk/>
          <pc:sldMk cId="3283323133" sldId="303"/>
        </pc:sldMkLst>
        <pc:spChg chg="mod">
          <ac:chgData name="Jefferson Passerini" userId="ec684a97d9b6a829" providerId="LiveId" clId="{7B96159B-FF7E-46B7-9352-BD29FD705E92}" dt="2024-03-10T19:12:00.002" v="1167" actId="20577"/>
          <ac:spMkLst>
            <pc:docMk/>
            <pc:sldMk cId="3283323133" sldId="303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9:13:13.268" v="1172" actId="1076"/>
          <ac:picMkLst>
            <pc:docMk/>
            <pc:sldMk cId="3283323133" sldId="303"/>
            <ac:picMk id="5" creationId="{3B725020-F619-CCF9-0452-618A9C3D79EB}"/>
          </ac:picMkLst>
        </pc:picChg>
        <pc:picChg chg="del">
          <ac:chgData name="Jefferson Passerini" userId="ec684a97d9b6a829" providerId="LiveId" clId="{7B96159B-FF7E-46B7-9352-BD29FD705E92}" dt="2024-03-10T19:12:02.689" v="1168" actId="478"/>
          <ac:picMkLst>
            <pc:docMk/>
            <pc:sldMk cId="3283323133" sldId="303"/>
            <ac:picMk id="7" creationId="{15CE907B-5BDA-9B9C-7EAF-66BE02DB19D3}"/>
          </ac:picMkLst>
        </pc:picChg>
      </pc:sldChg>
      <pc:sldChg chg="addSp delSp modSp add mod">
        <pc:chgData name="Jefferson Passerini" userId="ec684a97d9b6a829" providerId="LiveId" clId="{7B96159B-FF7E-46B7-9352-BD29FD705E92}" dt="2024-03-10T19:14:20.433" v="1194" actId="1076"/>
        <pc:sldMkLst>
          <pc:docMk/>
          <pc:sldMk cId="402693575" sldId="304"/>
        </pc:sldMkLst>
        <pc:spChg chg="mod">
          <ac:chgData name="Jefferson Passerini" userId="ec684a97d9b6a829" providerId="LiveId" clId="{7B96159B-FF7E-46B7-9352-BD29FD705E92}" dt="2024-03-10T19:13:29.564" v="1188" actId="121"/>
          <ac:spMkLst>
            <pc:docMk/>
            <pc:sldMk cId="402693575" sldId="304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13:32.251" v="1189" actId="478"/>
          <ac:picMkLst>
            <pc:docMk/>
            <pc:sldMk cId="402693575" sldId="304"/>
            <ac:picMk id="5" creationId="{3B725020-F619-CCF9-0452-618A9C3D79EB}"/>
          </ac:picMkLst>
        </pc:picChg>
        <pc:picChg chg="add mod">
          <ac:chgData name="Jefferson Passerini" userId="ec684a97d9b6a829" providerId="LiveId" clId="{7B96159B-FF7E-46B7-9352-BD29FD705E92}" dt="2024-03-10T19:14:02.649" v="1192" actId="1076"/>
          <ac:picMkLst>
            <pc:docMk/>
            <pc:sldMk cId="402693575" sldId="304"/>
            <ac:picMk id="6" creationId="{D726F332-93C1-067C-2C70-0E292459288A}"/>
          </ac:picMkLst>
        </pc:picChg>
        <pc:picChg chg="add mod">
          <ac:chgData name="Jefferson Passerini" userId="ec684a97d9b6a829" providerId="LiveId" clId="{7B96159B-FF7E-46B7-9352-BD29FD705E92}" dt="2024-03-10T19:14:20.433" v="1194" actId="1076"/>
          <ac:picMkLst>
            <pc:docMk/>
            <pc:sldMk cId="402693575" sldId="304"/>
            <ac:picMk id="8" creationId="{94A63F2A-6C62-6CE0-4DB6-89D6EA78772F}"/>
          </ac:picMkLst>
        </pc:picChg>
      </pc:sldChg>
      <pc:sldChg chg="delSp modSp add mod ord">
        <pc:chgData name="Jefferson Passerini" userId="ec684a97d9b6a829" providerId="LiveId" clId="{7B96159B-FF7E-46B7-9352-BD29FD705E92}" dt="2024-03-10T19:28:23.348" v="1450" actId="20577"/>
        <pc:sldMkLst>
          <pc:docMk/>
          <pc:sldMk cId="2786334831" sldId="305"/>
        </pc:sldMkLst>
        <pc:spChg chg="mod">
          <ac:chgData name="Jefferson Passerini" userId="ec684a97d9b6a829" providerId="LiveId" clId="{7B96159B-FF7E-46B7-9352-BD29FD705E92}" dt="2024-03-10T19:28:23.348" v="1450" actId="20577"/>
          <ac:spMkLst>
            <pc:docMk/>
            <pc:sldMk cId="2786334831" sldId="305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27:32.358" v="1366" actId="478"/>
          <ac:picMkLst>
            <pc:docMk/>
            <pc:sldMk cId="2786334831" sldId="305"/>
            <ac:picMk id="2" creationId="{D66AB073-B646-67F7-0D68-0198703757D8}"/>
          </ac:picMkLst>
        </pc:picChg>
      </pc:sldChg>
      <pc:sldChg chg="modSp add mod ord">
        <pc:chgData name="Jefferson Passerini" userId="ec684a97d9b6a829" providerId="LiveId" clId="{7B96159B-FF7E-46B7-9352-BD29FD705E92}" dt="2024-03-10T19:29:35.999" v="1675" actId="20577"/>
        <pc:sldMkLst>
          <pc:docMk/>
          <pc:sldMk cId="1859725869" sldId="306"/>
        </pc:sldMkLst>
        <pc:spChg chg="mod">
          <ac:chgData name="Jefferson Passerini" userId="ec684a97d9b6a829" providerId="LiveId" clId="{7B96159B-FF7E-46B7-9352-BD29FD705E92}" dt="2024-03-10T19:29:35.999" v="1675" actId="20577"/>
          <ac:spMkLst>
            <pc:docMk/>
            <pc:sldMk cId="1859725869" sldId="306"/>
            <ac:spMk id="3" creationId="{212081E4-07F6-C689-2ACC-B6CADD634983}"/>
          </ac:spMkLst>
        </pc:spChg>
      </pc:sldChg>
      <pc:sldChg chg="modSp add mod ord">
        <pc:chgData name="Jefferson Passerini" userId="ec684a97d9b6a829" providerId="LiveId" clId="{7B96159B-FF7E-46B7-9352-BD29FD705E92}" dt="2024-03-10T19:41:15.733" v="2811" actId="113"/>
        <pc:sldMkLst>
          <pc:docMk/>
          <pc:sldMk cId="3695287151" sldId="307"/>
        </pc:sldMkLst>
        <pc:spChg chg="mod">
          <ac:chgData name="Jefferson Passerini" userId="ec684a97d9b6a829" providerId="LiveId" clId="{7B96159B-FF7E-46B7-9352-BD29FD705E92}" dt="2024-03-10T19:41:15.733" v="2811" actId="113"/>
          <ac:spMkLst>
            <pc:docMk/>
            <pc:sldMk cId="3695287151" sldId="307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9:44:12.943" v="3288" actId="20577"/>
        <pc:sldMkLst>
          <pc:docMk/>
          <pc:sldMk cId="1470018205" sldId="308"/>
        </pc:sldMkLst>
        <pc:spChg chg="mod">
          <ac:chgData name="Jefferson Passerini" userId="ec684a97d9b6a829" providerId="LiveId" clId="{7B96159B-FF7E-46B7-9352-BD29FD705E92}" dt="2024-03-10T19:44:12.943" v="3288" actId="20577"/>
          <ac:spMkLst>
            <pc:docMk/>
            <pc:sldMk cId="1470018205" sldId="308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7B96159B-FF7E-46B7-9352-BD29FD705E92}" dt="2024-03-10T19:52:07.389" v="4320" actId="12"/>
        <pc:sldMkLst>
          <pc:docMk/>
          <pc:sldMk cId="3246626663" sldId="309"/>
        </pc:sldMkLst>
        <pc:spChg chg="mod">
          <ac:chgData name="Jefferson Passerini" userId="ec684a97d9b6a829" providerId="LiveId" clId="{7B96159B-FF7E-46B7-9352-BD29FD705E92}" dt="2024-03-10T19:52:07.389" v="4320" actId="12"/>
          <ac:spMkLst>
            <pc:docMk/>
            <pc:sldMk cId="3246626663" sldId="309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9:49:01.709" v="3934" actId="14100"/>
          <ac:picMkLst>
            <pc:docMk/>
            <pc:sldMk cId="3246626663" sldId="309"/>
            <ac:picMk id="5" creationId="{51EFA532-0F8C-75F3-59C4-B2FB574D599F}"/>
          </ac:picMkLst>
        </pc:picChg>
      </pc:sldChg>
      <pc:sldChg chg="modSp add mod">
        <pc:chgData name="Jefferson Passerini" userId="ec684a97d9b6a829" providerId="LiveId" clId="{7B96159B-FF7E-46B7-9352-BD29FD705E92}" dt="2024-03-10T19:51:41.668" v="4319" actId="12"/>
        <pc:sldMkLst>
          <pc:docMk/>
          <pc:sldMk cId="791779711" sldId="310"/>
        </pc:sldMkLst>
        <pc:spChg chg="mod">
          <ac:chgData name="Jefferson Passerini" userId="ec684a97d9b6a829" providerId="LiveId" clId="{7B96159B-FF7E-46B7-9352-BD29FD705E92}" dt="2024-03-10T19:51:41.668" v="4319" actId="12"/>
          <ac:spMkLst>
            <pc:docMk/>
            <pc:sldMk cId="791779711" sldId="310"/>
            <ac:spMk id="3" creationId="{212081E4-07F6-C689-2ACC-B6CADD634983}"/>
          </ac:spMkLst>
        </pc:spChg>
      </pc:sldChg>
      <pc:sldChg chg="delSp modSp add mod">
        <pc:chgData name="Jefferson Passerini" userId="ec684a97d9b6a829" providerId="LiveId" clId="{7B96159B-FF7E-46B7-9352-BD29FD705E92}" dt="2024-03-10T19:55:42.772" v="4432" actId="20577"/>
        <pc:sldMkLst>
          <pc:docMk/>
          <pc:sldMk cId="3949090712" sldId="311"/>
        </pc:sldMkLst>
        <pc:spChg chg="mod">
          <ac:chgData name="Jefferson Passerini" userId="ec684a97d9b6a829" providerId="LiveId" clId="{7B96159B-FF7E-46B7-9352-BD29FD705E92}" dt="2024-03-10T19:55:42.772" v="4432" actId="20577"/>
          <ac:spMkLst>
            <pc:docMk/>
            <pc:sldMk cId="3949090712" sldId="311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54:13.897" v="4345" actId="478"/>
          <ac:picMkLst>
            <pc:docMk/>
            <pc:sldMk cId="3949090712" sldId="311"/>
            <ac:picMk id="5" creationId="{51EFA532-0F8C-75F3-59C4-B2FB574D599F}"/>
          </ac:picMkLst>
        </pc:picChg>
      </pc:sldChg>
      <pc:sldChg chg="modSp add mod">
        <pc:chgData name="Jefferson Passerini" userId="ec684a97d9b6a829" providerId="LiveId" clId="{7B96159B-FF7E-46B7-9352-BD29FD705E92}" dt="2024-03-10T19:56:43.432" v="4468" actId="20577"/>
        <pc:sldMkLst>
          <pc:docMk/>
          <pc:sldMk cId="4128566919" sldId="312"/>
        </pc:sldMkLst>
        <pc:spChg chg="mod">
          <ac:chgData name="Jefferson Passerini" userId="ec684a97d9b6a829" providerId="LiveId" clId="{7B96159B-FF7E-46B7-9352-BD29FD705E92}" dt="2024-03-10T19:56:43.432" v="4468" actId="20577"/>
          <ac:spMkLst>
            <pc:docMk/>
            <pc:sldMk cId="4128566919" sldId="312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9:57:17.302" v="4522" actId="20577"/>
        <pc:sldMkLst>
          <pc:docMk/>
          <pc:sldMk cId="667721322" sldId="313"/>
        </pc:sldMkLst>
        <pc:spChg chg="mod">
          <ac:chgData name="Jefferson Passerini" userId="ec684a97d9b6a829" providerId="LiveId" clId="{7B96159B-FF7E-46B7-9352-BD29FD705E92}" dt="2024-03-10T19:57:17.302" v="4522" actId="20577"/>
          <ac:spMkLst>
            <pc:docMk/>
            <pc:sldMk cId="667721322" sldId="313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7B96159B-FF7E-46B7-9352-BD29FD705E92}" dt="2024-03-10T19:59:20.501" v="4532" actId="1076"/>
        <pc:sldMkLst>
          <pc:docMk/>
          <pc:sldMk cId="2004301128" sldId="314"/>
        </pc:sldMkLst>
        <pc:spChg chg="del">
          <ac:chgData name="Jefferson Passerini" userId="ec684a97d9b6a829" providerId="LiveId" clId="{7B96159B-FF7E-46B7-9352-BD29FD705E92}" dt="2024-03-10T19:58:57.144" v="4524" actId="478"/>
          <ac:spMkLst>
            <pc:docMk/>
            <pc:sldMk cId="2004301128" sldId="314"/>
            <ac:spMk id="3" creationId="{212081E4-07F6-C689-2ACC-B6CADD634983}"/>
          </ac:spMkLst>
        </pc:spChg>
        <pc:spChg chg="add del mod">
          <ac:chgData name="Jefferson Passerini" userId="ec684a97d9b6a829" providerId="LiveId" clId="{7B96159B-FF7E-46B7-9352-BD29FD705E92}" dt="2024-03-10T19:58:58.910" v="4525" actId="478"/>
          <ac:spMkLst>
            <pc:docMk/>
            <pc:sldMk cId="2004301128" sldId="314"/>
            <ac:spMk id="5" creationId="{616734EE-9D52-10FA-8A83-C9133B798C8A}"/>
          </ac:spMkLst>
        </pc:spChg>
        <pc:picChg chg="add mod">
          <ac:chgData name="Jefferson Passerini" userId="ec684a97d9b6a829" providerId="LiveId" clId="{7B96159B-FF7E-46B7-9352-BD29FD705E92}" dt="2024-03-10T19:59:20.501" v="4532" actId="1076"/>
          <ac:picMkLst>
            <pc:docMk/>
            <pc:sldMk cId="2004301128" sldId="314"/>
            <ac:picMk id="7" creationId="{8537FBBC-1FA8-7885-B303-29FBF0AD3D3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7D10D-9CA6-4FA8-A263-D26487DC324C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62A9-765E-484A-AB7E-EAEC19346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02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170551-1C8A-C7D3-9752-8FCD956FCA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69636DC-F2CA-4511-9298-DCB36FC12A56}" type="slidenum">
              <a:t>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4EF8225-635D-F25E-316F-5FDD683DB9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56026A8-C432-E97F-5661-EC40882A14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D8E087-5F64-E80B-AF67-FA9A1CF3FC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708F843-6DB3-4164-A8ED-41401CD4A2BA}" type="slidenum">
              <a:t>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6933119-A07E-533B-3F77-0012FE5E9B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2C3C395-CD82-1A19-C352-ACE35D26EA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8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5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7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3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3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1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5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7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Relógio no pulso&#10;&#10;Descrição gerada automaticamente com confiança baixa">
            <a:extLst>
              <a:ext uri="{FF2B5EF4-FFF2-40B4-BE49-F238E27FC236}">
                <a16:creationId xmlns:a16="http://schemas.microsoft.com/office/drawing/2014/main" id="{76CDCC1C-6B42-ABCD-AB39-FB8A3E1D97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9" b="24351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1561069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3506" y="3847068"/>
            <a:ext cx="3810000" cy="2285999"/>
          </a:xfrm>
        </p:spPr>
        <p:txBody>
          <a:bodyPr anchor="b">
            <a:normAutofit/>
          </a:bodyPr>
          <a:lstStyle/>
          <a:p>
            <a:pPr algn="l"/>
            <a:r>
              <a:rPr lang="pt-BR" dirty="0"/>
              <a:t>Padrões de Projeto Comportamentais I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Prof. Me Jefferson Passerini</a:t>
            </a:r>
          </a:p>
        </p:txBody>
      </p:sp>
    </p:spTree>
    <p:extLst>
      <p:ext uri="{BB962C8B-B14F-4D97-AF65-F5344CB8AC3E}">
        <p14:creationId xmlns:p14="http://schemas.microsoft.com/office/powerpoint/2010/main" val="356830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79" y="824458"/>
            <a:ext cx="4321321" cy="1079293"/>
          </a:xfrm>
        </p:spPr>
        <p:txBody>
          <a:bodyPr>
            <a:normAutofit lnSpcReduction="10000"/>
          </a:bodyPr>
          <a:lstStyle/>
          <a:p>
            <a:r>
              <a:rPr lang="pt-B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</a:p>
          <a:p>
            <a:pPr algn="l"/>
            <a:r>
              <a:rPr lang="pt-BR" dirty="0"/>
              <a:t>Crie as estrutura de pastas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ECB6726-B9C3-6698-A5F2-83D4F71D0002}"/>
              </a:ext>
            </a:extLst>
          </p:cNvPr>
          <p:cNvSpPr txBox="1">
            <a:spLocks/>
          </p:cNvSpPr>
          <p:nvPr/>
        </p:nvSpPr>
        <p:spPr>
          <a:xfrm>
            <a:off x="7746060" y="824457"/>
            <a:ext cx="4321321" cy="1079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</a:p>
          <a:p>
            <a:r>
              <a:rPr lang="pt-BR" dirty="0"/>
              <a:t>Crie as estrutura de pacotes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E63D3E-1DDC-82DB-96D5-9E9E8A223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79" y="1903750"/>
            <a:ext cx="4562602" cy="30505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6317B70-742B-B3FE-2CB5-54FE8890D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007" y="1871193"/>
            <a:ext cx="4212314" cy="308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79" y="824458"/>
            <a:ext cx="4321321" cy="1079293"/>
          </a:xfrm>
        </p:spPr>
        <p:txBody>
          <a:bodyPr>
            <a:normAutofit fontScale="85000" lnSpcReduction="20000"/>
          </a:bodyPr>
          <a:lstStyle/>
          <a:p>
            <a:r>
              <a:rPr lang="pt-B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</a:p>
          <a:p>
            <a:pPr algn="l"/>
            <a:r>
              <a:rPr lang="pt-BR" dirty="0"/>
              <a:t>Crie a interface </a:t>
            </a:r>
            <a:r>
              <a:rPr lang="pt-BR" dirty="0" err="1"/>
              <a:t>Observer</a:t>
            </a:r>
            <a:r>
              <a:rPr lang="pt-BR" dirty="0"/>
              <a:t> no pacote </a:t>
            </a:r>
            <a:r>
              <a:rPr lang="pt-BR" dirty="0" err="1"/>
              <a:t>observers</a:t>
            </a: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ECB6726-B9C3-6698-A5F2-83D4F71D0002}"/>
              </a:ext>
            </a:extLst>
          </p:cNvPr>
          <p:cNvSpPr txBox="1">
            <a:spLocks/>
          </p:cNvSpPr>
          <p:nvPr/>
        </p:nvSpPr>
        <p:spPr>
          <a:xfrm>
            <a:off x="7746060" y="824457"/>
            <a:ext cx="4321321" cy="1079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</a:p>
          <a:p>
            <a:pPr algn="l"/>
            <a:r>
              <a:rPr lang="pt-BR" dirty="0"/>
              <a:t>Crie a interface </a:t>
            </a:r>
            <a:r>
              <a:rPr lang="pt-BR" dirty="0" err="1"/>
              <a:t>Observer</a:t>
            </a:r>
            <a:r>
              <a:rPr lang="pt-BR" dirty="0"/>
              <a:t> no pacote </a:t>
            </a:r>
            <a:r>
              <a:rPr lang="pt-BR" dirty="0" err="1"/>
              <a:t>observers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B649ED-A648-697A-C76A-2F57FF07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187" y="2106048"/>
            <a:ext cx="4899194" cy="352683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8953680-F63C-00E9-55FD-E973429A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79" y="2106047"/>
            <a:ext cx="4834530" cy="3526829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3AF4BEB-675C-C3F9-DFB4-4076B781F630}"/>
              </a:ext>
            </a:extLst>
          </p:cNvPr>
          <p:cNvSpPr txBox="1">
            <a:spLocks/>
          </p:cNvSpPr>
          <p:nvPr/>
        </p:nvSpPr>
        <p:spPr>
          <a:xfrm>
            <a:off x="250679" y="5687402"/>
            <a:ext cx="11816702" cy="1079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Apenas o método update() é parte do padrão </a:t>
            </a:r>
            <a:r>
              <a:rPr lang="pt-BR" dirty="0" err="1"/>
              <a:t>Observer</a:t>
            </a:r>
            <a:r>
              <a:rPr lang="pt-BR" dirty="0"/>
              <a:t>, os métodos </a:t>
            </a:r>
            <a:r>
              <a:rPr lang="pt-BR" dirty="0" err="1"/>
              <a:t>getNome</a:t>
            </a:r>
            <a:r>
              <a:rPr lang="pt-BR" dirty="0"/>
              <a:t> e </a:t>
            </a:r>
            <a:r>
              <a:rPr lang="pt-BR" dirty="0" err="1"/>
              <a:t>getEmail</a:t>
            </a:r>
            <a:r>
              <a:rPr lang="pt-BR" dirty="0"/>
              <a:t> fazem parte do contexto do problema.</a:t>
            </a:r>
          </a:p>
        </p:txBody>
      </p:sp>
    </p:spTree>
    <p:extLst>
      <p:ext uri="{BB962C8B-B14F-4D97-AF65-F5344CB8AC3E}">
        <p14:creationId xmlns:p14="http://schemas.microsoft.com/office/powerpoint/2010/main" val="299431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79" y="824458"/>
            <a:ext cx="4321321" cy="1079293"/>
          </a:xfrm>
        </p:spPr>
        <p:txBody>
          <a:bodyPr>
            <a:normAutofit fontScale="85000" lnSpcReduction="20000"/>
          </a:bodyPr>
          <a:lstStyle/>
          <a:p>
            <a:r>
              <a:rPr lang="pt-B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</a:p>
          <a:p>
            <a:pPr algn="l"/>
            <a:r>
              <a:rPr lang="pt-BR" dirty="0"/>
              <a:t>Crie a interface </a:t>
            </a:r>
            <a:r>
              <a:rPr lang="pt-BR" dirty="0" err="1"/>
              <a:t>Subject</a:t>
            </a:r>
            <a:r>
              <a:rPr lang="pt-BR" dirty="0"/>
              <a:t> no pacote </a:t>
            </a:r>
            <a:r>
              <a:rPr lang="pt-BR" dirty="0" err="1"/>
              <a:t>subjects</a:t>
            </a: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ECB6726-B9C3-6698-A5F2-83D4F71D0002}"/>
              </a:ext>
            </a:extLst>
          </p:cNvPr>
          <p:cNvSpPr txBox="1">
            <a:spLocks/>
          </p:cNvSpPr>
          <p:nvPr/>
        </p:nvSpPr>
        <p:spPr>
          <a:xfrm>
            <a:off x="7746060" y="824457"/>
            <a:ext cx="4321321" cy="1079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</a:p>
          <a:p>
            <a:pPr algn="l"/>
            <a:r>
              <a:rPr lang="pt-BR" dirty="0"/>
              <a:t>Crie a interface </a:t>
            </a:r>
            <a:r>
              <a:rPr lang="pt-BR" dirty="0" err="1"/>
              <a:t>Subject</a:t>
            </a:r>
            <a:r>
              <a:rPr lang="pt-BR" dirty="0"/>
              <a:t> no pacote </a:t>
            </a:r>
            <a:r>
              <a:rPr lang="pt-BR" dirty="0" err="1"/>
              <a:t>subjects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0A15F7-85C6-1DC4-284B-1873A9E66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639" y="2106048"/>
            <a:ext cx="5701742" cy="31854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CCEFFAF-E67D-8FA9-85DA-D589C75F2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9" y="1993690"/>
            <a:ext cx="6142984" cy="338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3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E2286D2B-E180-DE21-6E04-56BE5E67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46" y="772323"/>
            <a:ext cx="11577635" cy="297418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2578EEB-ACF8-0CA3-7D36-BDA9E753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6" y="3746512"/>
            <a:ext cx="11658708" cy="311148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727286"/>
            <a:ext cx="5903626" cy="1079293"/>
          </a:xfrm>
        </p:spPr>
        <p:txBody>
          <a:bodyPr>
            <a:normAutofit lnSpcReduction="10000"/>
          </a:bodyPr>
          <a:lstStyle/>
          <a:p>
            <a:r>
              <a:rPr lang="pt-B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</a:p>
          <a:p>
            <a:pPr algn="l"/>
            <a:r>
              <a:rPr lang="pt-BR" dirty="0"/>
              <a:t>Crie a classe Email no pacote </a:t>
            </a:r>
            <a:r>
              <a:rPr lang="pt-BR" dirty="0" err="1"/>
              <a:t>subjects</a:t>
            </a: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ECB6726-B9C3-6698-A5F2-83D4F71D0002}"/>
              </a:ext>
            </a:extLst>
          </p:cNvPr>
          <p:cNvSpPr txBox="1">
            <a:spLocks/>
          </p:cNvSpPr>
          <p:nvPr/>
        </p:nvSpPr>
        <p:spPr>
          <a:xfrm>
            <a:off x="6310860" y="3429000"/>
            <a:ext cx="5756521" cy="1079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</a:p>
          <a:p>
            <a:pPr algn="l"/>
            <a:r>
              <a:rPr lang="pt-BR" dirty="0"/>
              <a:t>Crie a classe Email no pacote </a:t>
            </a:r>
            <a:r>
              <a:rPr lang="pt-BR" dirty="0" err="1"/>
              <a:t>subjects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05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09468"/>
            <a:ext cx="11708568" cy="5921115"/>
          </a:xfrm>
        </p:spPr>
        <p:txBody>
          <a:bodyPr>
            <a:normAutofit/>
          </a:bodyPr>
          <a:lstStyle/>
          <a:p>
            <a:r>
              <a:rPr lang="pt-B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Solução</a:t>
            </a:r>
          </a:p>
          <a:p>
            <a:pPr algn="l"/>
            <a:r>
              <a:rPr lang="pt-BR" dirty="0"/>
              <a:t>Agora a newsletter sabe que pode utilizar o método update() para notificar seus </a:t>
            </a:r>
            <a:r>
              <a:rPr lang="pt-BR" dirty="0" err="1"/>
              <a:t>observers</a:t>
            </a:r>
            <a:r>
              <a:rPr lang="pt-BR" dirty="0"/>
              <a:t>.</a:t>
            </a:r>
          </a:p>
          <a:p>
            <a:pPr algn="l"/>
            <a:r>
              <a:rPr lang="pt-BR" dirty="0"/>
              <a:t>Da mesma forma que a newsletter precisa de garantias a respeito de seus observadores um observador precisa saber se um objeto é capaz de notificá-lo, ou seja, se o objeto é um </a:t>
            </a:r>
            <a:r>
              <a:rPr lang="pt-BR" dirty="0" err="1"/>
              <a:t>subject</a:t>
            </a:r>
            <a:r>
              <a:rPr lang="pt-BR" dirty="0"/>
              <a:t>.</a:t>
            </a:r>
          </a:p>
          <a:p>
            <a:pPr algn="l"/>
            <a:r>
              <a:rPr lang="pt-BR" dirty="0"/>
              <a:t>Um </a:t>
            </a:r>
            <a:r>
              <a:rPr lang="pt-BR" dirty="0" err="1"/>
              <a:t>subject</a:t>
            </a:r>
            <a:r>
              <a:rPr lang="pt-BR" dirty="0"/>
              <a:t> deve ser capaz de:</a:t>
            </a:r>
          </a:p>
          <a:p>
            <a:pPr lvl="1"/>
            <a:r>
              <a:rPr lang="pt-BR" dirty="0"/>
              <a:t>Adicionar </a:t>
            </a:r>
            <a:r>
              <a:rPr lang="pt-BR" dirty="0" err="1"/>
              <a:t>observers</a:t>
            </a:r>
            <a:r>
              <a:rPr lang="pt-BR" dirty="0"/>
              <a:t> a sua lista de objetos a serem notificados;</a:t>
            </a:r>
          </a:p>
          <a:p>
            <a:pPr lvl="1"/>
            <a:r>
              <a:rPr lang="pt-BR" dirty="0"/>
              <a:t>Remover </a:t>
            </a:r>
            <a:r>
              <a:rPr lang="pt-BR" dirty="0" err="1"/>
              <a:t>observers</a:t>
            </a:r>
            <a:r>
              <a:rPr lang="pt-BR" dirty="0"/>
              <a:t> de sua lista de objetos a serem notificados;</a:t>
            </a:r>
          </a:p>
          <a:p>
            <a:pPr lvl="1"/>
            <a:r>
              <a:rPr lang="pt-BR" dirty="0"/>
              <a:t>Notificar </a:t>
            </a:r>
            <a:r>
              <a:rPr lang="pt-BR" dirty="0" err="1"/>
              <a:t>observers</a:t>
            </a:r>
            <a:r>
              <a:rPr lang="pt-BR" dirty="0"/>
              <a:t> da sua lista de objetos a serem notificados.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2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2231863" y="3794102"/>
            <a:ext cx="5205741" cy="742014"/>
          </a:xfrm>
        </p:spPr>
        <p:txBody>
          <a:bodyPr>
            <a:normAutofit fontScale="70000" lnSpcReduction="20000"/>
          </a:bodyPr>
          <a:lstStyle/>
          <a:p>
            <a:r>
              <a:rPr lang="pt-B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</a:p>
          <a:p>
            <a:pPr algn="l"/>
            <a:r>
              <a:rPr lang="pt-BR" dirty="0"/>
              <a:t>Crie a classe Newsletter no pacote </a:t>
            </a:r>
            <a:r>
              <a:rPr lang="pt-BR" dirty="0" err="1"/>
              <a:t>subjects</a:t>
            </a: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ECB6726-B9C3-6698-A5F2-83D4F71D0002}"/>
              </a:ext>
            </a:extLst>
          </p:cNvPr>
          <p:cNvSpPr txBox="1">
            <a:spLocks/>
          </p:cNvSpPr>
          <p:nvPr/>
        </p:nvSpPr>
        <p:spPr>
          <a:xfrm rot="16200000">
            <a:off x="3226003" y="3177219"/>
            <a:ext cx="6610961" cy="742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</a:p>
          <a:p>
            <a:pPr algn="l"/>
            <a:r>
              <a:rPr lang="pt-BR" dirty="0"/>
              <a:t>Crie a classe Newsletter no pacote </a:t>
            </a:r>
            <a:r>
              <a:rPr lang="pt-BR" dirty="0" err="1"/>
              <a:t>subjects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A6BFF2-0031-06FF-2823-A21FDEE0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117" y="90021"/>
            <a:ext cx="4753638" cy="667795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C345AE6-735C-790C-7079-34595D83E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56" y="18593"/>
            <a:ext cx="4022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63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09468"/>
            <a:ext cx="11708568" cy="5921115"/>
          </a:xfrm>
        </p:spPr>
        <p:txBody>
          <a:bodyPr>
            <a:normAutofit/>
          </a:bodyPr>
          <a:lstStyle/>
          <a:p>
            <a:r>
              <a:rPr lang="pt-B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Solução</a:t>
            </a:r>
          </a:p>
          <a:p>
            <a:pPr algn="l"/>
            <a:r>
              <a:rPr lang="pt-BR" dirty="0"/>
              <a:t>Em nosso exemplo as classes Cliente, </a:t>
            </a:r>
            <a:r>
              <a:rPr lang="pt-BR" dirty="0" err="1"/>
              <a:t>Funcionario</a:t>
            </a:r>
            <a:r>
              <a:rPr lang="pt-BR" dirty="0"/>
              <a:t>, Parceiro e Fornecedor são muito parecidas, poderiam inclusive ser subclasses de uma classe mais genérica para reduzir a duplicidade de código. </a:t>
            </a:r>
          </a:p>
          <a:p>
            <a:pPr algn="l"/>
            <a:r>
              <a:rPr lang="pt-BR" dirty="0"/>
              <a:t>Isso é proposital para simplificar o exemplo e focarmos no conceito do padrão </a:t>
            </a:r>
            <a:r>
              <a:rPr lang="pt-BR" dirty="0" err="1"/>
              <a:t>Observer</a:t>
            </a:r>
            <a:r>
              <a:rPr lang="pt-BR" dirty="0"/>
              <a:t>. </a:t>
            </a:r>
          </a:p>
          <a:p>
            <a:pPr algn="l"/>
            <a:r>
              <a:rPr lang="pt-BR" dirty="0"/>
              <a:t>Porém tais classes poderiam ser completamente distintas, a única coisa que precisam ter em comum é a implementação da interface </a:t>
            </a:r>
            <a:r>
              <a:rPr lang="pt-BR" dirty="0" err="1"/>
              <a:t>Observer</a:t>
            </a:r>
            <a:r>
              <a:rPr lang="pt-BR" dirty="0"/>
              <a:t>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34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5">
            <a:extLst>
              <a:ext uri="{FF2B5EF4-FFF2-40B4-BE49-F238E27FC236}">
                <a16:creationId xmlns:a16="http://schemas.microsoft.com/office/drawing/2014/main" id="{5B9CE10B-7217-4727-A3A7-5DF664DEB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337497" y="679731"/>
            <a:ext cx="3124151" cy="373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Padrões de Projetos Comportamentais – Observer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97" y="4685288"/>
            <a:ext cx="3124151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b="1" u="sng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C# -&gt; </a:t>
            </a: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Crie as classes de observers (Cliente, Fornecedor, Funcionario e Parceiro</a:t>
            </a:r>
          </a:p>
        </p:txBody>
      </p:sp>
      <p:grpSp>
        <p:nvGrpSpPr>
          <p:cNvPr id="47" name="Group 37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39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91AFBBA-C26D-795C-B581-A9DC8F474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" b="3765"/>
          <a:stretch/>
        </p:blipFill>
        <p:spPr>
          <a:xfrm>
            <a:off x="7534156" y="742693"/>
            <a:ext cx="3708808" cy="55334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23FB596-8BFE-3B8D-584B-1D516B12F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9733"/>
          <a:stretch/>
        </p:blipFill>
        <p:spPr>
          <a:xfrm>
            <a:off x="3821692" y="742693"/>
            <a:ext cx="3708807" cy="553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13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5">
            <a:extLst>
              <a:ext uri="{FF2B5EF4-FFF2-40B4-BE49-F238E27FC236}">
                <a16:creationId xmlns:a16="http://schemas.microsoft.com/office/drawing/2014/main" id="{5B9CE10B-7217-4727-A3A7-5DF664DEB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337497" y="679731"/>
            <a:ext cx="3124151" cy="373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Padrões de Projetos Comportamentais – Observer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97" y="4685288"/>
            <a:ext cx="3124151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b="1" u="sng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C# -&gt; </a:t>
            </a: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Crie as classes de observers (Cliente, Fornecedor, Funcionario e Parceiro</a:t>
            </a:r>
          </a:p>
        </p:txBody>
      </p:sp>
      <p:grpSp>
        <p:nvGrpSpPr>
          <p:cNvPr id="47" name="Group 37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39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00DFF0-D0BF-9725-D0B0-F58B77B10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290" y="835644"/>
            <a:ext cx="3635074" cy="551926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26787C-F7C0-46A3-6006-2E0305014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287" y="812226"/>
            <a:ext cx="3374167" cy="54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3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104" y="707964"/>
            <a:ext cx="4373635" cy="634608"/>
          </a:xfrm>
        </p:spPr>
        <p:txBody>
          <a:bodyPr>
            <a:normAutofit fontScale="62500" lnSpcReduction="20000"/>
          </a:bodyPr>
          <a:lstStyle/>
          <a:p>
            <a:r>
              <a:rPr lang="pt-B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- Crie código para teste no </a:t>
            </a:r>
            <a:r>
              <a:rPr lang="pt-BR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2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3200" dirty="0"/>
              <a:t>O </a:t>
            </a:r>
            <a:r>
              <a:rPr lang="pt-BR" sz="3200" b="1" i="1" u="sng" dirty="0" err="1"/>
              <a:t>Observer</a:t>
            </a:r>
            <a:r>
              <a:rPr lang="pt-BR" sz="3200" dirty="0"/>
              <a:t> é um padrão de projeto de software que define uma dependência um-para-muitos entre objetos, de modo que quando um objeto muda seu estado, todos seus dependentes são notificados e atualizados automaticamente.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52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5">
            <a:extLst>
              <a:ext uri="{FF2B5EF4-FFF2-40B4-BE49-F238E27FC236}">
                <a16:creationId xmlns:a16="http://schemas.microsoft.com/office/drawing/2014/main" id="{5B9CE10B-7217-4727-A3A7-5DF664DEB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337497" y="679731"/>
            <a:ext cx="3124151" cy="373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Padrões de Projetos Comportamentais – Observer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97" y="4685288"/>
            <a:ext cx="3124151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en-US" sz="1800" b="1" u="sng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-&gt;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classes de observers (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Fornecedor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Funcionario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Parceiro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7" name="Group 37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39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54487A-3142-7D10-7958-4F5CC7007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197" y="679730"/>
            <a:ext cx="3558302" cy="55321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E5877D9-B7B0-9DF6-C342-1B6B3D76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042" y="713310"/>
            <a:ext cx="3692779" cy="54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74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5">
            <a:extLst>
              <a:ext uri="{FF2B5EF4-FFF2-40B4-BE49-F238E27FC236}">
                <a16:creationId xmlns:a16="http://schemas.microsoft.com/office/drawing/2014/main" id="{5B9CE10B-7217-4727-A3A7-5DF664DEB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337497" y="679731"/>
            <a:ext cx="3124151" cy="373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Padrões de Projetos Comportamentais – Observer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97" y="4685288"/>
            <a:ext cx="3124151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en-US" sz="1800" b="1" u="sng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-&gt;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classes de observers (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Fornecedor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Funcionario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Parceiro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7" name="Group 37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39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02B6DE-7EFA-1DC8-C81F-15CE19C6C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648" y="700513"/>
            <a:ext cx="3722716" cy="56739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41F3F-75C9-9375-6672-A54D6EE4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230" y="742077"/>
            <a:ext cx="3487390" cy="55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92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846" y="633319"/>
            <a:ext cx="4373635" cy="634608"/>
          </a:xfrm>
        </p:spPr>
        <p:txBody>
          <a:bodyPr>
            <a:normAutofit fontScale="62500" lnSpcReduction="20000"/>
          </a:bodyPr>
          <a:lstStyle/>
          <a:p>
            <a:r>
              <a:rPr lang="pt-B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- Crie código para teste no </a:t>
            </a:r>
            <a:r>
              <a:rPr lang="pt-BR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725020-F619-CCF9-0452-618A9C3D7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586"/>
            <a:ext cx="7136227" cy="645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17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846" y="633319"/>
            <a:ext cx="4373635" cy="634608"/>
          </a:xfrm>
        </p:spPr>
        <p:txBody>
          <a:bodyPr>
            <a:normAutofit/>
          </a:bodyPr>
          <a:lstStyle/>
          <a:p>
            <a:pPr algn="r"/>
            <a:r>
              <a:rPr lang="pt-B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</a:t>
            </a: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726F332-93C1-067C-2C70-0E2924592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0" y="994720"/>
            <a:ext cx="6420746" cy="562053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4A63F2A-6C62-6CE0-4DB6-89D6EA78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096" y="1279087"/>
            <a:ext cx="647790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3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622160"/>
            <a:ext cx="11708568" cy="610842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Devido a utilização do padrão </a:t>
            </a:r>
            <a:r>
              <a:rPr lang="pt-BR" dirty="0" err="1"/>
              <a:t>Observer</a:t>
            </a:r>
            <a:r>
              <a:rPr lang="pt-BR" dirty="0"/>
              <a:t> o código passa a obedecer alguns bons princípios de programação orientada a objetos: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b="1" dirty="0"/>
              <a:t>Programe para </a:t>
            </a:r>
            <a:r>
              <a:rPr lang="pt-BR" b="1" dirty="0" err="1"/>
              <a:t>abastrações</a:t>
            </a:r>
            <a:r>
              <a:rPr lang="pt-BR" b="1" dirty="0"/>
              <a:t>:</a:t>
            </a:r>
            <a:r>
              <a:rPr lang="pt-BR" dirty="0"/>
              <a:t>	Newsletter (</a:t>
            </a:r>
            <a:r>
              <a:rPr lang="pt-BR" dirty="0" err="1"/>
              <a:t>subject</a:t>
            </a:r>
            <a:r>
              <a:rPr lang="pt-BR" dirty="0"/>
              <a:t>) e Cliente, Fornecedor, Parceiro e </a:t>
            </a:r>
            <a:r>
              <a:rPr lang="pt-BR" dirty="0" err="1"/>
              <a:t>Funcionario</a:t>
            </a:r>
            <a:r>
              <a:rPr lang="pt-BR" dirty="0"/>
              <a:t> (</a:t>
            </a:r>
            <a:r>
              <a:rPr lang="pt-BR" dirty="0" err="1"/>
              <a:t>Observers</a:t>
            </a:r>
            <a:r>
              <a:rPr lang="pt-BR" dirty="0"/>
              <a:t>) usam interfaces. O </a:t>
            </a:r>
            <a:r>
              <a:rPr lang="pt-BR" dirty="0" err="1"/>
              <a:t>subject</a:t>
            </a:r>
            <a:r>
              <a:rPr lang="pt-BR" dirty="0"/>
              <a:t> monitora os objetos que implementam a interface </a:t>
            </a:r>
            <a:r>
              <a:rPr lang="pt-BR" dirty="0" err="1"/>
              <a:t>Observer</a:t>
            </a:r>
            <a:r>
              <a:rPr lang="pt-BR" dirty="0"/>
              <a:t> enquanto os observadores registram e são notificados pela interface </a:t>
            </a:r>
            <a:r>
              <a:rPr lang="pt-BR" dirty="0" err="1"/>
              <a:t>Subject</a:t>
            </a:r>
            <a:r>
              <a:rPr lang="pt-B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b="1" dirty="0"/>
              <a:t>Mantenha objetos que se relacionam levemente ligados: </a:t>
            </a:r>
          </a:p>
          <a:p>
            <a:pPr lvl="2"/>
            <a:r>
              <a:rPr lang="pt-BR" dirty="0"/>
              <a:t>a única coisa que o </a:t>
            </a:r>
            <a:r>
              <a:rPr lang="pt-BR" dirty="0" err="1"/>
              <a:t>subject</a:t>
            </a:r>
            <a:r>
              <a:rPr lang="pt-BR" dirty="0"/>
              <a:t> sabe sobre os </a:t>
            </a:r>
            <a:r>
              <a:rPr lang="pt-BR" dirty="0" err="1"/>
              <a:t>observers</a:t>
            </a:r>
            <a:r>
              <a:rPr lang="pt-BR" dirty="0"/>
              <a:t> é que eles implementam a interface </a:t>
            </a:r>
            <a:r>
              <a:rPr lang="pt-BR" dirty="0" err="1"/>
              <a:t>Observer</a:t>
            </a:r>
            <a:r>
              <a:rPr lang="pt-BR" dirty="0"/>
              <a:t>.</a:t>
            </a:r>
          </a:p>
          <a:p>
            <a:pPr lvl="2"/>
            <a:r>
              <a:rPr lang="pt-BR" dirty="0" err="1"/>
              <a:t>Subjects</a:t>
            </a:r>
            <a:r>
              <a:rPr lang="pt-BR" dirty="0"/>
              <a:t> e </a:t>
            </a:r>
            <a:r>
              <a:rPr lang="pt-BR" dirty="0" err="1"/>
              <a:t>Observers</a:t>
            </a:r>
            <a:r>
              <a:rPr lang="pt-BR" dirty="0"/>
              <a:t> podem ser reutilizados separadamente, um não depende do outro de forma concreta.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b="1" dirty="0"/>
              <a:t>Open-</a:t>
            </a:r>
            <a:r>
              <a:rPr lang="pt-BR" b="1" dirty="0" err="1"/>
              <a:t>closed</a:t>
            </a:r>
            <a:r>
              <a:rPr lang="pt-BR" b="1" dirty="0"/>
              <a:t> </a:t>
            </a:r>
            <a:r>
              <a:rPr lang="pt-BR" b="1" dirty="0" err="1"/>
              <a:t>Principle</a:t>
            </a:r>
            <a:r>
              <a:rPr lang="pt-BR" b="1" dirty="0"/>
              <a:t>:</a:t>
            </a:r>
          </a:p>
          <a:p>
            <a:pPr lvl="2"/>
            <a:r>
              <a:rPr lang="pt-BR" dirty="0"/>
              <a:t>Novos observadores podem ser adicionados a qualquer momento sem a necessidade de modificar o </a:t>
            </a:r>
            <a:r>
              <a:rPr lang="pt-BR" dirty="0" err="1"/>
              <a:t>subject</a:t>
            </a:r>
            <a:r>
              <a:rPr lang="pt-BR" dirty="0"/>
              <a:t>.</a:t>
            </a:r>
          </a:p>
          <a:p>
            <a:pPr lvl="2"/>
            <a:r>
              <a:rPr lang="pt-BR" dirty="0"/>
              <a:t>Alterações no </a:t>
            </a:r>
            <a:r>
              <a:rPr lang="pt-BR" dirty="0" err="1"/>
              <a:t>Subject</a:t>
            </a:r>
            <a:r>
              <a:rPr lang="pt-BR" dirty="0"/>
              <a:t> e </a:t>
            </a:r>
            <a:r>
              <a:rPr lang="pt-BR" dirty="0" err="1"/>
              <a:t>Observer</a:t>
            </a:r>
            <a:r>
              <a:rPr lang="pt-BR" dirty="0"/>
              <a:t> não afetarão um ao outro.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b="1" dirty="0"/>
              <a:t>Dê prioridade à composição em relação a herança: </a:t>
            </a:r>
            <a:r>
              <a:rPr lang="pt-BR" dirty="0"/>
              <a:t>o padrão </a:t>
            </a:r>
            <a:r>
              <a:rPr lang="pt-BR" dirty="0" err="1"/>
              <a:t>Observer</a:t>
            </a:r>
            <a:r>
              <a:rPr lang="pt-BR" dirty="0"/>
              <a:t> utiliza a composição para compor, em tempo de execução, um </a:t>
            </a:r>
            <a:r>
              <a:rPr lang="pt-BR" dirty="0" err="1"/>
              <a:t>subject</a:t>
            </a:r>
            <a:r>
              <a:rPr lang="pt-BR" dirty="0"/>
              <a:t> com qualquer número de </a:t>
            </a:r>
            <a:r>
              <a:rPr lang="pt-BR" dirty="0" err="1"/>
              <a:t>observers</a:t>
            </a:r>
            <a:r>
              <a:rPr lang="pt-BR" dirty="0"/>
              <a:t>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87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37FBBC-1FA8-7885-B303-29FBF0AD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1" y="851414"/>
            <a:ext cx="10558538" cy="576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01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622160"/>
            <a:ext cx="11708568" cy="610842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Aplicabilidade:</a:t>
            </a:r>
          </a:p>
          <a:p>
            <a:pPr algn="l"/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Quando uma abstração tem dois aspectos, um depende do outro, e é necessário que eles possam variar e serem reutilizados independentemente.</a:t>
            </a:r>
          </a:p>
          <a:p>
            <a:pPr marL="971550" lvl="1" indent="-514350">
              <a:buFont typeface="+mj-lt"/>
              <a:buAutoNum type="arabicPeriod"/>
            </a:pPr>
            <a:endParaRPr lang="pt-BR" b="1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Quando uma alteração em um objeto requer a alteração de outros, e não se conhece quantos objetos precisam ser alterados.</a:t>
            </a:r>
          </a:p>
          <a:p>
            <a:pPr marL="914400" lvl="1" indent="-457200">
              <a:buFont typeface="+mj-lt"/>
              <a:buAutoNum type="arabicPeriod"/>
            </a:pPr>
            <a:endParaRPr lang="pt-BR" b="1" dirty="0"/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Quando um objeto deve ser capaz de notificar outros objetos sem os conhecer, ou seja, tais objetos não podem ser fortemente acoplados.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18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622160"/>
            <a:ext cx="6576360" cy="6108424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/>
              <a:t>Componentes:</a:t>
            </a:r>
          </a:p>
          <a:p>
            <a:pPr algn="l"/>
            <a:endParaRPr lang="pt-BR" dirty="0"/>
          </a:p>
          <a:p>
            <a:pPr lvl="1"/>
            <a:r>
              <a:rPr lang="pt-BR" b="1" dirty="0" err="1"/>
              <a:t>Subject</a:t>
            </a:r>
            <a:r>
              <a:rPr lang="pt-BR" b="1" dirty="0"/>
              <a:t>:</a:t>
            </a:r>
            <a:r>
              <a:rPr lang="pt-BR" dirty="0"/>
              <a:t> os objetos utilizam esta interface para se registrarem como observadores e para serem removidos.</a:t>
            </a:r>
            <a:endParaRPr lang="pt-BR" b="1" dirty="0"/>
          </a:p>
          <a:p>
            <a:pPr lvl="1"/>
            <a:r>
              <a:rPr lang="pt-BR" b="1" dirty="0" err="1"/>
              <a:t>Observer</a:t>
            </a:r>
            <a:r>
              <a:rPr lang="pt-BR" b="1" dirty="0"/>
              <a:t>:</a:t>
            </a:r>
            <a:r>
              <a:rPr lang="pt-BR" dirty="0"/>
              <a:t> define uma interface de atualização para objetos que devem ser notificados sobre alterações em um </a:t>
            </a:r>
            <a:r>
              <a:rPr lang="pt-BR" dirty="0" err="1"/>
              <a:t>Subject</a:t>
            </a:r>
            <a:r>
              <a:rPr lang="pt-BR" dirty="0"/>
              <a:t>.</a:t>
            </a:r>
            <a:endParaRPr lang="pt-BR" b="1" dirty="0"/>
          </a:p>
          <a:p>
            <a:pPr lvl="1"/>
            <a:r>
              <a:rPr lang="pt-BR" b="1" dirty="0" err="1"/>
              <a:t>AssuntoConcreto</a:t>
            </a:r>
            <a:r>
              <a:rPr lang="pt-BR" b="1" dirty="0"/>
              <a:t>:</a:t>
            </a:r>
            <a:r>
              <a:rPr lang="pt-BR" dirty="0"/>
              <a:t> sempre implementa a interface </a:t>
            </a:r>
            <a:r>
              <a:rPr lang="pt-BR" dirty="0" err="1"/>
              <a:t>Subject</a:t>
            </a:r>
            <a:r>
              <a:rPr lang="pt-BR" dirty="0"/>
              <a:t> além dos métodos para registrar e remover </a:t>
            </a:r>
            <a:r>
              <a:rPr lang="pt-BR" dirty="0" err="1"/>
              <a:t>observers</a:t>
            </a:r>
            <a:r>
              <a:rPr lang="pt-BR" dirty="0"/>
              <a:t>, o </a:t>
            </a:r>
            <a:r>
              <a:rPr lang="pt-BR" dirty="0" err="1"/>
              <a:t>AssuntoConcreto</a:t>
            </a:r>
            <a:r>
              <a:rPr lang="pt-BR" dirty="0"/>
              <a:t> implementa o método </a:t>
            </a:r>
            <a:r>
              <a:rPr lang="pt-BR" dirty="0" err="1"/>
              <a:t>notifyOberservers</a:t>
            </a:r>
            <a:r>
              <a:rPr lang="pt-BR" dirty="0"/>
              <a:t>() que é utilizados para atualizar todos os observadores atuais sempre o que o estado do </a:t>
            </a:r>
            <a:r>
              <a:rPr lang="pt-BR" dirty="0" err="1"/>
              <a:t>AssuntoConcreto</a:t>
            </a:r>
            <a:r>
              <a:rPr lang="pt-BR" dirty="0"/>
              <a:t> é alterado. Também pode ter métodos para definir e obter seu estado.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EFA532-0F8C-75F3-59C4-B2FB574D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002" y="962934"/>
            <a:ext cx="5288356" cy="329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26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622160"/>
            <a:ext cx="6576360" cy="610842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Componentes:</a:t>
            </a:r>
          </a:p>
          <a:p>
            <a:pPr algn="l"/>
            <a:endParaRPr lang="pt-BR" dirty="0"/>
          </a:p>
          <a:p>
            <a:pPr lvl="1"/>
            <a:r>
              <a:rPr lang="pt-BR" b="1" dirty="0" err="1"/>
              <a:t>ObservadoresConcretos</a:t>
            </a:r>
            <a:r>
              <a:rPr lang="pt-BR" b="1" dirty="0"/>
              <a:t>:</a:t>
            </a:r>
            <a:r>
              <a:rPr lang="pt-BR" dirty="0"/>
              <a:t> podem ser qualquer classe que implemente a interface </a:t>
            </a:r>
            <a:r>
              <a:rPr lang="pt-BR" dirty="0" err="1"/>
              <a:t>Observer</a:t>
            </a:r>
            <a:r>
              <a:rPr lang="pt-BR" dirty="0"/>
              <a:t>. Cada </a:t>
            </a:r>
            <a:r>
              <a:rPr lang="pt-BR" dirty="0" err="1"/>
              <a:t>observer</a:t>
            </a:r>
            <a:r>
              <a:rPr lang="pt-BR" dirty="0"/>
              <a:t> se registra a um </a:t>
            </a:r>
            <a:r>
              <a:rPr lang="pt-BR" dirty="0" err="1"/>
              <a:t>AssuntoConcreto</a:t>
            </a:r>
            <a:r>
              <a:rPr lang="pt-BR" dirty="0"/>
              <a:t> para receber atualizações. Mantém uma referência a um objeto </a:t>
            </a:r>
            <a:r>
              <a:rPr lang="pt-BR" dirty="0" err="1"/>
              <a:t>AssuntoConcreto</a:t>
            </a:r>
            <a:r>
              <a:rPr lang="pt-BR" dirty="0"/>
              <a:t> ( que é observado por ele). Tal referência serve para saber de onde vem as notificações e para poder se registrar e se remover.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EFA532-0F8C-75F3-59C4-B2FB574D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002" y="962934"/>
            <a:ext cx="5288356" cy="329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79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1" y="622160"/>
            <a:ext cx="11903739" cy="610842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Consequências:</a:t>
            </a:r>
          </a:p>
          <a:p>
            <a:pPr algn="l"/>
            <a:endParaRPr lang="pt-BR" dirty="0"/>
          </a:p>
          <a:p>
            <a:pPr lvl="1"/>
            <a:r>
              <a:rPr lang="pt-BR" dirty="0"/>
              <a:t>O padrão </a:t>
            </a:r>
            <a:r>
              <a:rPr lang="pt-BR" dirty="0" err="1"/>
              <a:t>Observer</a:t>
            </a:r>
            <a:r>
              <a:rPr lang="pt-BR" dirty="0"/>
              <a:t> permite variar assuntos (</a:t>
            </a:r>
            <a:r>
              <a:rPr lang="pt-BR" dirty="0" err="1"/>
              <a:t>subject</a:t>
            </a:r>
            <a:r>
              <a:rPr lang="pt-BR" dirty="0"/>
              <a:t>) e observadores </a:t>
            </a:r>
            <a:r>
              <a:rPr lang="pt-BR" sz="2400" dirty="0"/>
              <a:t>(</a:t>
            </a:r>
            <a:r>
              <a:rPr lang="pt-BR" sz="2400" dirty="0" err="1"/>
              <a:t>observers</a:t>
            </a:r>
            <a:r>
              <a:rPr lang="pt-BR" sz="2400" dirty="0"/>
              <a:t>) de forma independente. É possível reutilizar assuntos sem reutilizar seus observadores e vice-versa. Também permite adicionar observadores sem modificar o assunto ou outros observadores.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Acoplamento abstrato entre Assunto e Observador. Tudo que um assunto sabe é que ele possui uma lista de observadores, cada um em conformidade com a interface </a:t>
            </a:r>
            <a:r>
              <a:rPr lang="pt-BR" sz="2400" dirty="0" err="1"/>
              <a:t>Observer</a:t>
            </a:r>
            <a:r>
              <a:rPr lang="pt-BR" sz="2400" dirty="0"/>
              <a:t>. O assunto não conhece a classe concreta de nenhum observador. Assim, o acoplamento entre assunto e seus observadores é abstrato e mínimo.</a:t>
            </a:r>
          </a:p>
          <a:p>
            <a:pPr lvl="1"/>
            <a:endParaRPr lang="pt-BR" sz="24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09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012581F-08CA-A533-6264-EEBCFF2D73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244" y="739775"/>
            <a:ext cx="6967538" cy="2960688"/>
          </a:xfrm>
        </p:spPr>
        <p:txBody>
          <a:bodyPr vert="horz">
            <a:normAutofit/>
          </a:bodyPr>
          <a:lstStyle/>
          <a:p>
            <a:pPr lvl="0" algn="l"/>
            <a:r>
              <a:rPr lang="pt-BR" sz="2661" b="1" dirty="0"/>
              <a:t>Problema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Imagine que você tem dois tipos de objetos: um Cliente e uma Loja. O cliente está muito interessado em uma marca particular de um produto (digamos que seja um novo modelo de iPhone) que logo deverá estar disponível na loja.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CD880E-6F7E-B6C5-DB10-DBEDABD5DD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244" y="3681812"/>
            <a:ext cx="11582400" cy="3048000"/>
          </a:xfrm>
        </p:spPr>
        <p:txBody>
          <a:bodyPr vert="horz">
            <a:normAutofit lnSpcReduction="10000"/>
          </a:bodyPr>
          <a:lstStyle/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O cliente pode visitar a loja todos os dias e checar a disponibilidade do produto. Mas enquanto o produto ainda está a caminho, a maioria dessas visitas serão em vão.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Por outro lado, a loja poderia mandar milhares de e-mails (que poderiam ser considerados como spam) para todos os clientes cada vez que um novo produto se torna disponível. Isso salvaria alguns clientes de incontáveis viagens até a loja. Porém, ao mesmo tempo, irritaria outros clientes que não estão interessados em novos produtos.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96BB2D-E4A7-3D57-75F1-C1AD95E45919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71062CC5-5CFF-4D90-97A3-53007BD40F76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3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4DABE9-3049-FD31-2A6A-B209EBBF39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1811" y="996215"/>
            <a:ext cx="4865570" cy="24327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FE2F9F4A-276A-2F6C-B5B4-F971D4A3621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1" y="622160"/>
            <a:ext cx="11903739" cy="610842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Consequências:</a:t>
            </a:r>
          </a:p>
          <a:p>
            <a:pPr algn="l"/>
            <a:endParaRPr lang="pt-BR" dirty="0"/>
          </a:p>
          <a:p>
            <a:pPr lvl="1"/>
            <a:r>
              <a:rPr lang="pt-BR" sz="2400" dirty="0"/>
              <a:t>Suporte para comunicação via broadcast. </a:t>
            </a:r>
          </a:p>
          <a:p>
            <a:pPr lvl="1"/>
            <a:r>
              <a:rPr lang="pt-BR" sz="2400" dirty="0"/>
              <a:t>Ao contrário de uma solicitação comum, a notificação que um assunto envia não precisa especificar seu destinatário. </a:t>
            </a:r>
          </a:p>
          <a:p>
            <a:pPr lvl="1"/>
            <a:r>
              <a:rPr lang="pt-BR" sz="2400" dirty="0"/>
              <a:t>A notificação é transmitida automaticamente para todos os objetos observadores que se inscreveram. </a:t>
            </a:r>
          </a:p>
          <a:p>
            <a:pPr lvl="1"/>
            <a:r>
              <a:rPr lang="pt-BR" sz="2400" dirty="0"/>
              <a:t>O assunto não se importa com quantos objetos interessados existem, sua única responsabilidade é notificar seus observadores. </a:t>
            </a:r>
          </a:p>
          <a:p>
            <a:pPr lvl="1"/>
            <a:r>
              <a:rPr lang="pt-BR" sz="2400" dirty="0"/>
              <a:t>Isso lhe dá a liberdade de adicionar e remover observadores a qualquer momento. Cabe ao observador manipular ou ignorar uma notificação.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66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1" y="622160"/>
            <a:ext cx="11903739" cy="610842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Consequências:</a:t>
            </a:r>
          </a:p>
          <a:p>
            <a:pPr algn="l"/>
            <a:endParaRPr lang="pt-BR" dirty="0"/>
          </a:p>
          <a:p>
            <a:pPr lvl="1"/>
            <a:r>
              <a:rPr lang="pt-BR" sz="2400" dirty="0"/>
              <a:t>Pode causar atualizações inesperadas. Como os observadores não se conhecem, uma operação simples sobre o assunto pode causar uma cascata de atualizações em seus observadores e seus objetos dependentes. Além disso, critérios de dependência que não são bem gerenciados geralmente levam a atualizações desnecessárias, que podem ser difíceis de rastrear.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2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6393C5-8D89-A20F-5C15-0D325BEF7E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47750" y="739775"/>
            <a:ext cx="11019631" cy="1748592"/>
          </a:xfrm>
        </p:spPr>
        <p:txBody>
          <a:bodyPr vert="horz"/>
          <a:lstStyle/>
          <a:p>
            <a:pPr lvl="0" algn="l"/>
            <a:r>
              <a:rPr lang="pt-BR" sz="2661" b="1" dirty="0"/>
              <a:t>Problema</a:t>
            </a:r>
          </a:p>
          <a:p>
            <a:pPr lvl="0" algn="just">
              <a:buSzPct val="45000"/>
              <a:buFont typeface="StarSymbol"/>
              <a:buChar char="●"/>
            </a:pPr>
            <a:r>
              <a:rPr lang="pt-BR" sz="2661" dirty="0"/>
              <a:t>Parece que temos um conflito, ou o cliente gasta tempo verificando a disponibilidade do produto ou a loja gasta recursos notificando os clientes errados.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C144D1-287E-61EE-1F0A-1DC53D32E0B1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0349480C-7CDF-4DBC-8F1C-AFBC9F8E7206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4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BECADC-00D7-88ED-EF50-14BCDD42E0C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30225" y="2830011"/>
            <a:ext cx="6844273" cy="34221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A8F8ADBF-1764-F6AD-4029-D7F56B30E536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9" y="849492"/>
            <a:ext cx="6866746" cy="5973580"/>
          </a:xfrm>
        </p:spPr>
        <p:txBody>
          <a:bodyPr>
            <a:normAutofit lnSpcReduction="10000"/>
          </a:bodyPr>
          <a:lstStyle/>
          <a:p>
            <a:r>
              <a:rPr lang="pt-B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Motivação</a:t>
            </a:r>
          </a:p>
          <a:p>
            <a:pPr marL="0" indent="0" algn="ctr">
              <a:buNone/>
            </a:pPr>
            <a:endParaRPr lang="pt-BR" dirty="0"/>
          </a:p>
          <a:p>
            <a:pPr algn="l"/>
            <a:r>
              <a:rPr lang="pt-BR" dirty="0"/>
              <a:t>Um sistema pode precisar manter a consistência entre objetos relacionados. 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Não é recomendado garantir tal consistência tendo como efeito colateral tornar as classes fortemente acopladas, pois isso reduz sua reutilização.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Um objeto que se relaciona com outros objetos deve permitir que seus elementos sejam acessados sem que a sua estrutura interna seja exposta.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EB47F3-A14F-770A-6B3F-28ABE8344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940" y="1648918"/>
            <a:ext cx="4858428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09468"/>
            <a:ext cx="5598915" cy="5921115"/>
          </a:xfrm>
        </p:spPr>
        <p:txBody>
          <a:bodyPr>
            <a:normAutofit/>
          </a:bodyPr>
          <a:lstStyle/>
          <a:p>
            <a:r>
              <a:rPr lang="pt-BR" sz="36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Motivação</a:t>
            </a:r>
          </a:p>
          <a:p>
            <a:pPr marL="0" indent="0" algn="ctr">
              <a:buNone/>
            </a:pPr>
            <a:endParaRPr lang="pt-BR"/>
          </a:p>
          <a:p>
            <a:pPr algn="l"/>
            <a:r>
              <a:rPr lang="pt-BR"/>
              <a:t>Para garantir que objetos dependentes entre si possam propagar suas</a:t>
            </a:r>
          </a:p>
          <a:p>
            <a:pPr algn="l"/>
            <a:r>
              <a:rPr lang="pt-BR"/>
              <a:t>mudanças de estado o padrão </a:t>
            </a:r>
            <a:r>
              <a:rPr lang="en-US" b="1" i="1"/>
              <a:t>Observer</a:t>
            </a:r>
            <a:r>
              <a:rPr lang="pt-BR"/>
              <a:t> propõe que:</a:t>
            </a:r>
          </a:p>
          <a:p>
            <a:pPr lvl="1"/>
            <a:r>
              <a:rPr lang="pt-BR"/>
              <a:t>Os observadores (</a:t>
            </a:r>
            <a:r>
              <a:rPr lang="pt-BR" b="1"/>
              <a:t>observers</a:t>
            </a:r>
            <a:r>
              <a:rPr lang="pt-BR"/>
              <a:t>) devem conhecer o objeto de interesse.</a:t>
            </a:r>
          </a:p>
          <a:p>
            <a:pPr lvl="1"/>
            <a:r>
              <a:rPr lang="pt-BR"/>
              <a:t>O objeto de interesse (</a:t>
            </a:r>
            <a:r>
              <a:rPr lang="pt-BR" b="1"/>
              <a:t>subject</a:t>
            </a:r>
            <a:r>
              <a:rPr lang="pt-BR"/>
              <a:t>) deve notificar os observadores quando for atualizado.</a:t>
            </a: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66AB073-B646-67F7-0D68-01987037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558" y="1648918"/>
            <a:ext cx="6083078" cy="41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4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09468"/>
            <a:ext cx="7076607" cy="5921115"/>
          </a:xfrm>
        </p:spPr>
        <p:txBody>
          <a:bodyPr>
            <a:normAutofit/>
          </a:bodyPr>
          <a:lstStyle/>
          <a:p>
            <a:r>
              <a:rPr lang="pt-B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Motivação</a:t>
            </a:r>
          </a:p>
          <a:p>
            <a:pPr algn="l"/>
            <a:r>
              <a:rPr lang="pt-BR" dirty="0"/>
              <a:t>Os objetos devem interligar-se entre si sem que se conheçam em tempo de compilação. </a:t>
            </a:r>
          </a:p>
          <a:p>
            <a:pPr algn="l"/>
            <a:r>
              <a:rPr lang="pt-BR" dirty="0"/>
              <a:t>Tomemos como exemplo a implementação de uma Newsletter para uma empresa (serviço de assinatura de </a:t>
            </a:r>
            <a:r>
              <a:rPr lang="pt-BR" dirty="0" err="1"/>
              <a:t>emails</a:t>
            </a:r>
            <a:r>
              <a:rPr lang="pt-BR" dirty="0"/>
              <a:t>) onde clientes, funcionários, parceiros e fornecedores podem se inscrever para receber </a:t>
            </a:r>
            <a:r>
              <a:rPr lang="pt-BR" dirty="0" err="1"/>
              <a:t>emails</a:t>
            </a:r>
            <a:r>
              <a:rPr lang="pt-BR" dirty="0"/>
              <a:t> de notícias sobre a empresa. </a:t>
            </a:r>
          </a:p>
          <a:p>
            <a:pPr algn="l"/>
            <a:r>
              <a:rPr lang="pt-BR" dirty="0"/>
              <a:t>A Newsletter é nosso objeto de interesse, portanto ela é nosso </a:t>
            </a:r>
            <a:r>
              <a:rPr lang="en-US" dirty="0"/>
              <a:t>subject</a:t>
            </a:r>
            <a:r>
              <a:rPr lang="pt-BR" dirty="0"/>
              <a:t> e os clientes, funcionários, parceiros e fornecedores são os </a:t>
            </a:r>
            <a:r>
              <a:rPr lang="en-US" dirty="0"/>
              <a:t>observers</a:t>
            </a:r>
            <a:r>
              <a:rPr lang="pt-BR" dirty="0"/>
              <a:t>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66AB073-B646-67F7-0D68-01987037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033" y="1877518"/>
            <a:ext cx="4600325" cy="3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3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09468"/>
            <a:ext cx="7076607" cy="5921115"/>
          </a:xfrm>
        </p:spPr>
        <p:txBody>
          <a:bodyPr>
            <a:normAutofit/>
          </a:bodyPr>
          <a:lstStyle/>
          <a:p>
            <a:r>
              <a:rPr lang="pt-B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Motivação</a:t>
            </a:r>
          </a:p>
          <a:p>
            <a:pPr algn="l"/>
            <a:r>
              <a:rPr lang="pt-BR" dirty="0"/>
              <a:t>A criação de um novo e-mail é uma mudança no estado de newsletter;</a:t>
            </a:r>
          </a:p>
          <a:p>
            <a:pPr algn="l"/>
            <a:r>
              <a:rPr lang="pt-BR" dirty="0"/>
              <a:t>Tal e-mail deve ser enviado a todos os assinantes. </a:t>
            </a:r>
          </a:p>
          <a:p>
            <a:pPr algn="l"/>
            <a:r>
              <a:rPr lang="pt-BR" dirty="0"/>
              <a:t>No esquema temos uma instância de Cliente e outra de Fornecedor que ainda não são assinantes da newsletter e por isso não receberam e-mail, porém, tais objetos podem se tornar assinantes a qualquer momento. </a:t>
            </a:r>
          </a:p>
          <a:p>
            <a:pPr algn="l"/>
            <a:r>
              <a:rPr lang="pt-BR" dirty="0"/>
              <a:t>Da mesma forma qualquer assinante pode cancelar sua assinatura e deixar de receber </a:t>
            </a:r>
            <a:r>
              <a:rPr lang="pt-BR" dirty="0" err="1"/>
              <a:t>emails</a:t>
            </a:r>
            <a:r>
              <a:rPr lang="pt-BR" dirty="0"/>
              <a:t>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66AB073-B646-67F7-0D68-01987037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033" y="1877518"/>
            <a:ext cx="4600325" cy="3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4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79" y="824458"/>
            <a:ext cx="7076607" cy="5921115"/>
          </a:xfrm>
        </p:spPr>
        <p:txBody>
          <a:bodyPr>
            <a:normAutofit/>
          </a:bodyPr>
          <a:lstStyle/>
          <a:p>
            <a:r>
              <a:rPr lang="pt-B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Solução</a:t>
            </a:r>
          </a:p>
          <a:p>
            <a:pPr algn="l"/>
            <a:r>
              <a:rPr lang="pt-BR" dirty="0"/>
              <a:t>A newsletter precisa saber como notificar todos os assinantes a respeito do novo </a:t>
            </a:r>
            <a:r>
              <a:rPr lang="pt-BR" dirty="0" err="1"/>
              <a:t>email</a:t>
            </a:r>
            <a:r>
              <a:rPr lang="pt-BR" dirty="0"/>
              <a:t>.</a:t>
            </a:r>
          </a:p>
          <a:p>
            <a:pPr algn="l"/>
            <a:r>
              <a:rPr lang="pt-BR" dirty="0"/>
              <a:t>Para que isso seja possível eles precisam implementar um método em comum. </a:t>
            </a:r>
          </a:p>
          <a:p>
            <a:pPr algn="l"/>
            <a:r>
              <a:rPr lang="pt-BR" dirty="0"/>
              <a:t>É possível garantir isso fazendo eles implementarem uma interface em comum.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>
                <a:solidFill>
                  <a:schemeClr val="bg1"/>
                </a:solidFill>
              </a:rPr>
              <a:t>Padrões de Projetos Comportamentais – Observer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66AB073-B646-67F7-0D68-01987037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033" y="1877518"/>
            <a:ext cx="4600325" cy="3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67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1667</TotalTime>
  <Words>1679</Words>
  <Application>Microsoft Office PowerPoint</Application>
  <PresentationFormat>Widescreen</PresentationFormat>
  <Paragraphs>151</Paragraphs>
  <Slides>31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Aptos</vt:lpstr>
      <vt:lpstr>Arial</vt:lpstr>
      <vt:lpstr>Calibri</vt:lpstr>
      <vt:lpstr>Calibri Light</vt:lpstr>
      <vt:lpstr>Liberation Sans</vt:lpstr>
      <vt:lpstr>StarSymbol</vt:lpstr>
      <vt:lpstr>Tema do Office 2013 - 2022</vt:lpstr>
      <vt:lpstr>Observer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</dc:title>
  <dc:creator>Jefferson Passerini</dc:creator>
  <cp:lastModifiedBy>Jefferson Passerini</cp:lastModifiedBy>
  <cp:revision>1</cp:revision>
  <dcterms:created xsi:type="dcterms:W3CDTF">2024-03-09T16:36:41Z</dcterms:created>
  <dcterms:modified xsi:type="dcterms:W3CDTF">2024-03-20T19:43:28Z</dcterms:modified>
</cp:coreProperties>
</file>