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"/>
  </p:notesMasterIdLst>
  <p:sldIdLst>
    <p:sldId id="256" r:id="rId2"/>
    <p:sldId id="28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AFFFE-5CC1-4EAA-B49D-30985F7390A2}" v="27" dt="2024-04-01T16:42:4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A37C90A0-A577-4F9D-A0F9-68EC744448BA}"/>
    <pc:docChg chg="custSel addSld delSld modSld">
      <pc:chgData name="Jefferson Passerini" userId="ec684a97d9b6a829" providerId="LiveId" clId="{A37C90A0-A577-4F9D-A0F9-68EC744448BA}" dt="2024-03-26T22:44:01.157" v="669" actId="27636"/>
      <pc:docMkLst>
        <pc:docMk/>
      </pc:docMkLst>
      <pc:sldChg chg="modSp mod">
        <pc:chgData name="Jefferson Passerini" userId="ec684a97d9b6a829" providerId="LiveId" clId="{A37C90A0-A577-4F9D-A0F9-68EC744448BA}" dt="2024-03-26T22:13:21.138" v="93" actId="20577"/>
        <pc:sldMkLst>
          <pc:docMk/>
          <pc:sldMk cId="3568309152" sldId="256"/>
        </pc:sldMkLst>
        <pc:spChg chg="mod">
          <ac:chgData name="Jefferson Passerini" userId="ec684a97d9b6a829" providerId="LiveId" clId="{A37C90A0-A577-4F9D-A0F9-68EC744448BA}" dt="2024-03-26T22:13:21.138" v="93" actId="20577"/>
          <ac:spMkLst>
            <pc:docMk/>
            <pc:sldMk cId="3568309152" sldId="256"/>
            <ac:spMk id="2" creationId="{2E243026-E16F-9CDD-AE56-CF691B008A41}"/>
          </ac:spMkLst>
        </pc:spChg>
      </pc:sldChg>
      <pc:sldChg chg="del">
        <pc:chgData name="Jefferson Passerini" userId="ec684a97d9b6a829" providerId="LiveId" clId="{A37C90A0-A577-4F9D-A0F9-68EC744448BA}" dt="2024-03-26T22:12:35.279" v="14" actId="47"/>
        <pc:sldMkLst>
          <pc:docMk/>
          <pc:sldMk cId="0" sldId="281"/>
        </pc:sldMkLst>
      </pc:sldChg>
      <pc:sldChg chg="del">
        <pc:chgData name="Jefferson Passerini" userId="ec684a97d9b6a829" providerId="LiveId" clId="{A37C90A0-A577-4F9D-A0F9-68EC744448BA}" dt="2024-03-26T22:12:35.623" v="15" actId="47"/>
        <pc:sldMkLst>
          <pc:docMk/>
          <pc:sldMk cId="0" sldId="282"/>
        </pc:sldMkLst>
      </pc:sldChg>
      <pc:sldChg chg="modSp mod">
        <pc:chgData name="Jefferson Passerini" userId="ec684a97d9b6a829" providerId="LiveId" clId="{A37C90A0-A577-4F9D-A0F9-68EC744448BA}" dt="2024-03-26T22:42:51.476" v="649" actId="27636"/>
        <pc:sldMkLst>
          <pc:docMk/>
          <pc:sldMk cId="1879529569" sldId="287"/>
        </pc:sldMkLst>
        <pc:spChg chg="mod">
          <ac:chgData name="Jefferson Passerini" userId="ec684a97d9b6a829" providerId="LiveId" clId="{A37C90A0-A577-4F9D-A0F9-68EC744448BA}" dt="2024-03-26T22:42:51.476" v="649" actId="27636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37C90A0-A577-4F9D-A0F9-68EC744448BA}" dt="2024-03-26T22:13:36.763" v="10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A37C90A0-A577-4F9D-A0F9-68EC744448BA}" dt="2024-03-26T22:42:57.648" v="651" actId="27636"/>
        <pc:sldMkLst>
          <pc:docMk/>
          <pc:sldMk cId="3274305204" sldId="288"/>
        </pc:sldMkLst>
        <pc:spChg chg="mod">
          <ac:chgData name="Jefferson Passerini" userId="ec684a97d9b6a829" providerId="LiveId" clId="{A37C90A0-A577-4F9D-A0F9-68EC744448BA}" dt="2024-03-26T22:42:57.648" v="651" actId="27636"/>
          <ac:spMkLst>
            <pc:docMk/>
            <pc:sldMk cId="3274305204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434" v="0" actId="47"/>
        <pc:sldMkLst>
          <pc:docMk/>
          <pc:sldMk cId="3340361584" sldId="288"/>
        </pc:sldMkLst>
      </pc:sldChg>
      <pc:sldChg chg="modSp add mod">
        <pc:chgData name="Jefferson Passerini" userId="ec684a97d9b6a829" providerId="LiveId" clId="{A37C90A0-A577-4F9D-A0F9-68EC744448BA}" dt="2024-03-26T22:41:00.648" v="643" actId="5793"/>
        <pc:sldMkLst>
          <pc:docMk/>
          <pc:sldMk cId="2570002947" sldId="289"/>
        </pc:sldMkLst>
        <pc:spChg chg="mod">
          <ac:chgData name="Jefferson Passerini" userId="ec684a97d9b6a829" providerId="LiveId" clId="{A37C90A0-A577-4F9D-A0F9-68EC744448BA}" dt="2024-03-26T22:41:00.648" v="643" actId="5793"/>
          <ac:spMkLst>
            <pc:docMk/>
            <pc:sldMk cId="2570002947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0.794" v="1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A37C90A0-A577-4F9D-A0F9-68EC744448BA}" dt="2024-03-26T22:43:08.526" v="653" actId="27636"/>
        <pc:sldMkLst>
          <pc:docMk/>
          <pc:sldMk cId="1084697512" sldId="290"/>
        </pc:sldMkLst>
        <pc:spChg chg="mod">
          <ac:chgData name="Jefferson Passerini" userId="ec684a97d9b6a829" providerId="LiveId" clId="{A37C90A0-A577-4F9D-A0F9-68EC744448BA}" dt="2024-03-26T22:43:08.526" v="653" actId="27636"/>
          <ac:spMkLst>
            <pc:docMk/>
            <pc:sldMk cId="1084697512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137" v="2" actId="47"/>
        <pc:sldMkLst>
          <pc:docMk/>
          <pc:sldMk cId="3147987833" sldId="290"/>
        </pc:sldMkLst>
      </pc:sldChg>
      <pc:sldChg chg="del">
        <pc:chgData name="Jefferson Passerini" userId="ec684a97d9b6a829" providerId="LiveId" clId="{A37C90A0-A577-4F9D-A0F9-68EC744448BA}" dt="2024-03-26T22:12:32.778" v="7" actId="47"/>
        <pc:sldMkLst>
          <pc:docMk/>
          <pc:sldMk cId="1814237130" sldId="291"/>
        </pc:sldMkLst>
      </pc:sldChg>
      <pc:sldChg chg="modSp add mod">
        <pc:chgData name="Jefferson Passerini" userId="ec684a97d9b6a829" providerId="LiveId" clId="{A37C90A0-A577-4F9D-A0F9-68EC744448BA}" dt="2024-03-26T22:43:14.761" v="655" actId="27636"/>
        <pc:sldMkLst>
          <pc:docMk/>
          <pc:sldMk cId="1866576517" sldId="291"/>
        </pc:sldMkLst>
        <pc:spChg chg="mod">
          <ac:chgData name="Jefferson Passerini" userId="ec684a97d9b6a829" providerId="LiveId" clId="{A37C90A0-A577-4F9D-A0F9-68EC744448BA}" dt="2024-03-26T22:43:14.761" v="655" actId="27636"/>
          <ac:spMkLst>
            <pc:docMk/>
            <pc:sldMk cId="186657651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3:20.950" v="657" actId="27636"/>
        <pc:sldMkLst>
          <pc:docMk/>
          <pc:sldMk cId="1016640684" sldId="292"/>
        </pc:sldMkLst>
        <pc:spChg chg="mod">
          <ac:chgData name="Jefferson Passerini" userId="ec684a97d9b6a829" providerId="LiveId" clId="{A37C90A0-A577-4F9D-A0F9-68EC744448BA}" dt="2024-03-26T22:43:20.950" v="657" actId="27636"/>
          <ac:spMkLst>
            <pc:docMk/>
            <pc:sldMk cId="1016640684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450" v="3" actId="47"/>
        <pc:sldMkLst>
          <pc:docMk/>
          <pc:sldMk cId="3227021232" sldId="292"/>
        </pc:sldMkLst>
      </pc:sldChg>
      <pc:sldChg chg="modSp add mod">
        <pc:chgData name="Jefferson Passerini" userId="ec684a97d9b6a829" providerId="LiveId" clId="{A37C90A0-A577-4F9D-A0F9-68EC744448BA}" dt="2024-03-26T22:43:27.654" v="659" actId="27636"/>
        <pc:sldMkLst>
          <pc:docMk/>
          <pc:sldMk cId="1507265586" sldId="293"/>
        </pc:sldMkLst>
        <pc:spChg chg="mod">
          <ac:chgData name="Jefferson Passerini" userId="ec684a97d9b6a829" providerId="LiveId" clId="{A37C90A0-A577-4F9D-A0F9-68EC744448BA}" dt="2024-03-26T22:43:27.654" v="659" actId="27636"/>
          <ac:spMkLst>
            <pc:docMk/>
            <pc:sldMk cId="1507265586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1.809" v="4" actId="47"/>
        <pc:sldMkLst>
          <pc:docMk/>
          <pc:sldMk cId="2577409923" sldId="293"/>
        </pc:sldMkLst>
      </pc:sldChg>
      <pc:sldChg chg="modSp add mod">
        <pc:chgData name="Jefferson Passerini" userId="ec684a97d9b6a829" providerId="LiveId" clId="{A37C90A0-A577-4F9D-A0F9-68EC744448BA}" dt="2024-03-26T22:43:33.358" v="661" actId="27636"/>
        <pc:sldMkLst>
          <pc:docMk/>
          <pc:sldMk cId="98062778" sldId="294"/>
        </pc:sldMkLst>
        <pc:spChg chg="mod">
          <ac:chgData name="Jefferson Passerini" userId="ec684a97d9b6a829" providerId="LiveId" clId="{A37C90A0-A577-4F9D-A0F9-68EC744448BA}" dt="2024-03-26T22:43:33.358" v="661" actId="27636"/>
          <ac:spMkLst>
            <pc:docMk/>
            <pc:sldMk cId="98062778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2.466" v="6" actId="47"/>
        <pc:sldMkLst>
          <pc:docMk/>
          <pc:sldMk cId="131478967" sldId="294"/>
        </pc:sldMkLst>
      </pc:sldChg>
      <pc:sldChg chg="del">
        <pc:chgData name="Jefferson Passerini" userId="ec684a97d9b6a829" providerId="LiveId" clId="{A37C90A0-A577-4F9D-A0F9-68EC744448BA}" dt="2024-03-26T22:12:32.153" v="5" actId="47"/>
        <pc:sldMkLst>
          <pc:docMk/>
          <pc:sldMk cId="2372568176" sldId="295"/>
        </pc:sldMkLst>
      </pc:sldChg>
      <pc:sldChg chg="modSp add mod">
        <pc:chgData name="Jefferson Passerini" userId="ec684a97d9b6a829" providerId="LiveId" clId="{A37C90A0-A577-4F9D-A0F9-68EC744448BA}" dt="2024-03-26T22:43:39.389" v="663" actId="27636"/>
        <pc:sldMkLst>
          <pc:docMk/>
          <pc:sldMk cId="4070288739" sldId="295"/>
        </pc:sldMkLst>
        <pc:spChg chg="mod">
          <ac:chgData name="Jefferson Passerini" userId="ec684a97d9b6a829" providerId="LiveId" clId="{A37C90A0-A577-4F9D-A0F9-68EC744448BA}" dt="2024-03-26T22:43:39.389" v="663" actId="27636"/>
          <ac:spMkLst>
            <pc:docMk/>
            <pc:sldMk cId="4070288739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3:47.109" v="665" actId="27636"/>
        <pc:sldMkLst>
          <pc:docMk/>
          <pc:sldMk cId="214784601" sldId="296"/>
        </pc:sldMkLst>
        <pc:spChg chg="mod">
          <ac:chgData name="Jefferson Passerini" userId="ec684a97d9b6a829" providerId="LiveId" clId="{A37C90A0-A577-4F9D-A0F9-68EC744448BA}" dt="2024-03-26T22:43:47.109" v="665" actId="27636"/>
          <ac:spMkLst>
            <pc:docMk/>
            <pc:sldMk cId="214784601" sldId="296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3.106" v="8" actId="47"/>
        <pc:sldMkLst>
          <pc:docMk/>
          <pc:sldMk cId="1899868702" sldId="296"/>
        </pc:sldMkLst>
      </pc:sldChg>
      <pc:sldChg chg="del">
        <pc:chgData name="Jefferson Passerini" userId="ec684a97d9b6a829" providerId="LiveId" clId="{A37C90A0-A577-4F9D-A0F9-68EC744448BA}" dt="2024-03-26T22:12:43.220" v="34" actId="47"/>
        <pc:sldMkLst>
          <pc:docMk/>
          <pc:sldMk cId="1572291123" sldId="297"/>
        </pc:sldMkLst>
      </pc:sldChg>
      <pc:sldChg chg="modSp add mod">
        <pc:chgData name="Jefferson Passerini" userId="ec684a97d9b6a829" providerId="LiveId" clId="{A37C90A0-A577-4F9D-A0F9-68EC744448BA}" dt="2024-03-26T22:43:53.265" v="667" actId="27636"/>
        <pc:sldMkLst>
          <pc:docMk/>
          <pc:sldMk cId="4223742534" sldId="297"/>
        </pc:sldMkLst>
        <pc:spChg chg="mod">
          <ac:chgData name="Jefferson Passerini" userId="ec684a97d9b6a829" providerId="LiveId" clId="{A37C90A0-A577-4F9D-A0F9-68EC744448BA}" dt="2024-03-26T22:43:53.265" v="667" actId="27636"/>
          <ac:spMkLst>
            <pc:docMk/>
            <pc:sldMk cId="4223742534" sldId="29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37C90A0-A577-4F9D-A0F9-68EC744448BA}" dt="2024-03-26T22:44:01.157" v="669" actId="27636"/>
        <pc:sldMkLst>
          <pc:docMk/>
          <pc:sldMk cId="786198855" sldId="298"/>
        </pc:sldMkLst>
        <pc:spChg chg="mod">
          <ac:chgData name="Jefferson Passerini" userId="ec684a97d9b6a829" providerId="LiveId" clId="{A37C90A0-A577-4F9D-A0F9-68EC744448BA}" dt="2024-03-26T22:44:01.157" v="669" actId="27636"/>
          <ac:spMkLst>
            <pc:docMk/>
            <pc:sldMk cId="786198855" sldId="298"/>
            <ac:spMk id="3" creationId="{212081E4-07F6-C689-2ACC-B6CADD634983}"/>
          </ac:spMkLst>
        </pc:spChg>
      </pc:sldChg>
      <pc:sldChg chg="del">
        <pc:chgData name="Jefferson Passerini" userId="ec684a97d9b6a829" providerId="LiveId" clId="{A37C90A0-A577-4F9D-A0F9-68EC744448BA}" dt="2024-03-26T22:12:34.153" v="11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A37C90A0-A577-4F9D-A0F9-68EC744448BA}" dt="2024-03-26T22:12:33.434" v="9" actId="47"/>
        <pc:sldMkLst>
          <pc:docMk/>
          <pc:sldMk cId="3438409202" sldId="299"/>
        </pc:sldMkLst>
      </pc:sldChg>
      <pc:sldChg chg="del">
        <pc:chgData name="Jefferson Passerini" userId="ec684a97d9b6a829" providerId="LiveId" clId="{A37C90A0-A577-4F9D-A0F9-68EC744448BA}" dt="2024-03-26T22:12:33.794" v="10" actId="47"/>
        <pc:sldMkLst>
          <pc:docMk/>
          <pc:sldMk cId="2921745109" sldId="300"/>
        </pc:sldMkLst>
      </pc:sldChg>
      <pc:sldChg chg="del">
        <pc:chgData name="Jefferson Passerini" userId="ec684a97d9b6a829" providerId="LiveId" clId="{A37C90A0-A577-4F9D-A0F9-68EC744448BA}" dt="2024-03-26T22:12:34.512" v="12" actId="47"/>
        <pc:sldMkLst>
          <pc:docMk/>
          <pc:sldMk cId="41142650" sldId="301"/>
        </pc:sldMkLst>
      </pc:sldChg>
      <pc:sldChg chg="del">
        <pc:chgData name="Jefferson Passerini" userId="ec684a97d9b6a829" providerId="LiveId" clId="{A37C90A0-A577-4F9D-A0F9-68EC744448BA}" dt="2024-03-26T22:12:34.872" v="13" actId="47"/>
        <pc:sldMkLst>
          <pc:docMk/>
          <pc:sldMk cId="784248606" sldId="302"/>
        </pc:sldMkLst>
      </pc:sldChg>
      <pc:sldChg chg="del">
        <pc:chgData name="Jefferson Passerini" userId="ec684a97d9b6a829" providerId="LiveId" clId="{A37C90A0-A577-4F9D-A0F9-68EC744448BA}" dt="2024-03-26T22:12:36.154" v="16" actId="47"/>
        <pc:sldMkLst>
          <pc:docMk/>
          <pc:sldMk cId="2777239028" sldId="303"/>
        </pc:sldMkLst>
      </pc:sldChg>
      <pc:sldChg chg="del">
        <pc:chgData name="Jefferson Passerini" userId="ec684a97d9b6a829" providerId="LiveId" clId="{A37C90A0-A577-4F9D-A0F9-68EC744448BA}" dt="2024-03-26T22:12:39.469" v="25" actId="47"/>
        <pc:sldMkLst>
          <pc:docMk/>
          <pc:sldMk cId="3214453046" sldId="304"/>
        </pc:sldMkLst>
      </pc:sldChg>
      <pc:sldChg chg="del">
        <pc:chgData name="Jefferson Passerini" userId="ec684a97d9b6a829" providerId="LiveId" clId="{A37C90A0-A577-4F9D-A0F9-68EC744448BA}" dt="2024-03-26T22:12:36.514" v="17" actId="47"/>
        <pc:sldMkLst>
          <pc:docMk/>
          <pc:sldMk cId="3877001045" sldId="305"/>
        </pc:sldMkLst>
      </pc:sldChg>
      <pc:sldChg chg="del">
        <pc:chgData name="Jefferson Passerini" userId="ec684a97d9b6a829" providerId="LiveId" clId="{A37C90A0-A577-4F9D-A0F9-68EC744448BA}" dt="2024-03-26T22:12:39.859" v="26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A37C90A0-A577-4F9D-A0F9-68EC744448BA}" dt="2024-03-26T22:12:36.842" v="18" actId="47"/>
        <pc:sldMkLst>
          <pc:docMk/>
          <pc:sldMk cId="2365482107" sldId="307"/>
        </pc:sldMkLst>
      </pc:sldChg>
      <pc:sldChg chg="del">
        <pc:chgData name="Jefferson Passerini" userId="ec684a97d9b6a829" providerId="LiveId" clId="{A37C90A0-A577-4F9D-A0F9-68EC744448BA}" dt="2024-03-26T22:12:37.217" v="19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A37C90A0-A577-4F9D-A0F9-68EC744448BA}" dt="2024-03-26T22:12:37.546" v="20" actId="47"/>
        <pc:sldMkLst>
          <pc:docMk/>
          <pc:sldMk cId="184367122" sldId="309"/>
        </pc:sldMkLst>
      </pc:sldChg>
      <pc:sldChg chg="del">
        <pc:chgData name="Jefferson Passerini" userId="ec684a97d9b6a829" providerId="LiveId" clId="{A37C90A0-A577-4F9D-A0F9-68EC744448BA}" dt="2024-03-26T22:12:37.874" v="21" actId="47"/>
        <pc:sldMkLst>
          <pc:docMk/>
          <pc:sldMk cId="3423178199" sldId="310"/>
        </pc:sldMkLst>
      </pc:sldChg>
      <pc:sldChg chg="del">
        <pc:chgData name="Jefferson Passerini" userId="ec684a97d9b6a829" providerId="LiveId" clId="{A37C90A0-A577-4F9D-A0F9-68EC744448BA}" dt="2024-03-26T22:12:38.234" v="22" actId="47"/>
        <pc:sldMkLst>
          <pc:docMk/>
          <pc:sldMk cId="3976152965" sldId="311"/>
        </pc:sldMkLst>
      </pc:sldChg>
      <pc:sldChg chg="del">
        <pc:chgData name="Jefferson Passerini" userId="ec684a97d9b6a829" providerId="LiveId" clId="{A37C90A0-A577-4F9D-A0F9-68EC744448BA}" dt="2024-03-26T22:12:38.578" v="23" actId="47"/>
        <pc:sldMkLst>
          <pc:docMk/>
          <pc:sldMk cId="1059700921" sldId="312"/>
        </pc:sldMkLst>
      </pc:sldChg>
      <pc:sldChg chg="del">
        <pc:chgData name="Jefferson Passerini" userId="ec684a97d9b6a829" providerId="LiveId" clId="{A37C90A0-A577-4F9D-A0F9-68EC744448BA}" dt="2024-03-26T22:12:38.953" v="24" actId="47"/>
        <pc:sldMkLst>
          <pc:docMk/>
          <pc:sldMk cId="1164132330" sldId="313"/>
        </pc:sldMkLst>
      </pc:sldChg>
      <pc:sldChg chg="del">
        <pc:chgData name="Jefferson Passerini" userId="ec684a97d9b6a829" providerId="LiveId" clId="{A37C90A0-A577-4F9D-A0F9-68EC744448BA}" dt="2024-03-26T22:12:43.721" v="35" actId="47"/>
        <pc:sldMkLst>
          <pc:docMk/>
          <pc:sldMk cId="742354239" sldId="314"/>
        </pc:sldMkLst>
      </pc:sldChg>
      <pc:sldChg chg="del">
        <pc:chgData name="Jefferson Passerini" userId="ec684a97d9b6a829" providerId="LiveId" clId="{A37C90A0-A577-4F9D-A0F9-68EC744448BA}" dt="2024-03-26T22:12:44.628" v="37" actId="47"/>
        <pc:sldMkLst>
          <pc:docMk/>
          <pc:sldMk cId="1146416026" sldId="315"/>
        </pc:sldMkLst>
      </pc:sldChg>
      <pc:sldChg chg="del">
        <pc:chgData name="Jefferson Passerini" userId="ec684a97d9b6a829" providerId="LiveId" clId="{A37C90A0-A577-4F9D-A0F9-68EC744448BA}" dt="2024-03-26T22:12:47.988" v="46" actId="47"/>
        <pc:sldMkLst>
          <pc:docMk/>
          <pc:sldMk cId="3138280479" sldId="316"/>
        </pc:sldMkLst>
      </pc:sldChg>
      <pc:sldChg chg="del">
        <pc:chgData name="Jefferson Passerini" userId="ec684a97d9b6a829" providerId="LiveId" clId="{A37C90A0-A577-4F9D-A0F9-68EC744448BA}" dt="2024-03-26T22:12:45.003" v="38" actId="47"/>
        <pc:sldMkLst>
          <pc:docMk/>
          <pc:sldMk cId="3223805706" sldId="317"/>
        </pc:sldMkLst>
      </pc:sldChg>
      <pc:sldChg chg="del">
        <pc:chgData name="Jefferson Passerini" userId="ec684a97d9b6a829" providerId="LiveId" clId="{A37C90A0-A577-4F9D-A0F9-68EC744448BA}" dt="2024-03-26T22:12:45.393" v="39" actId="47"/>
        <pc:sldMkLst>
          <pc:docMk/>
          <pc:sldMk cId="1252704191" sldId="318"/>
        </pc:sldMkLst>
      </pc:sldChg>
      <pc:sldChg chg="del">
        <pc:chgData name="Jefferson Passerini" userId="ec684a97d9b6a829" providerId="LiveId" clId="{A37C90A0-A577-4F9D-A0F9-68EC744448BA}" dt="2024-03-26T22:12:45.753" v="40" actId="47"/>
        <pc:sldMkLst>
          <pc:docMk/>
          <pc:sldMk cId="3762498758" sldId="319"/>
        </pc:sldMkLst>
      </pc:sldChg>
      <pc:sldChg chg="del">
        <pc:chgData name="Jefferson Passerini" userId="ec684a97d9b6a829" providerId="LiveId" clId="{A37C90A0-A577-4F9D-A0F9-68EC744448BA}" dt="2024-03-26T22:12:46.128" v="41" actId="47"/>
        <pc:sldMkLst>
          <pc:docMk/>
          <pc:sldMk cId="3452871164" sldId="320"/>
        </pc:sldMkLst>
      </pc:sldChg>
      <pc:sldChg chg="del">
        <pc:chgData name="Jefferson Passerini" userId="ec684a97d9b6a829" providerId="LiveId" clId="{A37C90A0-A577-4F9D-A0F9-68EC744448BA}" dt="2024-03-26T22:12:46.518" v="42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A37C90A0-A577-4F9D-A0F9-68EC744448BA}" dt="2024-03-26T22:12:46.863" v="43" actId="47"/>
        <pc:sldMkLst>
          <pc:docMk/>
          <pc:sldMk cId="1595083778" sldId="322"/>
        </pc:sldMkLst>
      </pc:sldChg>
      <pc:sldChg chg="del">
        <pc:chgData name="Jefferson Passerini" userId="ec684a97d9b6a829" providerId="LiveId" clId="{A37C90A0-A577-4F9D-A0F9-68EC744448BA}" dt="2024-03-26T22:12:47.254" v="44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A37C90A0-A577-4F9D-A0F9-68EC744448BA}" dt="2024-03-26T22:12:47.598" v="45" actId="47"/>
        <pc:sldMkLst>
          <pc:docMk/>
          <pc:sldMk cId="1055853781" sldId="324"/>
        </pc:sldMkLst>
      </pc:sldChg>
      <pc:sldChg chg="del">
        <pc:chgData name="Jefferson Passerini" userId="ec684a97d9b6a829" providerId="LiveId" clId="{A37C90A0-A577-4F9D-A0F9-68EC744448BA}" dt="2024-03-26T22:12:44.237" v="36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A37C90A0-A577-4F9D-A0F9-68EC744448BA}" dt="2024-03-26T22:12:42.799" v="33" actId="47"/>
        <pc:sldMkLst>
          <pc:docMk/>
          <pc:sldMk cId="1048372592" sldId="326"/>
        </pc:sldMkLst>
      </pc:sldChg>
      <pc:sldChg chg="del">
        <pc:chgData name="Jefferson Passerini" userId="ec684a97d9b6a829" providerId="LiveId" clId="{A37C90A0-A577-4F9D-A0F9-68EC744448BA}" dt="2024-03-26T22:12:51.444" v="55" actId="47"/>
        <pc:sldMkLst>
          <pc:docMk/>
          <pc:sldMk cId="616224759" sldId="327"/>
        </pc:sldMkLst>
      </pc:sldChg>
      <pc:sldChg chg="del">
        <pc:chgData name="Jefferson Passerini" userId="ec684a97d9b6a829" providerId="LiveId" clId="{A37C90A0-A577-4F9D-A0F9-68EC744448BA}" dt="2024-03-26T22:12:50.913" v="54" actId="47"/>
        <pc:sldMkLst>
          <pc:docMk/>
          <pc:sldMk cId="826455897" sldId="328"/>
        </pc:sldMkLst>
      </pc:sldChg>
      <pc:sldChg chg="del">
        <pc:chgData name="Jefferson Passerini" userId="ec684a97d9b6a829" providerId="LiveId" clId="{A37C90A0-A577-4F9D-A0F9-68EC744448BA}" dt="2024-03-26T22:12:52.226" v="56" actId="47"/>
        <pc:sldMkLst>
          <pc:docMk/>
          <pc:sldMk cId="742674330" sldId="329"/>
        </pc:sldMkLst>
      </pc:sldChg>
      <pc:sldChg chg="del">
        <pc:chgData name="Jefferson Passerini" userId="ec684a97d9b6a829" providerId="LiveId" clId="{A37C90A0-A577-4F9D-A0F9-68EC744448BA}" dt="2024-03-26T22:12:40.250" v="27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A37C90A0-A577-4F9D-A0F9-68EC744448BA}" dt="2024-03-26T22:12:40.656" v="28" actId="47"/>
        <pc:sldMkLst>
          <pc:docMk/>
          <pc:sldMk cId="519467504" sldId="331"/>
        </pc:sldMkLst>
      </pc:sldChg>
      <pc:sldChg chg="del">
        <pc:chgData name="Jefferson Passerini" userId="ec684a97d9b6a829" providerId="LiveId" clId="{A37C90A0-A577-4F9D-A0F9-68EC744448BA}" dt="2024-03-26T22:12:41.016" v="29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A37C90A0-A577-4F9D-A0F9-68EC744448BA}" dt="2024-03-26T22:12:41.391" v="30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A37C90A0-A577-4F9D-A0F9-68EC744448BA}" dt="2024-03-26T22:12:41.797" v="31" actId="47"/>
        <pc:sldMkLst>
          <pc:docMk/>
          <pc:sldMk cId="1762834231" sldId="334"/>
        </pc:sldMkLst>
      </pc:sldChg>
      <pc:sldChg chg="del">
        <pc:chgData name="Jefferson Passerini" userId="ec684a97d9b6a829" providerId="LiveId" clId="{A37C90A0-A577-4F9D-A0F9-68EC744448BA}" dt="2024-03-26T22:12:42.423" v="32" actId="47"/>
        <pc:sldMkLst>
          <pc:docMk/>
          <pc:sldMk cId="1624217106" sldId="335"/>
        </pc:sldMkLst>
      </pc:sldChg>
      <pc:sldChg chg="del">
        <pc:chgData name="Jefferson Passerini" userId="ec684a97d9b6a829" providerId="LiveId" clId="{A37C90A0-A577-4F9D-A0F9-68EC744448BA}" dt="2024-03-26T22:12:48.333" v="47" actId="47"/>
        <pc:sldMkLst>
          <pc:docMk/>
          <pc:sldMk cId="3597316504" sldId="336"/>
        </pc:sldMkLst>
      </pc:sldChg>
      <pc:sldChg chg="del">
        <pc:chgData name="Jefferson Passerini" userId="ec684a97d9b6a829" providerId="LiveId" clId="{A37C90A0-A577-4F9D-A0F9-68EC744448BA}" dt="2024-03-26T22:12:48.708" v="48" actId="47"/>
        <pc:sldMkLst>
          <pc:docMk/>
          <pc:sldMk cId="2618516920" sldId="337"/>
        </pc:sldMkLst>
      </pc:sldChg>
      <pc:sldChg chg="del">
        <pc:chgData name="Jefferson Passerini" userId="ec684a97d9b6a829" providerId="LiveId" clId="{A37C90A0-A577-4F9D-A0F9-68EC744448BA}" dt="2024-03-26T22:12:49.052" v="49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A37C90A0-A577-4F9D-A0F9-68EC744448BA}" dt="2024-03-26T22:12:49.412" v="50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A37C90A0-A577-4F9D-A0F9-68EC744448BA}" dt="2024-03-26T22:12:49.756" v="51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A37C90A0-A577-4F9D-A0F9-68EC744448BA}" dt="2024-03-26T22:12:50.147" v="52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A37C90A0-A577-4F9D-A0F9-68EC744448BA}" dt="2024-03-26T22:12:50.491" v="53" actId="47"/>
        <pc:sldMkLst>
          <pc:docMk/>
          <pc:sldMk cId="3969281200" sldId="342"/>
        </pc:sldMkLst>
      </pc:sldChg>
    </pc:docChg>
  </pc:docChgLst>
  <pc:docChgLst>
    <pc:chgData name="Jefferson Passerini" userId="ec684a97d9b6a829" providerId="LiveId" clId="{E48AFFFE-5CC1-4EAA-B49D-30985F7390A2}"/>
    <pc:docChg chg="custSel delSld modSld">
      <pc:chgData name="Jefferson Passerini" userId="ec684a97d9b6a829" providerId="LiveId" clId="{E48AFFFE-5CC1-4EAA-B49D-30985F7390A2}" dt="2024-04-01T16:42:19.677" v="173" actId="20577"/>
      <pc:docMkLst>
        <pc:docMk/>
      </pc:docMkLst>
      <pc:sldChg chg="modSp mod">
        <pc:chgData name="Jefferson Passerini" userId="ec684a97d9b6a829" providerId="LiveId" clId="{E48AFFFE-5CC1-4EAA-B49D-30985F7390A2}" dt="2024-04-01T16:27:34.965" v="27" actId="27636"/>
        <pc:sldMkLst>
          <pc:docMk/>
          <pc:sldMk cId="3568309152" sldId="256"/>
        </pc:sldMkLst>
        <pc:spChg chg="mod">
          <ac:chgData name="Jefferson Passerini" userId="ec684a97d9b6a829" providerId="LiveId" clId="{E48AFFFE-5CC1-4EAA-B49D-30985F7390A2}" dt="2024-04-01T16:27:34.965" v="27" actId="27636"/>
          <ac:spMkLst>
            <pc:docMk/>
            <pc:sldMk cId="3568309152" sldId="256"/>
            <ac:spMk id="2" creationId="{2E243026-E16F-9CDD-AE56-CF691B008A41}"/>
          </ac:spMkLst>
        </pc:spChg>
      </pc:sldChg>
      <pc:sldChg chg="modSp mod">
        <pc:chgData name="Jefferson Passerini" userId="ec684a97d9b6a829" providerId="LiveId" clId="{E48AFFFE-5CC1-4EAA-B49D-30985F7390A2}" dt="2024-04-01T16:42:19.677" v="173" actId="20577"/>
        <pc:sldMkLst>
          <pc:docMk/>
          <pc:sldMk cId="1879529569" sldId="287"/>
        </pc:sldMkLst>
        <pc:spChg chg="mod">
          <ac:chgData name="Jefferson Passerini" userId="ec684a97d9b6a829" providerId="LiveId" clId="{E48AFFFE-5CC1-4EAA-B49D-30985F7390A2}" dt="2024-04-01T16:42:19.677" v="17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E48AFFFE-5CC1-4EAA-B49D-30985F7390A2}" dt="2024-04-01T16:29:30.929" v="60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3274305204" sldId="288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2570002947" sldId="289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1084697512" sldId="290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1866576517" sldId="291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1016640684" sldId="292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1507265586" sldId="293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98062778" sldId="294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4070288739" sldId="295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214784601" sldId="296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4223742534" sldId="297"/>
        </pc:sldMkLst>
      </pc:sldChg>
      <pc:sldChg chg="del">
        <pc:chgData name="Jefferson Passerini" userId="ec684a97d9b6a829" providerId="LiveId" clId="{E48AFFFE-5CC1-4EAA-B49D-30985F7390A2}" dt="2024-04-01T16:27:06.925" v="0" actId="47"/>
        <pc:sldMkLst>
          <pc:docMk/>
          <pc:sldMk cId="786198855" sldId="298"/>
        </pc:sldMkLst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2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E3FC52-5A76-24EA-1193-423900A04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0143" r="-1" b="793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97" name="Rectangle 2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de Programação</a:t>
            </a:r>
            <a:b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Method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1900"/>
              <a:t>Padrões de Projeto Comportamentais I</a:t>
            </a:r>
          </a:p>
          <a:p>
            <a:pPr algn="l"/>
            <a:endParaRPr lang="pt-BR" sz="1900"/>
          </a:p>
          <a:p>
            <a:pPr algn="l"/>
            <a:r>
              <a:rPr lang="pt-BR" sz="1900"/>
              <a:t>Prof. Me Jefferson Passerini</a:t>
            </a:r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Dado um sistema de um e-commerce que controla os pedidos realizados, incluindo o status atual do pedido que pode ser: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Quando o pedido é gerado ele está aguardando pagamento podendo ser pago pelo cliente ou cancelado.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Uma vez pago o pedido pode ser enviado ou ainda cancelado pelo cliente, uma vez pago o pedido não pode ser pago novamente.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ser enviado o pedido precisa de estar pago, e uma vez pago não pode mais ser cancelado.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o pedido for cancelado não pode mais mudar de status.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Além disso o cliente gostaria de saber quando pedido for criado o valor do frete a ser pago, sendo que estão disponíveis atualmente métodos de envio por via terrestre (caminhão) onde o valor do frete é 5% do valor do pedido e via aérea (avião) onde o pedido é de 10% do valor. Deve-se considerar que se pode agregar ao sistema novas formas de envio.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Desenhe uma solução utilizando padrões de projeto.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Entregar diagrama de classes da solução proposta e explique as abordagens de padrão de projeto utilizadas e porque foram utilizadas.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Desenvolva a solução na linguagem de estudo. </a:t>
            </a:r>
          </a:p>
          <a:p>
            <a:pPr marL="0" lvl="0" indent="0" rtl="0">
              <a:buSzPct val="100000"/>
              <a:buNone/>
            </a:pPr>
            <a:endParaRPr lang="pt-BR" sz="36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Comportamentais –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2001</TotalTime>
  <Words>236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Tema do Office 2013 - 2022</vt:lpstr>
      <vt:lpstr> Trabalho de Programação Strategy Template Method Observer State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1</cp:revision>
  <dcterms:created xsi:type="dcterms:W3CDTF">2024-03-09T16:36:41Z</dcterms:created>
  <dcterms:modified xsi:type="dcterms:W3CDTF">2024-04-01T16:42:51Z</dcterms:modified>
</cp:coreProperties>
</file>