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5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C90A0-A577-4F9D-A0F9-68EC744448BA}" v="36" dt="2024-03-26T22:13:21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Passerini" userId="ec684a97d9b6a829" providerId="LiveId" clId="{1A04D41B-A9BE-41B4-8656-DAF7AD5A257C}"/>
    <pc:docChg chg="custSel addSld delSld modSld sldOrd">
      <pc:chgData name="Jefferson Passerini" userId="ec684a97d9b6a829" providerId="LiveId" clId="{1A04D41B-A9BE-41B4-8656-DAF7AD5A257C}" dt="2024-03-21T17:12:07.111" v="546" actId="1076"/>
      <pc:docMkLst>
        <pc:docMk/>
      </pc:docMkLst>
      <pc:sldChg chg="modSp mod">
        <pc:chgData name="Jefferson Passerini" userId="ec684a97d9b6a829" providerId="LiveId" clId="{1A04D41B-A9BE-41B4-8656-DAF7AD5A257C}" dt="2024-03-21T16:50:23.203" v="408" actId="20577"/>
        <pc:sldMkLst>
          <pc:docMk/>
          <pc:sldMk cId="1572291123" sldId="297"/>
        </pc:sldMkLst>
        <pc:spChg chg="mod">
          <ac:chgData name="Jefferson Passerini" userId="ec684a97d9b6a829" providerId="LiveId" clId="{1A04D41B-A9BE-41B4-8656-DAF7AD5A257C}" dt="2024-03-21T16:50:23.203" v="408" actId="20577"/>
          <ac:spMkLst>
            <pc:docMk/>
            <pc:sldMk cId="1572291123" sldId="297"/>
            <ac:spMk id="3" creationId="{212081E4-07F6-C689-2ACC-B6CADD634983}"/>
          </ac:spMkLst>
        </pc:spChg>
      </pc:sldChg>
      <pc:sldChg chg="addSp delSp modSp add mod ord">
        <pc:chgData name="Jefferson Passerini" userId="ec684a97d9b6a829" providerId="LiveId" clId="{1A04D41B-A9BE-41B4-8656-DAF7AD5A257C}" dt="2024-03-21T16:41:07.621" v="85" actId="1076"/>
        <pc:sldMkLst>
          <pc:docMk/>
          <pc:sldMk cId="3877001045" sldId="305"/>
        </pc:sldMkLst>
        <pc:spChg chg="mod">
          <ac:chgData name="Jefferson Passerini" userId="ec684a97d9b6a829" providerId="LiveId" clId="{1A04D41B-A9BE-41B4-8656-DAF7AD5A257C}" dt="2024-03-21T16:39:47.201" v="36" actId="14100"/>
          <ac:spMkLst>
            <pc:docMk/>
            <pc:sldMk cId="3877001045" sldId="305"/>
            <ac:spMk id="6" creationId="{16D88F2F-6F25-EFA5-6552-3D1FB9E76C1E}"/>
          </ac:spMkLst>
        </pc:spChg>
        <pc:spChg chg="del">
          <ac:chgData name="Jefferson Passerini" userId="ec684a97d9b6a829" providerId="LiveId" clId="{1A04D41B-A9BE-41B4-8656-DAF7AD5A257C}" dt="2024-03-21T16:40:19.470" v="80" actId="478"/>
          <ac:spMkLst>
            <pc:docMk/>
            <pc:sldMk cId="3877001045" sldId="305"/>
            <ac:spMk id="16" creationId="{A8B06D72-E57C-D6F3-7B81-4403CED3F6F7}"/>
          </ac:spMkLst>
        </pc:spChg>
        <pc:picChg chg="del">
          <ac:chgData name="Jefferson Passerini" userId="ec684a97d9b6a829" providerId="LiveId" clId="{1A04D41B-A9BE-41B4-8656-DAF7AD5A257C}" dt="2024-03-21T16:40:13.812" v="78" actId="478"/>
          <ac:picMkLst>
            <pc:docMk/>
            <pc:sldMk cId="3877001045" sldId="305"/>
            <ac:picMk id="2" creationId="{6E92311B-DAD9-439C-E1C1-72E6B1032A56}"/>
          </ac:picMkLst>
        </pc:picChg>
        <pc:picChg chg="add mod">
          <ac:chgData name="Jefferson Passerini" userId="ec684a97d9b6a829" providerId="LiveId" clId="{1A04D41B-A9BE-41B4-8656-DAF7AD5A257C}" dt="2024-03-21T16:40:48.027" v="83" actId="1076"/>
          <ac:picMkLst>
            <pc:docMk/>
            <pc:sldMk cId="3877001045" sldId="305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6:41:07.621" v="85" actId="1076"/>
          <ac:picMkLst>
            <pc:docMk/>
            <pc:sldMk cId="3877001045" sldId="305"/>
            <ac:picMk id="8" creationId="{76DEE3B7-910D-4DD0-E12D-2C9AE58689F4}"/>
          </ac:picMkLst>
        </pc:picChg>
        <pc:picChg chg="del">
          <ac:chgData name="Jefferson Passerini" userId="ec684a97d9b6a829" providerId="LiveId" clId="{1A04D41B-A9BE-41B4-8656-DAF7AD5A257C}" dt="2024-03-21T16:40:20.439" v="81" actId="478"/>
          <ac:picMkLst>
            <pc:docMk/>
            <pc:sldMk cId="3877001045" sldId="305"/>
            <ac:picMk id="9" creationId="{8E79E2AF-1C05-CA8D-4935-F0CE140B5579}"/>
          </ac:picMkLst>
        </pc:picChg>
        <pc:picChg chg="del">
          <ac:chgData name="Jefferson Passerini" userId="ec684a97d9b6a829" providerId="LiveId" clId="{1A04D41B-A9BE-41B4-8656-DAF7AD5A257C}" dt="2024-03-21T16:40:15.110" v="79" actId="478"/>
          <ac:picMkLst>
            <pc:docMk/>
            <pc:sldMk cId="3877001045" sldId="305"/>
            <ac:picMk id="11" creationId="{48FDF301-4B7C-5794-9A07-9288134FD328}"/>
          </ac:picMkLst>
        </pc:picChg>
      </pc:sldChg>
      <pc:sldChg chg="modSp add mod ord">
        <pc:chgData name="Jefferson Passerini" userId="ec684a97d9b6a829" providerId="LiveId" clId="{1A04D41B-A9BE-41B4-8656-DAF7AD5A257C}" dt="2024-03-21T16:40:08.125" v="77" actId="14100"/>
        <pc:sldMkLst>
          <pc:docMk/>
          <pc:sldMk cId="4036473807" sldId="306"/>
        </pc:sldMkLst>
        <pc:spChg chg="mod">
          <ac:chgData name="Jefferson Passerini" userId="ec684a97d9b6a829" providerId="LiveId" clId="{1A04D41B-A9BE-41B4-8656-DAF7AD5A257C}" dt="2024-03-21T16:40:08.125" v="77" actId="14100"/>
          <ac:spMkLst>
            <pc:docMk/>
            <pc:sldMk cId="4036473807" sldId="306"/>
            <ac:spMk id="6" creationId="{16D88F2F-6F25-EFA5-6552-3D1FB9E76C1E}"/>
          </ac:spMkLst>
        </pc:spChg>
      </pc:sldChg>
      <pc:sldChg chg="addSp delSp modSp add mod">
        <pc:chgData name="Jefferson Passerini" userId="ec684a97d9b6a829" providerId="LiveId" clId="{1A04D41B-A9BE-41B4-8656-DAF7AD5A257C}" dt="2024-03-21T16:42:05.784" v="92" actId="1076"/>
        <pc:sldMkLst>
          <pc:docMk/>
          <pc:sldMk cId="2365482107" sldId="307"/>
        </pc:sldMkLst>
        <pc:picChg chg="add mod">
          <ac:chgData name="Jefferson Passerini" userId="ec684a97d9b6a829" providerId="LiveId" clId="{1A04D41B-A9BE-41B4-8656-DAF7AD5A257C}" dt="2024-03-21T16:42:05.784" v="92" actId="1076"/>
          <ac:picMkLst>
            <pc:docMk/>
            <pc:sldMk cId="2365482107" sldId="307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6:41:24.170" v="89" actId="478"/>
          <ac:picMkLst>
            <pc:docMk/>
            <pc:sldMk cId="2365482107" sldId="307"/>
            <ac:picMk id="8" creationId="{76DEE3B7-910D-4DD0-E12D-2C9AE58689F4}"/>
          </ac:picMkLst>
        </pc:picChg>
      </pc:sldChg>
      <pc:sldChg chg="add del">
        <pc:chgData name="Jefferson Passerini" userId="ec684a97d9b6a829" providerId="LiveId" clId="{1A04D41B-A9BE-41B4-8656-DAF7AD5A257C}" dt="2024-03-21T16:41:16.200" v="87" actId="47"/>
        <pc:sldMkLst>
          <pc:docMk/>
          <pc:sldMk cId="3223415547" sldId="307"/>
        </pc:sldMkLst>
      </pc:sldChg>
      <pc:sldChg chg="addSp delSp modSp add mod">
        <pc:chgData name="Jefferson Passerini" userId="ec684a97d9b6a829" providerId="LiveId" clId="{1A04D41B-A9BE-41B4-8656-DAF7AD5A257C}" dt="2024-03-21T16:43:02.960" v="99" actId="1076"/>
        <pc:sldMkLst>
          <pc:docMk/>
          <pc:sldMk cId="3969855783" sldId="308"/>
        </pc:sldMkLst>
        <pc:picChg chg="del">
          <ac:chgData name="Jefferson Passerini" userId="ec684a97d9b6a829" providerId="LiveId" clId="{1A04D41B-A9BE-41B4-8656-DAF7AD5A257C}" dt="2024-03-21T16:42:12.700" v="94" actId="478"/>
          <ac:picMkLst>
            <pc:docMk/>
            <pc:sldMk cId="3969855783" sldId="308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6:42:40.785" v="97" actId="478"/>
          <ac:picMkLst>
            <pc:docMk/>
            <pc:sldMk cId="3969855783" sldId="308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6:42:38.259" v="96" actId="1076"/>
          <ac:picMkLst>
            <pc:docMk/>
            <pc:sldMk cId="3969855783" sldId="308"/>
            <ac:picMk id="7" creationId="{48672F94-482C-3FC3-6C5C-3FEAD3D80061}"/>
          </ac:picMkLst>
        </pc:picChg>
        <pc:picChg chg="add mod">
          <ac:chgData name="Jefferson Passerini" userId="ec684a97d9b6a829" providerId="LiveId" clId="{1A04D41B-A9BE-41B4-8656-DAF7AD5A257C}" dt="2024-03-21T16:43:02.960" v="99" actId="1076"/>
          <ac:picMkLst>
            <pc:docMk/>
            <pc:sldMk cId="3969855783" sldId="308"/>
            <ac:picMk id="9" creationId="{484EEEA4-8487-12E8-F431-C294B66A901E}"/>
          </ac:picMkLst>
        </pc:picChg>
      </pc:sldChg>
      <pc:sldChg chg="addSp delSp modSp add mod ord">
        <pc:chgData name="Jefferson Passerini" userId="ec684a97d9b6a829" providerId="LiveId" clId="{1A04D41B-A9BE-41B4-8656-DAF7AD5A257C}" dt="2024-03-21T16:44:04.444" v="116" actId="1035"/>
        <pc:sldMkLst>
          <pc:docMk/>
          <pc:sldMk cId="184367122" sldId="309"/>
        </pc:sldMkLst>
        <pc:picChg chg="del">
          <ac:chgData name="Jefferson Passerini" userId="ec684a97d9b6a829" providerId="LiveId" clId="{1A04D41B-A9BE-41B4-8656-DAF7AD5A257C}" dt="2024-03-21T16:43:15.054" v="103" actId="478"/>
          <ac:picMkLst>
            <pc:docMk/>
            <pc:sldMk cId="184367122" sldId="309"/>
            <ac:picMk id="3" creationId="{6A739D01-A77C-A552-F67F-10E53980A376}"/>
          </ac:picMkLst>
        </pc:picChg>
        <pc:picChg chg="add mod">
          <ac:chgData name="Jefferson Passerini" userId="ec684a97d9b6a829" providerId="LiveId" clId="{1A04D41B-A9BE-41B4-8656-DAF7AD5A257C}" dt="2024-03-21T16:44:04.444" v="116" actId="1035"/>
          <ac:picMkLst>
            <pc:docMk/>
            <pc:sldMk cId="184367122" sldId="309"/>
            <ac:picMk id="7" creationId="{6209254F-684D-590B-61CE-CEECEFBA0C54}"/>
          </ac:picMkLst>
        </pc:picChg>
      </pc:sldChg>
      <pc:sldChg chg="addSp delSp modSp add mod">
        <pc:chgData name="Jefferson Passerini" userId="ec684a97d9b6a829" providerId="LiveId" clId="{1A04D41B-A9BE-41B4-8656-DAF7AD5A257C}" dt="2024-03-21T16:45:28.563" v="121" actId="1076"/>
        <pc:sldMkLst>
          <pc:docMk/>
          <pc:sldMk cId="3423178199" sldId="310"/>
        </pc:sldMkLst>
        <pc:picChg chg="add mod">
          <ac:chgData name="Jefferson Passerini" userId="ec684a97d9b6a829" providerId="LiveId" clId="{1A04D41B-A9BE-41B4-8656-DAF7AD5A257C}" dt="2024-03-21T16:45:28.563" v="121" actId="1076"/>
          <ac:picMkLst>
            <pc:docMk/>
            <pc:sldMk cId="3423178199" sldId="310"/>
            <ac:picMk id="3" creationId="{47C43BC8-CAA2-DA76-61AE-9556C03DEA1E}"/>
          </ac:picMkLst>
        </pc:picChg>
        <pc:picChg chg="del">
          <ac:chgData name="Jefferson Passerini" userId="ec684a97d9b6a829" providerId="LiveId" clId="{1A04D41B-A9BE-41B4-8656-DAF7AD5A257C}" dt="2024-03-21T16:44:13.105" v="118" actId="478"/>
          <ac:picMkLst>
            <pc:docMk/>
            <pc:sldMk cId="3423178199" sldId="310"/>
            <ac:picMk id="7" creationId="{6209254F-684D-590B-61CE-CEECEFBA0C54}"/>
          </ac:picMkLst>
        </pc:picChg>
      </pc:sldChg>
      <pc:sldChg chg="addSp delSp modSp add mod">
        <pc:chgData name="Jefferson Passerini" userId="ec684a97d9b6a829" providerId="LiveId" clId="{1A04D41B-A9BE-41B4-8656-DAF7AD5A257C}" dt="2024-03-21T16:46:46.723" v="126" actId="1076"/>
        <pc:sldMkLst>
          <pc:docMk/>
          <pc:sldMk cId="3976152965" sldId="311"/>
        </pc:sldMkLst>
        <pc:picChg chg="del">
          <ac:chgData name="Jefferson Passerini" userId="ec684a97d9b6a829" providerId="LiveId" clId="{1A04D41B-A9BE-41B4-8656-DAF7AD5A257C}" dt="2024-03-21T16:45:37.322" v="123" actId="478"/>
          <ac:picMkLst>
            <pc:docMk/>
            <pc:sldMk cId="3976152965" sldId="311"/>
            <ac:picMk id="3" creationId="{47C43BC8-CAA2-DA76-61AE-9556C03DEA1E}"/>
          </ac:picMkLst>
        </pc:picChg>
        <pc:picChg chg="add mod">
          <ac:chgData name="Jefferson Passerini" userId="ec684a97d9b6a829" providerId="LiveId" clId="{1A04D41B-A9BE-41B4-8656-DAF7AD5A257C}" dt="2024-03-21T16:46:46.723" v="126" actId="1076"/>
          <ac:picMkLst>
            <pc:docMk/>
            <pc:sldMk cId="3976152965" sldId="311"/>
            <ac:picMk id="7" creationId="{BD933A90-F02D-FB56-678C-92E7F5658C66}"/>
          </ac:picMkLst>
        </pc:picChg>
      </pc:sldChg>
      <pc:sldChg chg="addSp delSp modSp add mod">
        <pc:chgData name="Jefferson Passerini" userId="ec684a97d9b6a829" providerId="LiveId" clId="{1A04D41B-A9BE-41B4-8656-DAF7AD5A257C}" dt="2024-03-21T16:47:41.615" v="131" actId="1076"/>
        <pc:sldMkLst>
          <pc:docMk/>
          <pc:sldMk cId="1059700921" sldId="312"/>
        </pc:sldMkLst>
        <pc:picChg chg="add mod">
          <ac:chgData name="Jefferson Passerini" userId="ec684a97d9b6a829" providerId="LiveId" clId="{1A04D41B-A9BE-41B4-8656-DAF7AD5A257C}" dt="2024-03-21T16:47:41.615" v="131" actId="1076"/>
          <ac:picMkLst>
            <pc:docMk/>
            <pc:sldMk cId="1059700921" sldId="312"/>
            <ac:picMk id="3" creationId="{22675E9C-658A-4A2E-DFFE-B0327ED5F4C8}"/>
          </ac:picMkLst>
        </pc:picChg>
        <pc:picChg chg="del">
          <ac:chgData name="Jefferson Passerini" userId="ec684a97d9b6a829" providerId="LiveId" clId="{1A04D41B-A9BE-41B4-8656-DAF7AD5A257C}" dt="2024-03-21T16:46:56.475" v="128" actId="478"/>
          <ac:picMkLst>
            <pc:docMk/>
            <pc:sldMk cId="1059700921" sldId="312"/>
            <ac:picMk id="7" creationId="{BD933A90-F02D-FB56-678C-92E7F5658C66}"/>
          </ac:picMkLst>
        </pc:picChg>
      </pc:sldChg>
      <pc:sldChg chg="addSp delSp modSp add mod">
        <pc:chgData name="Jefferson Passerini" userId="ec684a97d9b6a829" providerId="LiveId" clId="{1A04D41B-A9BE-41B4-8656-DAF7AD5A257C}" dt="2024-03-21T16:48:45.230" v="139" actId="1076"/>
        <pc:sldMkLst>
          <pc:docMk/>
          <pc:sldMk cId="1164132330" sldId="313"/>
        </pc:sldMkLst>
        <pc:picChg chg="del">
          <ac:chgData name="Jefferson Passerini" userId="ec684a97d9b6a829" providerId="LiveId" clId="{1A04D41B-A9BE-41B4-8656-DAF7AD5A257C}" dt="2024-03-21T16:47:49.547" v="133" actId="478"/>
          <ac:picMkLst>
            <pc:docMk/>
            <pc:sldMk cId="1164132330" sldId="313"/>
            <ac:picMk id="3" creationId="{22675E9C-658A-4A2E-DFFE-B0327ED5F4C8}"/>
          </ac:picMkLst>
        </pc:picChg>
        <pc:picChg chg="add mod">
          <ac:chgData name="Jefferson Passerini" userId="ec684a97d9b6a829" providerId="LiveId" clId="{1A04D41B-A9BE-41B4-8656-DAF7AD5A257C}" dt="2024-03-21T16:48:12.268" v="135" actId="1076"/>
          <ac:picMkLst>
            <pc:docMk/>
            <pc:sldMk cId="1164132330" sldId="313"/>
            <ac:picMk id="7" creationId="{DD65782E-4AF0-6205-82BC-914FC4CA5126}"/>
          </ac:picMkLst>
        </pc:picChg>
        <pc:picChg chg="add mod">
          <ac:chgData name="Jefferson Passerini" userId="ec684a97d9b6a829" providerId="LiveId" clId="{1A04D41B-A9BE-41B4-8656-DAF7AD5A257C}" dt="2024-03-21T16:48:45.230" v="139" actId="1076"/>
          <ac:picMkLst>
            <pc:docMk/>
            <pc:sldMk cId="1164132330" sldId="313"/>
            <ac:picMk id="9" creationId="{26E4EC8D-3CF0-20F9-1A1A-051DF4E7460B}"/>
          </ac:picMkLst>
        </pc:picChg>
      </pc:sldChg>
      <pc:sldChg chg="addSp modSp add mod">
        <pc:chgData name="Jefferson Passerini" userId="ec684a97d9b6a829" providerId="LiveId" clId="{1A04D41B-A9BE-41B4-8656-DAF7AD5A257C}" dt="2024-03-21T16:52:52.294" v="509" actId="20577"/>
        <pc:sldMkLst>
          <pc:docMk/>
          <pc:sldMk cId="742354239" sldId="314"/>
        </pc:sldMkLst>
        <pc:spChg chg="mod">
          <ac:chgData name="Jefferson Passerini" userId="ec684a97d9b6a829" providerId="LiveId" clId="{1A04D41B-A9BE-41B4-8656-DAF7AD5A257C}" dt="2024-03-21T16:52:52.294" v="509" actId="20577"/>
          <ac:spMkLst>
            <pc:docMk/>
            <pc:sldMk cId="742354239" sldId="314"/>
            <ac:spMk id="3" creationId="{212081E4-07F6-C689-2ACC-B6CADD634983}"/>
          </ac:spMkLst>
        </pc:spChg>
        <pc:picChg chg="add mod">
          <ac:chgData name="Jefferson Passerini" userId="ec684a97d9b6a829" providerId="LiveId" clId="{1A04D41B-A9BE-41B4-8656-DAF7AD5A257C}" dt="2024-03-21T16:52:24.990" v="413" actId="1076"/>
          <ac:picMkLst>
            <pc:docMk/>
            <pc:sldMk cId="742354239" sldId="314"/>
            <ac:picMk id="5" creationId="{F0C7AAB9-D24E-B3A9-89F5-2472C66C460C}"/>
          </ac:picMkLst>
        </pc:picChg>
      </pc:sldChg>
      <pc:sldChg chg="modSp add ord">
        <pc:chgData name="Jefferson Passerini" userId="ec684a97d9b6a829" providerId="LiveId" clId="{1A04D41B-A9BE-41B4-8656-DAF7AD5A257C}" dt="2024-03-21T16:53:51.876" v="514" actId="20577"/>
        <pc:sldMkLst>
          <pc:docMk/>
          <pc:sldMk cId="1146416026" sldId="315"/>
        </pc:sldMkLst>
        <pc:spChg chg="mod">
          <ac:chgData name="Jefferson Passerini" userId="ec684a97d9b6a829" providerId="LiveId" clId="{1A04D41B-A9BE-41B4-8656-DAF7AD5A257C}" dt="2024-03-21T16:53:51.876" v="514" actId="20577"/>
          <ac:spMkLst>
            <pc:docMk/>
            <pc:sldMk cId="1146416026" sldId="315"/>
            <ac:spMk id="2" creationId="{2E243026-E16F-9CDD-AE56-CF691B008A41}"/>
          </ac:spMkLst>
        </pc:spChg>
      </pc:sldChg>
      <pc:sldChg chg="modSp add ord">
        <pc:chgData name="Jefferson Passerini" userId="ec684a97d9b6a829" providerId="LiveId" clId="{1A04D41B-A9BE-41B4-8656-DAF7AD5A257C}" dt="2024-03-21T16:54:07.284" v="519" actId="20577"/>
        <pc:sldMkLst>
          <pc:docMk/>
          <pc:sldMk cId="3138280479" sldId="316"/>
        </pc:sldMkLst>
        <pc:spChg chg="mod">
          <ac:chgData name="Jefferson Passerini" userId="ec684a97d9b6a829" providerId="LiveId" clId="{1A04D41B-A9BE-41B4-8656-DAF7AD5A257C}" dt="2024-03-21T16:54:07.284" v="519" actId="20577"/>
          <ac:spMkLst>
            <pc:docMk/>
            <pc:sldMk cId="3138280479" sldId="316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1A04D41B-A9BE-41B4-8656-DAF7AD5A257C}" dt="2024-03-21T17:09:02.473" v="525" actId="1076"/>
        <pc:sldMkLst>
          <pc:docMk/>
          <pc:sldMk cId="3223805706" sldId="317"/>
        </pc:sldMkLst>
        <pc:picChg chg="add mod">
          <ac:chgData name="Jefferson Passerini" userId="ec684a97d9b6a829" providerId="LiveId" clId="{1A04D41B-A9BE-41B4-8656-DAF7AD5A257C}" dt="2024-03-21T17:08:42.236" v="522" actId="1076"/>
          <ac:picMkLst>
            <pc:docMk/>
            <pc:sldMk cId="3223805706" sldId="317"/>
            <ac:picMk id="3" creationId="{B165705B-D811-8A30-98D8-2B7FC7D15AE3}"/>
          </ac:picMkLst>
        </pc:picChg>
        <pc:picChg chg="del">
          <ac:chgData name="Jefferson Passerini" userId="ec684a97d9b6a829" providerId="LiveId" clId="{1A04D41B-A9BE-41B4-8656-DAF7AD5A257C}" dt="2024-03-21T17:08:44.980" v="523" actId="478"/>
          <ac:picMkLst>
            <pc:docMk/>
            <pc:sldMk cId="3223805706" sldId="317"/>
            <ac:picMk id="5" creationId="{A076F292-C63F-D0C7-76A0-7CB8A16B77B4}"/>
          </ac:picMkLst>
        </pc:picChg>
        <pc:picChg chg="del">
          <ac:chgData name="Jefferson Passerini" userId="ec684a97d9b6a829" providerId="LiveId" clId="{1A04D41B-A9BE-41B4-8656-DAF7AD5A257C}" dt="2024-03-21T17:08:37.890" v="520" actId="478"/>
          <ac:picMkLst>
            <pc:docMk/>
            <pc:sldMk cId="3223805706" sldId="317"/>
            <ac:picMk id="8" creationId="{76DEE3B7-910D-4DD0-E12D-2C9AE58689F4}"/>
          </ac:picMkLst>
        </pc:picChg>
        <pc:picChg chg="add mod">
          <ac:chgData name="Jefferson Passerini" userId="ec684a97d9b6a829" providerId="LiveId" clId="{1A04D41B-A9BE-41B4-8656-DAF7AD5A257C}" dt="2024-03-21T17:09:02.473" v="525" actId="1076"/>
          <ac:picMkLst>
            <pc:docMk/>
            <pc:sldMk cId="3223805706" sldId="317"/>
            <ac:picMk id="9" creationId="{1AC71556-F73D-F04A-F409-A141FA7C96FD}"/>
          </ac:picMkLst>
        </pc:picChg>
      </pc:sldChg>
      <pc:sldChg chg="addSp delSp modSp mod">
        <pc:chgData name="Jefferson Passerini" userId="ec684a97d9b6a829" providerId="LiveId" clId="{1A04D41B-A9BE-41B4-8656-DAF7AD5A257C}" dt="2024-03-21T17:11:46.817" v="544" actId="1076"/>
        <pc:sldMkLst>
          <pc:docMk/>
          <pc:sldMk cId="1252704191" sldId="318"/>
        </pc:sldMkLst>
        <pc:picChg chg="add mod">
          <ac:chgData name="Jefferson Passerini" userId="ec684a97d9b6a829" providerId="LiveId" clId="{1A04D41B-A9BE-41B4-8656-DAF7AD5A257C}" dt="2024-03-21T17:09:08.703" v="527"/>
          <ac:picMkLst>
            <pc:docMk/>
            <pc:sldMk cId="1252704191" sldId="318"/>
            <ac:picMk id="2" creationId="{68A49032-0459-C43D-57D2-BEC6F5F14281}"/>
          </ac:picMkLst>
        </pc:picChg>
        <pc:picChg chg="del">
          <ac:chgData name="Jefferson Passerini" userId="ec684a97d9b6a829" providerId="LiveId" clId="{1A04D41B-A9BE-41B4-8656-DAF7AD5A257C}" dt="2024-03-21T17:09:58.732" v="539" actId="478"/>
          <ac:picMkLst>
            <pc:docMk/>
            <pc:sldMk cId="1252704191" sldId="318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7:09:07.665" v="526" actId="478"/>
          <ac:picMkLst>
            <pc:docMk/>
            <pc:sldMk cId="1252704191" sldId="318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7:11:46.817" v="544" actId="1076"/>
          <ac:picMkLst>
            <pc:docMk/>
            <pc:sldMk cId="1252704191" sldId="318"/>
            <ac:picMk id="8" creationId="{8358468E-3843-19E6-55FC-69F127780125}"/>
          </ac:picMkLst>
        </pc:picChg>
      </pc:sldChg>
      <pc:sldChg chg="addSp delSp modSp mod">
        <pc:chgData name="Jefferson Passerini" userId="ec684a97d9b6a829" providerId="LiveId" clId="{1A04D41B-A9BE-41B4-8656-DAF7AD5A257C}" dt="2024-03-21T17:12:07.111" v="546" actId="1076"/>
        <pc:sldMkLst>
          <pc:docMk/>
          <pc:sldMk cId="3762498758" sldId="319"/>
        </pc:sldMkLst>
        <pc:picChg chg="add mod">
          <ac:chgData name="Jefferson Passerini" userId="ec684a97d9b6a829" providerId="LiveId" clId="{1A04D41B-A9BE-41B4-8656-DAF7AD5A257C}" dt="2024-03-21T17:09:11.738" v="528"/>
          <ac:picMkLst>
            <pc:docMk/>
            <pc:sldMk cId="3762498758" sldId="319"/>
            <ac:picMk id="2" creationId="{62FD6A52-C4EC-6B37-787A-1792E034A7B2}"/>
          </ac:picMkLst>
        </pc:picChg>
        <pc:picChg chg="add mod">
          <ac:chgData name="Jefferson Passerini" userId="ec684a97d9b6a829" providerId="LiveId" clId="{1A04D41B-A9BE-41B4-8656-DAF7AD5A257C}" dt="2024-03-21T17:12:07.111" v="546" actId="1076"/>
          <ac:picMkLst>
            <pc:docMk/>
            <pc:sldMk cId="3762498758" sldId="319"/>
            <ac:picMk id="5" creationId="{E8C02669-168F-4402-EC96-2C76BAA2C9E9}"/>
          </ac:picMkLst>
        </pc:picChg>
        <pc:picChg chg="del">
          <ac:chgData name="Jefferson Passerini" userId="ec684a97d9b6a829" providerId="LiveId" clId="{1A04D41B-A9BE-41B4-8656-DAF7AD5A257C}" dt="2024-03-21T17:10:02.748" v="540" actId="478"/>
          <ac:picMkLst>
            <pc:docMk/>
            <pc:sldMk cId="3762498758" sldId="319"/>
            <ac:picMk id="7" creationId="{48672F94-482C-3FC3-6C5C-3FEAD3D80061}"/>
          </ac:picMkLst>
        </pc:picChg>
        <pc:picChg chg="del">
          <ac:chgData name="Jefferson Passerini" userId="ec684a97d9b6a829" providerId="LiveId" clId="{1A04D41B-A9BE-41B4-8656-DAF7AD5A257C}" dt="2024-03-21T17:10:05.546" v="541" actId="478"/>
          <ac:picMkLst>
            <pc:docMk/>
            <pc:sldMk cId="3762498758" sldId="319"/>
            <ac:picMk id="9" creationId="{484EEEA4-8487-12E8-F431-C294B66A901E}"/>
          </ac:picMkLst>
        </pc:picChg>
      </pc:sldChg>
      <pc:sldChg chg="addSp delSp modSp mod">
        <pc:chgData name="Jefferson Passerini" userId="ec684a97d9b6a829" providerId="LiveId" clId="{1A04D41B-A9BE-41B4-8656-DAF7AD5A257C}" dt="2024-03-21T17:09:17.053" v="530"/>
        <pc:sldMkLst>
          <pc:docMk/>
          <pc:sldMk cId="3452871164" sldId="320"/>
        </pc:sldMkLst>
        <pc:picChg chg="add mod">
          <ac:chgData name="Jefferson Passerini" userId="ec684a97d9b6a829" providerId="LiveId" clId="{1A04D41B-A9BE-41B4-8656-DAF7AD5A257C}" dt="2024-03-21T17:09:17.053" v="530"/>
          <ac:picMkLst>
            <pc:docMk/>
            <pc:sldMk cId="3452871164" sldId="320"/>
            <ac:picMk id="2" creationId="{8D3222E7-FB81-7542-B8F9-1AB2C4614DC1}"/>
          </ac:picMkLst>
        </pc:picChg>
        <pc:picChg chg="del">
          <ac:chgData name="Jefferson Passerini" userId="ec684a97d9b6a829" providerId="LiveId" clId="{1A04D41B-A9BE-41B4-8656-DAF7AD5A257C}" dt="2024-03-21T17:09:16" v="529" actId="478"/>
          <ac:picMkLst>
            <pc:docMk/>
            <pc:sldMk cId="3452871164" sldId="320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22.133" v="532"/>
        <pc:sldMkLst>
          <pc:docMk/>
          <pc:sldMk cId="4012342914" sldId="321"/>
        </pc:sldMkLst>
        <pc:picChg chg="add mod">
          <ac:chgData name="Jefferson Passerini" userId="ec684a97d9b6a829" providerId="LiveId" clId="{1A04D41B-A9BE-41B4-8656-DAF7AD5A257C}" dt="2024-03-21T17:09:22.133" v="532"/>
          <ac:picMkLst>
            <pc:docMk/>
            <pc:sldMk cId="4012342914" sldId="321"/>
            <ac:picMk id="2" creationId="{A870F1CF-E423-65D5-C438-22D2EF1F709F}"/>
          </ac:picMkLst>
        </pc:picChg>
        <pc:picChg chg="del">
          <ac:chgData name="Jefferson Passerini" userId="ec684a97d9b6a829" providerId="LiveId" clId="{1A04D41B-A9BE-41B4-8656-DAF7AD5A257C}" dt="2024-03-21T17:09:21.009" v="531" actId="478"/>
          <ac:picMkLst>
            <pc:docMk/>
            <pc:sldMk cId="4012342914" sldId="321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30.087" v="534"/>
        <pc:sldMkLst>
          <pc:docMk/>
          <pc:sldMk cId="1595083778" sldId="322"/>
        </pc:sldMkLst>
        <pc:picChg chg="add mod">
          <ac:chgData name="Jefferson Passerini" userId="ec684a97d9b6a829" providerId="LiveId" clId="{1A04D41B-A9BE-41B4-8656-DAF7AD5A257C}" dt="2024-03-21T17:09:30.087" v="534"/>
          <ac:picMkLst>
            <pc:docMk/>
            <pc:sldMk cId="1595083778" sldId="322"/>
            <ac:picMk id="2" creationId="{A9EC4917-C84E-CE1D-DD0E-8D4CA364F7A4}"/>
          </ac:picMkLst>
        </pc:picChg>
        <pc:picChg chg="del">
          <ac:chgData name="Jefferson Passerini" userId="ec684a97d9b6a829" providerId="LiveId" clId="{1A04D41B-A9BE-41B4-8656-DAF7AD5A257C}" dt="2024-03-21T17:09:29.040" v="533" actId="478"/>
          <ac:picMkLst>
            <pc:docMk/>
            <pc:sldMk cId="1595083778" sldId="322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37.041" v="536"/>
        <pc:sldMkLst>
          <pc:docMk/>
          <pc:sldMk cId="4186016689" sldId="323"/>
        </pc:sldMkLst>
        <pc:picChg chg="add mod">
          <ac:chgData name="Jefferson Passerini" userId="ec684a97d9b6a829" providerId="LiveId" clId="{1A04D41B-A9BE-41B4-8656-DAF7AD5A257C}" dt="2024-03-21T17:09:37.041" v="536"/>
          <ac:picMkLst>
            <pc:docMk/>
            <pc:sldMk cId="4186016689" sldId="323"/>
            <ac:picMk id="2" creationId="{06C0E8F8-7CBB-E9DC-9625-7546628CCED2}"/>
          </ac:picMkLst>
        </pc:picChg>
        <pc:picChg chg="del">
          <ac:chgData name="Jefferson Passerini" userId="ec684a97d9b6a829" providerId="LiveId" clId="{1A04D41B-A9BE-41B4-8656-DAF7AD5A257C}" dt="2024-03-21T17:09:35.884" v="535" actId="478"/>
          <ac:picMkLst>
            <pc:docMk/>
            <pc:sldMk cId="4186016689" sldId="323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46.229" v="538"/>
        <pc:sldMkLst>
          <pc:docMk/>
          <pc:sldMk cId="1055853781" sldId="324"/>
        </pc:sldMkLst>
        <pc:picChg chg="add mod">
          <ac:chgData name="Jefferson Passerini" userId="ec684a97d9b6a829" providerId="LiveId" clId="{1A04D41B-A9BE-41B4-8656-DAF7AD5A257C}" dt="2024-03-21T17:09:46.229" v="538"/>
          <ac:picMkLst>
            <pc:docMk/>
            <pc:sldMk cId="1055853781" sldId="324"/>
            <ac:picMk id="2" creationId="{170A0277-CEC4-E2D1-5E96-141BF21B15C9}"/>
          </ac:picMkLst>
        </pc:picChg>
        <pc:picChg chg="del">
          <ac:chgData name="Jefferson Passerini" userId="ec684a97d9b6a829" providerId="LiveId" clId="{1A04D41B-A9BE-41B4-8656-DAF7AD5A257C}" dt="2024-03-21T17:09:45.167" v="537" actId="478"/>
          <ac:picMkLst>
            <pc:docMk/>
            <pc:sldMk cId="1055853781" sldId="324"/>
            <ac:picMk id="5" creationId="{A076F292-C63F-D0C7-76A0-7CB8A16B77B4}"/>
          </ac:picMkLst>
        </pc:picChg>
      </pc:sldChg>
    </pc:docChg>
  </pc:docChgLst>
  <pc:docChgLst>
    <pc:chgData name="Jefferson Passerini" userId="ec684a97d9b6a829" providerId="LiveId" clId="{B05A74E9-432A-4747-9B01-14BD338F7F4D}"/>
    <pc:docChg chg="custSel addSld modSld sldOrd">
      <pc:chgData name="Jefferson Passerini" userId="ec684a97d9b6a829" providerId="LiveId" clId="{B05A74E9-432A-4747-9B01-14BD338F7F4D}" dt="2024-03-20T19:43:22.776" v="12" actId="1076"/>
      <pc:docMkLst>
        <pc:docMk/>
      </pc:docMkLst>
      <pc:sldChg chg="delSp modSp mod ord">
        <pc:chgData name="Jefferson Passerini" userId="ec684a97d9b6a829" providerId="LiveId" clId="{B05A74E9-432A-4747-9B01-14BD338F7F4D}" dt="2024-03-20T19:43:22.776" v="12" actId="1076"/>
        <pc:sldMkLst>
          <pc:docMk/>
          <pc:sldMk cId="3283323133" sldId="303"/>
        </pc:sldMkLst>
        <pc:spChg chg="mod">
          <ac:chgData name="Jefferson Passerini" userId="ec684a97d9b6a829" providerId="LiveId" clId="{B05A74E9-432A-4747-9B01-14BD338F7F4D}" dt="2024-03-20T19:43:22.776" v="12" actId="1076"/>
          <ac:spMkLst>
            <pc:docMk/>
            <pc:sldMk cId="3283323133" sldId="303"/>
            <ac:spMk id="3" creationId="{212081E4-07F6-C689-2ACC-B6CADD634983}"/>
          </ac:spMkLst>
        </pc:spChg>
        <pc:picChg chg="del">
          <ac:chgData name="Jefferson Passerini" userId="ec684a97d9b6a829" providerId="LiveId" clId="{B05A74E9-432A-4747-9B01-14BD338F7F4D}" dt="2024-03-20T19:43:08.850" v="3" actId="478"/>
          <ac:picMkLst>
            <pc:docMk/>
            <pc:sldMk cId="3283323133" sldId="303"/>
            <ac:picMk id="5" creationId="{3B725020-F619-CCF9-0452-618A9C3D79EB}"/>
          </ac:picMkLst>
        </pc:picChg>
      </pc:sldChg>
      <pc:sldChg chg="add">
        <pc:chgData name="Jefferson Passerini" userId="ec684a97d9b6a829" providerId="LiveId" clId="{B05A74E9-432A-4747-9B01-14BD338F7F4D}" dt="2024-03-20T19:42:43.912" v="0" actId="2890"/>
        <pc:sldMkLst>
          <pc:docMk/>
          <pc:sldMk cId="2905817537" sldId="315"/>
        </pc:sldMkLst>
      </pc:sldChg>
    </pc:docChg>
  </pc:docChgLst>
  <pc:docChgLst>
    <pc:chgData name="Jefferson Passerini" userId="ec684a97d9b6a829" providerId="LiveId" clId="{A37C90A0-A577-4F9D-A0F9-68EC744448BA}"/>
    <pc:docChg chg="custSel addSld delSld modSld">
      <pc:chgData name="Jefferson Passerini" userId="ec684a97d9b6a829" providerId="LiveId" clId="{A37C90A0-A577-4F9D-A0F9-68EC744448BA}" dt="2024-04-05T17:28:34.443" v="671" actId="27636"/>
      <pc:docMkLst>
        <pc:docMk/>
      </pc:docMkLst>
      <pc:sldChg chg="modSp mod">
        <pc:chgData name="Jefferson Passerini" userId="ec684a97d9b6a829" providerId="LiveId" clId="{A37C90A0-A577-4F9D-A0F9-68EC744448BA}" dt="2024-03-26T22:13:21.138" v="93" actId="20577"/>
        <pc:sldMkLst>
          <pc:docMk/>
          <pc:sldMk cId="3568309152" sldId="256"/>
        </pc:sldMkLst>
        <pc:spChg chg="mod">
          <ac:chgData name="Jefferson Passerini" userId="ec684a97d9b6a829" providerId="LiveId" clId="{A37C90A0-A577-4F9D-A0F9-68EC744448BA}" dt="2024-03-26T22:13:21.138" v="93" actId="20577"/>
          <ac:spMkLst>
            <pc:docMk/>
            <pc:sldMk cId="3568309152" sldId="256"/>
            <ac:spMk id="2" creationId="{2E243026-E16F-9CDD-AE56-CF691B008A41}"/>
          </ac:spMkLst>
        </pc:spChg>
      </pc:sldChg>
      <pc:sldChg chg="del">
        <pc:chgData name="Jefferson Passerini" userId="ec684a97d9b6a829" providerId="LiveId" clId="{A37C90A0-A577-4F9D-A0F9-68EC744448BA}" dt="2024-03-26T22:12:35.279" v="14" actId="47"/>
        <pc:sldMkLst>
          <pc:docMk/>
          <pc:sldMk cId="0" sldId="281"/>
        </pc:sldMkLst>
      </pc:sldChg>
      <pc:sldChg chg="del">
        <pc:chgData name="Jefferson Passerini" userId="ec684a97d9b6a829" providerId="LiveId" clId="{A37C90A0-A577-4F9D-A0F9-68EC744448BA}" dt="2024-03-26T22:12:35.623" v="15" actId="47"/>
        <pc:sldMkLst>
          <pc:docMk/>
          <pc:sldMk cId="0" sldId="282"/>
        </pc:sldMkLst>
      </pc:sldChg>
      <pc:sldChg chg="modSp mod">
        <pc:chgData name="Jefferson Passerini" userId="ec684a97d9b6a829" providerId="LiveId" clId="{A37C90A0-A577-4F9D-A0F9-68EC744448BA}" dt="2024-03-26T22:42:51.476" v="649" actId="27636"/>
        <pc:sldMkLst>
          <pc:docMk/>
          <pc:sldMk cId="1879529569" sldId="287"/>
        </pc:sldMkLst>
        <pc:spChg chg="mod">
          <ac:chgData name="Jefferson Passerini" userId="ec684a97d9b6a829" providerId="LiveId" clId="{A37C90A0-A577-4F9D-A0F9-68EC744448BA}" dt="2024-03-26T22:42:51.476" v="649" actId="27636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A37C90A0-A577-4F9D-A0F9-68EC744448BA}" dt="2024-03-26T22:13:36.763" v="106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mod">
        <pc:chgData name="Jefferson Passerini" userId="ec684a97d9b6a829" providerId="LiveId" clId="{A37C90A0-A577-4F9D-A0F9-68EC744448BA}" dt="2024-03-26T22:42:57.648" v="651" actId="27636"/>
        <pc:sldMkLst>
          <pc:docMk/>
          <pc:sldMk cId="3274305204" sldId="288"/>
        </pc:sldMkLst>
        <pc:spChg chg="mod">
          <ac:chgData name="Jefferson Passerini" userId="ec684a97d9b6a829" providerId="LiveId" clId="{A37C90A0-A577-4F9D-A0F9-68EC744448BA}" dt="2024-03-26T22:42:57.648" v="651" actId="27636"/>
          <ac:spMkLst>
            <pc:docMk/>
            <pc:sldMk cId="3274305204" sldId="288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0.434" v="0" actId="47"/>
        <pc:sldMkLst>
          <pc:docMk/>
          <pc:sldMk cId="3340361584" sldId="288"/>
        </pc:sldMkLst>
      </pc:sldChg>
      <pc:sldChg chg="modSp add mod">
        <pc:chgData name="Jefferson Passerini" userId="ec684a97d9b6a829" providerId="LiveId" clId="{A37C90A0-A577-4F9D-A0F9-68EC744448BA}" dt="2024-04-05T17:28:34.443" v="671" actId="27636"/>
        <pc:sldMkLst>
          <pc:docMk/>
          <pc:sldMk cId="2570002947" sldId="289"/>
        </pc:sldMkLst>
        <pc:spChg chg="mod">
          <ac:chgData name="Jefferson Passerini" userId="ec684a97d9b6a829" providerId="LiveId" clId="{A37C90A0-A577-4F9D-A0F9-68EC744448BA}" dt="2024-04-05T17:28:34.443" v="671" actId="27636"/>
          <ac:spMkLst>
            <pc:docMk/>
            <pc:sldMk cId="2570002947" sldId="289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0.794" v="1" actId="47"/>
        <pc:sldMkLst>
          <pc:docMk/>
          <pc:sldMk cId="3299808390" sldId="289"/>
        </pc:sldMkLst>
      </pc:sldChg>
      <pc:sldChg chg="modSp add mod">
        <pc:chgData name="Jefferson Passerini" userId="ec684a97d9b6a829" providerId="LiveId" clId="{A37C90A0-A577-4F9D-A0F9-68EC744448BA}" dt="2024-03-26T22:43:08.526" v="653" actId="27636"/>
        <pc:sldMkLst>
          <pc:docMk/>
          <pc:sldMk cId="1084697512" sldId="290"/>
        </pc:sldMkLst>
        <pc:spChg chg="mod">
          <ac:chgData name="Jefferson Passerini" userId="ec684a97d9b6a829" providerId="LiveId" clId="{A37C90A0-A577-4F9D-A0F9-68EC744448BA}" dt="2024-03-26T22:43:08.526" v="653" actId="27636"/>
          <ac:spMkLst>
            <pc:docMk/>
            <pc:sldMk cId="1084697512" sldId="290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1.137" v="2" actId="47"/>
        <pc:sldMkLst>
          <pc:docMk/>
          <pc:sldMk cId="3147987833" sldId="290"/>
        </pc:sldMkLst>
      </pc:sldChg>
      <pc:sldChg chg="del">
        <pc:chgData name="Jefferson Passerini" userId="ec684a97d9b6a829" providerId="LiveId" clId="{A37C90A0-A577-4F9D-A0F9-68EC744448BA}" dt="2024-03-26T22:12:32.778" v="7" actId="47"/>
        <pc:sldMkLst>
          <pc:docMk/>
          <pc:sldMk cId="1814237130" sldId="291"/>
        </pc:sldMkLst>
      </pc:sldChg>
      <pc:sldChg chg="modSp add mod">
        <pc:chgData name="Jefferson Passerini" userId="ec684a97d9b6a829" providerId="LiveId" clId="{A37C90A0-A577-4F9D-A0F9-68EC744448BA}" dt="2024-03-26T22:43:14.761" v="655" actId="27636"/>
        <pc:sldMkLst>
          <pc:docMk/>
          <pc:sldMk cId="1866576517" sldId="291"/>
        </pc:sldMkLst>
        <pc:spChg chg="mod">
          <ac:chgData name="Jefferson Passerini" userId="ec684a97d9b6a829" providerId="LiveId" clId="{A37C90A0-A577-4F9D-A0F9-68EC744448BA}" dt="2024-03-26T22:43:14.761" v="655" actId="27636"/>
          <ac:spMkLst>
            <pc:docMk/>
            <pc:sldMk cId="1866576517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A37C90A0-A577-4F9D-A0F9-68EC744448BA}" dt="2024-03-26T22:43:20.950" v="657" actId="27636"/>
        <pc:sldMkLst>
          <pc:docMk/>
          <pc:sldMk cId="1016640684" sldId="292"/>
        </pc:sldMkLst>
        <pc:spChg chg="mod">
          <ac:chgData name="Jefferson Passerini" userId="ec684a97d9b6a829" providerId="LiveId" clId="{A37C90A0-A577-4F9D-A0F9-68EC744448BA}" dt="2024-03-26T22:43:20.950" v="657" actId="27636"/>
          <ac:spMkLst>
            <pc:docMk/>
            <pc:sldMk cId="1016640684" sldId="292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1.450" v="3" actId="47"/>
        <pc:sldMkLst>
          <pc:docMk/>
          <pc:sldMk cId="3227021232" sldId="292"/>
        </pc:sldMkLst>
      </pc:sldChg>
      <pc:sldChg chg="modSp add mod">
        <pc:chgData name="Jefferson Passerini" userId="ec684a97d9b6a829" providerId="LiveId" clId="{A37C90A0-A577-4F9D-A0F9-68EC744448BA}" dt="2024-03-26T22:43:27.654" v="659" actId="27636"/>
        <pc:sldMkLst>
          <pc:docMk/>
          <pc:sldMk cId="1507265586" sldId="293"/>
        </pc:sldMkLst>
        <pc:spChg chg="mod">
          <ac:chgData name="Jefferson Passerini" userId="ec684a97d9b6a829" providerId="LiveId" clId="{A37C90A0-A577-4F9D-A0F9-68EC744448BA}" dt="2024-03-26T22:43:27.654" v="659" actId="27636"/>
          <ac:spMkLst>
            <pc:docMk/>
            <pc:sldMk cId="1507265586" sldId="293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1.809" v="4" actId="47"/>
        <pc:sldMkLst>
          <pc:docMk/>
          <pc:sldMk cId="2577409923" sldId="293"/>
        </pc:sldMkLst>
      </pc:sldChg>
      <pc:sldChg chg="modSp add mod">
        <pc:chgData name="Jefferson Passerini" userId="ec684a97d9b6a829" providerId="LiveId" clId="{A37C90A0-A577-4F9D-A0F9-68EC744448BA}" dt="2024-03-26T22:43:33.358" v="661" actId="27636"/>
        <pc:sldMkLst>
          <pc:docMk/>
          <pc:sldMk cId="98062778" sldId="294"/>
        </pc:sldMkLst>
        <pc:spChg chg="mod">
          <ac:chgData name="Jefferson Passerini" userId="ec684a97d9b6a829" providerId="LiveId" clId="{A37C90A0-A577-4F9D-A0F9-68EC744448BA}" dt="2024-03-26T22:43:33.358" v="661" actId="27636"/>
          <ac:spMkLst>
            <pc:docMk/>
            <pc:sldMk cId="98062778" sldId="294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2.466" v="6" actId="47"/>
        <pc:sldMkLst>
          <pc:docMk/>
          <pc:sldMk cId="131478967" sldId="294"/>
        </pc:sldMkLst>
      </pc:sldChg>
      <pc:sldChg chg="del">
        <pc:chgData name="Jefferson Passerini" userId="ec684a97d9b6a829" providerId="LiveId" clId="{A37C90A0-A577-4F9D-A0F9-68EC744448BA}" dt="2024-03-26T22:12:32.153" v="5" actId="47"/>
        <pc:sldMkLst>
          <pc:docMk/>
          <pc:sldMk cId="2372568176" sldId="295"/>
        </pc:sldMkLst>
      </pc:sldChg>
      <pc:sldChg chg="modSp add mod">
        <pc:chgData name="Jefferson Passerini" userId="ec684a97d9b6a829" providerId="LiveId" clId="{A37C90A0-A577-4F9D-A0F9-68EC744448BA}" dt="2024-03-26T22:43:39.389" v="663" actId="27636"/>
        <pc:sldMkLst>
          <pc:docMk/>
          <pc:sldMk cId="4070288739" sldId="295"/>
        </pc:sldMkLst>
        <pc:spChg chg="mod">
          <ac:chgData name="Jefferson Passerini" userId="ec684a97d9b6a829" providerId="LiveId" clId="{A37C90A0-A577-4F9D-A0F9-68EC744448BA}" dt="2024-03-26T22:43:39.389" v="663" actId="27636"/>
          <ac:spMkLst>
            <pc:docMk/>
            <pc:sldMk cId="4070288739" sldId="295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A37C90A0-A577-4F9D-A0F9-68EC744448BA}" dt="2024-03-26T22:43:47.109" v="665" actId="27636"/>
        <pc:sldMkLst>
          <pc:docMk/>
          <pc:sldMk cId="214784601" sldId="296"/>
        </pc:sldMkLst>
        <pc:spChg chg="mod">
          <ac:chgData name="Jefferson Passerini" userId="ec684a97d9b6a829" providerId="LiveId" clId="{A37C90A0-A577-4F9D-A0F9-68EC744448BA}" dt="2024-03-26T22:43:47.109" v="665" actId="27636"/>
          <ac:spMkLst>
            <pc:docMk/>
            <pc:sldMk cId="214784601" sldId="296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3.106" v="8" actId="47"/>
        <pc:sldMkLst>
          <pc:docMk/>
          <pc:sldMk cId="1899868702" sldId="296"/>
        </pc:sldMkLst>
      </pc:sldChg>
      <pc:sldChg chg="del">
        <pc:chgData name="Jefferson Passerini" userId="ec684a97d9b6a829" providerId="LiveId" clId="{A37C90A0-A577-4F9D-A0F9-68EC744448BA}" dt="2024-03-26T22:12:43.220" v="34" actId="47"/>
        <pc:sldMkLst>
          <pc:docMk/>
          <pc:sldMk cId="1572291123" sldId="297"/>
        </pc:sldMkLst>
      </pc:sldChg>
      <pc:sldChg chg="modSp add mod">
        <pc:chgData name="Jefferson Passerini" userId="ec684a97d9b6a829" providerId="LiveId" clId="{A37C90A0-A577-4F9D-A0F9-68EC744448BA}" dt="2024-03-26T22:43:53.265" v="667" actId="27636"/>
        <pc:sldMkLst>
          <pc:docMk/>
          <pc:sldMk cId="4223742534" sldId="297"/>
        </pc:sldMkLst>
        <pc:spChg chg="mod">
          <ac:chgData name="Jefferson Passerini" userId="ec684a97d9b6a829" providerId="LiveId" clId="{A37C90A0-A577-4F9D-A0F9-68EC744448BA}" dt="2024-03-26T22:43:53.265" v="667" actId="27636"/>
          <ac:spMkLst>
            <pc:docMk/>
            <pc:sldMk cId="4223742534" sldId="29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A37C90A0-A577-4F9D-A0F9-68EC744448BA}" dt="2024-03-26T22:44:01.157" v="669" actId="27636"/>
        <pc:sldMkLst>
          <pc:docMk/>
          <pc:sldMk cId="786198855" sldId="298"/>
        </pc:sldMkLst>
        <pc:spChg chg="mod">
          <ac:chgData name="Jefferson Passerini" userId="ec684a97d9b6a829" providerId="LiveId" clId="{A37C90A0-A577-4F9D-A0F9-68EC744448BA}" dt="2024-03-26T22:44:01.157" v="669" actId="27636"/>
          <ac:spMkLst>
            <pc:docMk/>
            <pc:sldMk cId="786198855" sldId="298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4.153" v="11" actId="47"/>
        <pc:sldMkLst>
          <pc:docMk/>
          <pc:sldMk cId="2360396059" sldId="298"/>
        </pc:sldMkLst>
      </pc:sldChg>
      <pc:sldChg chg="del">
        <pc:chgData name="Jefferson Passerini" userId="ec684a97d9b6a829" providerId="LiveId" clId="{A37C90A0-A577-4F9D-A0F9-68EC744448BA}" dt="2024-03-26T22:12:33.434" v="9" actId="47"/>
        <pc:sldMkLst>
          <pc:docMk/>
          <pc:sldMk cId="3438409202" sldId="299"/>
        </pc:sldMkLst>
      </pc:sldChg>
      <pc:sldChg chg="del">
        <pc:chgData name="Jefferson Passerini" userId="ec684a97d9b6a829" providerId="LiveId" clId="{A37C90A0-A577-4F9D-A0F9-68EC744448BA}" dt="2024-03-26T22:12:33.794" v="10" actId="47"/>
        <pc:sldMkLst>
          <pc:docMk/>
          <pc:sldMk cId="2921745109" sldId="300"/>
        </pc:sldMkLst>
      </pc:sldChg>
      <pc:sldChg chg="del">
        <pc:chgData name="Jefferson Passerini" userId="ec684a97d9b6a829" providerId="LiveId" clId="{A37C90A0-A577-4F9D-A0F9-68EC744448BA}" dt="2024-03-26T22:12:34.512" v="12" actId="47"/>
        <pc:sldMkLst>
          <pc:docMk/>
          <pc:sldMk cId="41142650" sldId="301"/>
        </pc:sldMkLst>
      </pc:sldChg>
      <pc:sldChg chg="del">
        <pc:chgData name="Jefferson Passerini" userId="ec684a97d9b6a829" providerId="LiveId" clId="{A37C90A0-A577-4F9D-A0F9-68EC744448BA}" dt="2024-03-26T22:12:34.872" v="13" actId="47"/>
        <pc:sldMkLst>
          <pc:docMk/>
          <pc:sldMk cId="784248606" sldId="302"/>
        </pc:sldMkLst>
      </pc:sldChg>
      <pc:sldChg chg="del">
        <pc:chgData name="Jefferson Passerini" userId="ec684a97d9b6a829" providerId="LiveId" clId="{A37C90A0-A577-4F9D-A0F9-68EC744448BA}" dt="2024-03-26T22:12:36.154" v="16" actId="47"/>
        <pc:sldMkLst>
          <pc:docMk/>
          <pc:sldMk cId="2777239028" sldId="303"/>
        </pc:sldMkLst>
      </pc:sldChg>
      <pc:sldChg chg="del">
        <pc:chgData name="Jefferson Passerini" userId="ec684a97d9b6a829" providerId="LiveId" clId="{A37C90A0-A577-4F9D-A0F9-68EC744448BA}" dt="2024-03-26T22:12:39.469" v="25" actId="47"/>
        <pc:sldMkLst>
          <pc:docMk/>
          <pc:sldMk cId="3214453046" sldId="304"/>
        </pc:sldMkLst>
      </pc:sldChg>
      <pc:sldChg chg="del">
        <pc:chgData name="Jefferson Passerini" userId="ec684a97d9b6a829" providerId="LiveId" clId="{A37C90A0-A577-4F9D-A0F9-68EC744448BA}" dt="2024-03-26T22:12:36.514" v="17" actId="47"/>
        <pc:sldMkLst>
          <pc:docMk/>
          <pc:sldMk cId="3877001045" sldId="305"/>
        </pc:sldMkLst>
      </pc:sldChg>
      <pc:sldChg chg="del">
        <pc:chgData name="Jefferson Passerini" userId="ec684a97d9b6a829" providerId="LiveId" clId="{A37C90A0-A577-4F9D-A0F9-68EC744448BA}" dt="2024-03-26T22:12:39.859" v="26" actId="47"/>
        <pc:sldMkLst>
          <pc:docMk/>
          <pc:sldMk cId="4036473807" sldId="306"/>
        </pc:sldMkLst>
      </pc:sldChg>
      <pc:sldChg chg="del">
        <pc:chgData name="Jefferson Passerini" userId="ec684a97d9b6a829" providerId="LiveId" clId="{A37C90A0-A577-4F9D-A0F9-68EC744448BA}" dt="2024-03-26T22:12:36.842" v="18" actId="47"/>
        <pc:sldMkLst>
          <pc:docMk/>
          <pc:sldMk cId="2365482107" sldId="307"/>
        </pc:sldMkLst>
      </pc:sldChg>
      <pc:sldChg chg="del">
        <pc:chgData name="Jefferson Passerini" userId="ec684a97d9b6a829" providerId="LiveId" clId="{A37C90A0-A577-4F9D-A0F9-68EC744448BA}" dt="2024-03-26T22:12:37.217" v="19" actId="47"/>
        <pc:sldMkLst>
          <pc:docMk/>
          <pc:sldMk cId="3969855783" sldId="308"/>
        </pc:sldMkLst>
      </pc:sldChg>
      <pc:sldChg chg="del">
        <pc:chgData name="Jefferson Passerini" userId="ec684a97d9b6a829" providerId="LiveId" clId="{A37C90A0-A577-4F9D-A0F9-68EC744448BA}" dt="2024-03-26T22:12:37.546" v="20" actId="47"/>
        <pc:sldMkLst>
          <pc:docMk/>
          <pc:sldMk cId="184367122" sldId="309"/>
        </pc:sldMkLst>
      </pc:sldChg>
      <pc:sldChg chg="del">
        <pc:chgData name="Jefferson Passerini" userId="ec684a97d9b6a829" providerId="LiveId" clId="{A37C90A0-A577-4F9D-A0F9-68EC744448BA}" dt="2024-03-26T22:12:37.874" v="21" actId="47"/>
        <pc:sldMkLst>
          <pc:docMk/>
          <pc:sldMk cId="3423178199" sldId="310"/>
        </pc:sldMkLst>
      </pc:sldChg>
      <pc:sldChg chg="del">
        <pc:chgData name="Jefferson Passerini" userId="ec684a97d9b6a829" providerId="LiveId" clId="{A37C90A0-A577-4F9D-A0F9-68EC744448BA}" dt="2024-03-26T22:12:38.234" v="22" actId="47"/>
        <pc:sldMkLst>
          <pc:docMk/>
          <pc:sldMk cId="3976152965" sldId="311"/>
        </pc:sldMkLst>
      </pc:sldChg>
      <pc:sldChg chg="del">
        <pc:chgData name="Jefferson Passerini" userId="ec684a97d9b6a829" providerId="LiveId" clId="{A37C90A0-A577-4F9D-A0F9-68EC744448BA}" dt="2024-03-26T22:12:38.578" v="23" actId="47"/>
        <pc:sldMkLst>
          <pc:docMk/>
          <pc:sldMk cId="1059700921" sldId="312"/>
        </pc:sldMkLst>
      </pc:sldChg>
      <pc:sldChg chg="del">
        <pc:chgData name="Jefferson Passerini" userId="ec684a97d9b6a829" providerId="LiveId" clId="{A37C90A0-A577-4F9D-A0F9-68EC744448BA}" dt="2024-03-26T22:12:38.953" v="24" actId="47"/>
        <pc:sldMkLst>
          <pc:docMk/>
          <pc:sldMk cId="1164132330" sldId="313"/>
        </pc:sldMkLst>
      </pc:sldChg>
      <pc:sldChg chg="del">
        <pc:chgData name="Jefferson Passerini" userId="ec684a97d9b6a829" providerId="LiveId" clId="{A37C90A0-A577-4F9D-A0F9-68EC744448BA}" dt="2024-03-26T22:12:43.721" v="35" actId="47"/>
        <pc:sldMkLst>
          <pc:docMk/>
          <pc:sldMk cId="742354239" sldId="314"/>
        </pc:sldMkLst>
      </pc:sldChg>
      <pc:sldChg chg="del">
        <pc:chgData name="Jefferson Passerini" userId="ec684a97d9b6a829" providerId="LiveId" clId="{A37C90A0-A577-4F9D-A0F9-68EC744448BA}" dt="2024-03-26T22:12:44.628" v="37" actId="47"/>
        <pc:sldMkLst>
          <pc:docMk/>
          <pc:sldMk cId="1146416026" sldId="315"/>
        </pc:sldMkLst>
      </pc:sldChg>
      <pc:sldChg chg="del">
        <pc:chgData name="Jefferson Passerini" userId="ec684a97d9b6a829" providerId="LiveId" clId="{A37C90A0-A577-4F9D-A0F9-68EC744448BA}" dt="2024-03-26T22:12:47.988" v="46" actId="47"/>
        <pc:sldMkLst>
          <pc:docMk/>
          <pc:sldMk cId="3138280479" sldId="316"/>
        </pc:sldMkLst>
      </pc:sldChg>
      <pc:sldChg chg="del">
        <pc:chgData name="Jefferson Passerini" userId="ec684a97d9b6a829" providerId="LiveId" clId="{A37C90A0-A577-4F9D-A0F9-68EC744448BA}" dt="2024-03-26T22:12:45.003" v="38" actId="47"/>
        <pc:sldMkLst>
          <pc:docMk/>
          <pc:sldMk cId="3223805706" sldId="317"/>
        </pc:sldMkLst>
      </pc:sldChg>
      <pc:sldChg chg="del">
        <pc:chgData name="Jefferson Passerini" userId="ec684a97d9b6a829" providerId="LiveId" clId="{A37C90A0-A577-4F9D-A0F9-68EC744448BA}" dt="2024-03-26T22:12:45.393" v="39" actId="47"/>
        <pc:sldMkLst>
          <pc:docMk/>
          <pc:sldMk cId="1252704191" sldId="318"/>
        </pc:sldMkLst>
      </pc:sldChg>
      <pc:sldChg chg="del">
        <pc:chgData name="Jefferson Passerini" userId="ec684a97d9b6a829" providerId="LiveId" clId="{A37C90A0-A577-4F9D-A0F9-68EC744448BA}" dt="2024-03-26T22:12:45.753" v="40" actId="47"/>
        <pc:sldMkLst>
          <pc:docMk/>
          <pc:sldMk cId="3762498758" sldId="319"/>
        </pc:sldMkLst>
      </pc:sldChg>
      <pc:sldChg chg="del">
        <pc:chgData name="Jefferson Passerini" userId="ec684a97d9b6a829" providerId="LiveId" clId="{A37C90A0-A577-4F9D-A0F9-68EC744448BA}" dt="2024-03-26T22:12:46.128" v="41" actId="47"/>
        <pc:sldMkLst>
          <pc:docMk/>
          <pc:sldMk cId="3452871164" sldId="320"/>
        </pc:sldMkLst>
      </pc:sldChg>
      <pc:sldChg chg="del">
        <pc:chgData name="Jefferson Passerini" userId="ec684a97d9b6a829" providerId="LiveId" clId="{A37C90A0-A577-4F9D-A0F9-68EC744448BA}" dt="2024-03-26T22:12:46.518" v="42" actId="47"/>
        <pc:sldMkLst>
          <pc:docMk/>
          <pc:sldMk cId="4012342914" sldId="321"/>
        </pc:sldMkLst>
      </pc:sldChg>
      <pc:sldChg chg="del">
        <pc:chgData name="Jefferson Passerini" userId="ec684a97d9b6a829" providerId="LiveId" clId="{A37C90A0-A577-4F9D-A0F9-68EC744448BA}" dt="2024-03-26T22:12:46.863" v="43" actId="47"/>
        <pc:sldMkLst>
          <pc:docMk/>
          <pc:sldMk cId="1595083778" sldId="322"/>
        </pc:sldMkLst>
      </pc:sldChg>
      <pc:sldChg chg="del">
        <pc:chgData name="Jefferson Passerini" userId="ec684a97d9b6a829" providerId="LiveId" clId="{A37C90A0-A577-4F9D-A0F9-68EC744448BA}" dt="2024-03-26T22:12:47.254" v="44" actId="47"/>
        <pc:sldMkLst>
          <pc:docMk/>
          <pc:sldMk cId="4186016689" sldId="323"/>
        </pc:sldMkLst>
      </pc:sldChg>
      <pc:sldChg chg="del">
        <pc:chgData name="Jefferson Passerini" userId="ec684a97d9b6a829" providerId="LiveId" clId="{A37C90A0-A577-4F9D-A0F9-68EC744448BA}" dt="2024-03-26T22:12:47.598" v="45" actId="47"/>
        <pc:sldMkLst>
          <pc:docMk/>
          <pc:sldMk cId="1055853781" sldId="324"/>
        </pc:sldMkLst>
      </pc:sldChg>
      <pc:sldChg chg="del">
        <pc:chgData name="Jefferson Passerini" userId="ec684a97d9b6a829" providerId="LiveId" clId="{A37C90A0-A577-4F9D-A0F9-68EC744448BA}" dt="2024-03-26T22:12:44.237" v="36" actId="47"/>
        <pc:sldMkLst>
          <pc:docMk/>
          <pc:sldMk cId="4208602632" sldId="325"/>
        </pc:sldMkLst>
      </pc:sldChg>
      <pc:sldChg chg="del">
        <pc:chgData name="Jefferson Passerini" userId="ec684a97d9b6a829" providerId="LiveId" clId="{A37C90A0-A577-4F9D-A0F9-68EC744448BA}" dt="2024-03-26T22:12:42.799" v="33" actId="47"/>
        <pc:sldMkLst>
          <pc:docMk/>
          <pc:sldMk cId="1048372592" sldId="326"/>
        </pc:sldMkLst>
      </pc:sldChg>
      <pc:sldChg chg="del">
        <pc:chgData name="Jefferson Passerini" userId="ec684a97d9b6a829" providerId="LiveId" clId="{A37C90A0-A577-4F9D-A0F9-68EC744448BA}" dt="2024-03-26T22:12:51.444" v="55" actId="47"/>
        <pc:sldMkLst>
          <pc:docMk/>
          <pc:sldMk cId="616224759" sldId="327"/>
        </pc:sldMkLst>
      </pc:sldChg>
      <pc:sldChg chg="del">
        <pc:chgData name="Jefferson Passerini" userId="ec684a97d9b6a829" providerId="LiveId" clId="{A37C90A0-A577-4F9D-A0F9-68EC744448BA}" dt="2024-03-26T22:12:50.913" v="54" actId="47"/>
        <pc:sldMkLst>
          <pc:docMk/>
          <pc:sldMk cId="826455897" sldId="328"/>
        </pc:sldMkLst>
      </pc:sldChg>
      <pc:sldChg chg="del">
        <pc:chgData name="Jefferson Passerini" userId="ec684a97d9b6a829" providerId="LiveId" clId="{A37C90A0-A577-4F9D-A0F9-68EC744448BA}" dt="2024-03-26T22:12:52.226" v="56" actId="47"/>
        <pc:sldMkLst>
          <pc:docMk/>
          <pc:sldMk cId="742674330" sldId="329"/>
        </pc:sldMkLst>
      </pc:sldChg>
      <pc:sldChg chg="del">
        <pc:chgData name="Jefferson Passerini" userId="ec684a97d9b6a829" providerId="LiveId" clId="{A37C90A0-A577-4F9D-A0F9-68EC744448BA}" dt="2024-03-26T22:12:40.250" v="27" actId="47"/>
        <pc:sldMkLst>
          <pc:docMk/>
          <pc:sldMk cId="1701053134" sldId="330"/>
        </pc:sldMkLst>
      </pc:sldChg>
      <pc:sldChg chg="del">
        <pc:chgData name="Jefferson Passerini" userId="ec684a97d9b6a829" providerId="LiveId" clId="{A37C90A0-A577-4F9D-A0F9-68EC744448BA}" dt="2024-03-26T22:12:40.656" v="28" actId="47"/>
        <pc:sldMkLst>
          <pc:docMk/>
          <pc:sldMk cId="519467504" sldId="331"/>
        </pc:sldMkLst>
      </pc:sldChg>
      <pc:sldChg chg="del">
        <pc:chgData name="Jefferson Passerini" userId="ec684a97d9b6a829" providerId="LiveId" clId="{A37C90A0-A577-4F9D-A0F9-68EC744448BA}" dt="2024-03-26T22:12:41.016" v="29" actId="47"/>
        <pc:sldMkLst>
          <pc:docMk/>
          <pc:sldMk cId="2837491959" sldId="332"/>
        </pc:sldMkLst>
      </pc:sldChg>
      <pc:sldChg chg="del">
        <pc:chgData name="Jefferson Passerini" userId="ec684a97d9b6a829" providerId="LiveId" clId="{A37C90A0-A577-4F9D-A0F9-68EC744448BA}" dt="2024-03-26T22:12:41.391" v="30" actId="47"/>
        <pc:sldMkLst>
          <pc:docMk/>
          <pc:sldMk cId="1207883777" sldId="333"/>
        </pc:sldMkLst>
      </pc:sldChg>
      <pc:sldChg chg="del">
        <pc:chgData name="Jefferson Passerini" userId="ec684a97d9b6a829" providerId="LiveId" clId="{A37C90A0-A577-4F9D-A0F9-68EC744448BA}" dt="2024-03-26T22:12:41.797" v="31" actId="47"/>
        <pc:sldMkLst>
          <pc:docMk/>
          <pc:sldMk cId="1762834231" sldId="334"/>
        </pc:sldMkLst>
      </pc:sldChg>
      <pc:sldChg chg="del">
        <pc:chgData name="Jefferson Passerini" userId="ec684a97d9b6a829" providerId="LiveId" clId="{A37C90A0-A577-4F9D-A0F9-68EC744448BA}" dt="2024-03-26T22:12:42.423" v="32" actId="47"/>
        <pc:sldMkLst>
          <pc:docMk/>
          <pc:sldMk cId="1624217106" sldId="335"/>
        </pc:sldMkLst>
      </pc:sldChg>
      <pc:sldChg chg="del">
        <pc:chgData name="Jefferson Passerini" userId="ec684a97d9b6a829" providerId="LiveId" clId="{A37C90A0-A577-4F9D-A0F9-68EC744448BA}" dt="2024-03-26T22:12:48.333" v="47" actId="47"/>
        <pc:sldMkLst>
          <pc:docMk/>
          <pc:sldMk cId="3597316504" sldId="336"/>
        </pc:sldMkLst>
      </pc:sldChg>
      <pc:sldChg chg="del">
        <pc:chgData name="Jefferson Passerini" userId="ec684a97d9b6a829" providerId="LiveId" clId="{A37C90A0-A577-4F9D-A0F9-68EC744448BA}" dt="2024-03-26T22:12:48.708" v="48" actId="47"/>
        <pc:sldMkLst>
          <pc:docMk/>
          <pc:sldMk cId="2618516920" sldId="337"/>
        </pc:sldMkLst>
      </pc:sldChg>
      <pc:sldChg chg="del">
        <pc:chgData name="Jefferson Passerini" userId="ec684a97d9b6a829" providerId="LiveId" clId="{A37C90A0-A577-4F9D-A0F9-68EC744448BA}" dt="2024-03-26T22:12:49.052" v="49" actId="47"/>
        <pc:sldMkLst>
          <pc:docMk/>
          <pc:sldMk cId="3170808450" sldId="338"/>
        </pc:sldMkLst>
      </pc:sldChg>
      <pc:sldChg chg="del">
        <pc:chgData name="Jefferson Passerini" userId="ec684a97d9b6a829" providerId="LiveId" clId="{A37C90A0-A577-4F9D-A0F9-68EC744448BA}" dt="2024-03-26T22:12:49.412" v="50" actId="47"/>
        <pc:sldMkLst>
          <pc:docMk/>
          <pc:sldMk cId="2931643223" sldId="339"/>
        </pc:sldMkLst>
      </pc:sldChg>
      <pc:sldChg chg="del">
        <pc:chgData name="Jefferson Passerini" userId="ec684a97d9b6a829" providerId="LiveId" clId="{A37C90A0-A577-4F9D-A0F9-68EC744448BA}" dt="2024-03-26T22:12:49.756" v="51" actId="47"/>
        <pc:sldMkLst>
          <pc:docMk/>
          <pc:sldMk cId="1456028939" sldId="340"/>
        </pc:sldMkLst>
      </pc:sldChg>
      <pc:sldChg chg="del">
        <pc:chgData name="Jefferson Passerini" userId="ec684a97d9b6a829" providerId="LiveId" clId="{A37C90A0-A577-4F9D-A0F9-68EC744448BA}" dt="2024-03-26T22:12:50.147" v="52" actId="47"/>
        <pc:sldMkLst>
          <pc:docMk/>
          <pc:sldMk cId="3152933686" sldId="341"/>
        </pc:sldMkLst>
      </pc:sldChg>
      <pc:sldChg chg="del">
        <pc:chgData name="Jefferson Passerini" userId="ec684a97d9b6a829" providerId="LiveId" clId="{A37C90A0-A577-4F9D-A0F9-68EC744448BA}" dt="2024-03-26T22:12:50.491" v="53" actId="47"/>
        <pc:sldMkLst>
          <pc:docMk/>
          <pc:sldMk cId="3969281200" sldId="342"/>
        </pc:sldMkLst>
      </pc:sldChg>
    </pc:docChg>
  </pc:docChgLst>
  <pc:docChgLst>
    <pc:chgData name="Jefferson Passerini" userId="ec684a97d9b6a829" providerId="LiveId" clId="{6D4B5001-5DF0-4AF5-979B-4C3C5DA419DE}"/>
    <pc:docChg chg="undo custSel addSld delSld modSld sldOrd">
      <pc:chgData name="Jefferson Passerini" userId="ec684a97d9b6a829" providerId="LiveId" clId="{6D4B5001-5DF0-4AF5-979B-4C3C5DA419DE}" dt="2024-03-21T19:43:49.602" v="6723" actId="1076"/>
      <pc:docMkLst>
        <pc:docMk/>
      </pc:docMkLst>
      <pc:sldChg chg="addSp delSp modSp add del mod setBg">
        <pc:chgData name="Jefferson Passerini" userId="ec684a97d9b6a829" providerId="LiveId" clId="{6D4B5001-5DF0-4AF5-979B-4C3C5DA419DE}" dt="2024-03-21T11:40:00.518" v="86" actId="20577"/>
        <pc:sldMkLst>
          <pc:docMk/>
          <pc:sldMk cId="3568309152" sldId="256"/>
        </pc:sldMkLst>
        <pc:spChg chg="mod">
          <ac:chgData name="Jefferson Passerini" userId="ec684a97d9b6a829" providerId="LiveId" clId="{6D4B5001-5DF0-4AF5-979B-4C3C5DA419DE}" dt="2024-03-21T11:40:00.518" v="86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3" creationId="{A782A01C-CDB4-BEF0-9F78-DD3F68C87023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0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2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4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8:47.304" v="48" actId="26606"/>
          <ac:spMkLst>
            <pc:docMk/>
            <pc:sldMk cId="3568309152" sldId="256"/>
            <ac:spMk id="21" creationId="{06DA9DF9-31F7-4056-B42E-878CC92417B8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3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4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7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29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0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4" creationId="{526E0BFB-CDF1-4990-8C11-AC849311E0A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5" creationId="{6069A1F8-9BEB-4786-9694-FC48B2D75D21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6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7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39" creationId="{E91DC736-0EF8-4F87-9146-EBF1D2EE4D3D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0" creationId="{097CD68E-23E3-4007-8847-CD0944C4F7BE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16.215" v="58" actId="26606"/>
          <ac:spMkLst>
            <pc:docMk/>
            <pc:sldMk cId="3568309152" sldId="256"/>
            <ac:spMk id="44" creationId="{22A397E7-BF60-45B2-84C7-B074B76C37A7}"/>
          </ac:spMkLst>
        </pc:spChg>
        <pc:spChg chg="add del">
          <ac:chgData name="Jefferson Passerini" userId="ec684a97d9b6a829" providerId="LiveId" clId="{6D4B5001-5DF0-4AF5-979B-4C3C5DA419DE}" dt="2024-03-21T11:39:16.215" v="58" actId="26606"/>
          <ac:spMkLst>
            <pc:docMk/>
            <pc:sldMk cId="3568309152" sldId="256"/>
            <ac:spMk id="45" creationId="{890DEF05-784E-4B61-89E4-04C4ECF4E5A0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48" creationId="{55666830-9A19-4E01-8505-D6C7F9AC5665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49" creationId="{AE9FC877-7FB6-4D22-9988-35420644E202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0" creationId="{E41809D1-F12E-46BB-B804-5F209D325E8B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4" creationId="{C6B158B5-50B5-4927-A367-7C9F3AFE5DCB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5" creationId="{B01367A3-F670-4BD9-9972-F7E97FC227ED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6" creationId="{38C3DB02-606C-40EC-8381-7A29A1ADFAE7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58" creationId="{D776D29F-0A2C-4F75-8582-7C7DFCBD11D5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59" creationId="{C4D41903-2C9D-4F9E-AA1F-6161F8A6FC01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60" creationId="{9E4574B5-C90E-412D-BAB0-B9F483290C67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2" creationId="{55666830-9A19-4E01-8505-D6C7F9AC5665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3" creationId="{AE9FC877-7FB6-4D22-9988-35420644E202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4" creationId="{E41809D1-F12E-46BB-B804-5F209D325E8B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68" creationId="{526E0BFB-CDF1-4990-8C11-AC849311E0A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69" creationId="{6069A1F8-9BEB-4786-9694-FC48B2D75D21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70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71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3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4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78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79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80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81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50.510" v="74" actId="26606"/>
          <ac:spMkLst>
            <pc:docMk/>
            <pc:sldMk cId="3568309152" sldId="256"/>
            <ac:spMk id="83" creationId="{9B7AD9F6-8CE7-4299-8FC6-328F4DCD3FF9}"/>
          </ac:spMkLst>
        </pc:spChg>
        <pc:spChg chg="add del">
          <ac:chgData name="Jefferson Passerini" userId="ec684a97d9b6a829" providerId="LiveId" clId="{6D4B5001-5DF0-4AF5-979B-4C3C5DA419DE}" dt="2024-03-21T11:39:50.510" v="74" actId="26606"/>
          <ac:spMkLst>
            <pc:docMk/>
            <pc:sldMk cId="3568309152" sldId="256"/>
            <ac:spMk id="84" creationId="{F49775AF-8896-43EE-92C6-83497D6DC56F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6" creationId="{9203DE33-2CD4-4CA8-9AF3-37C3B65133B0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7" creationId="{0AF57B88-1D4C-41FA-A761-EC1DD10C35CB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8" creationId="{D2548F45-5164-4ABB-8212-7F293FDED8D4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9" creationId="{5E81CCFB-7BEF-4186-86FB-D09450B4D02D}"/>
          </ac:spMkLst>
        </pc:spChg>
        <pc:spChg chg="add del">
          <ac:chgData name="Jefferson Passerini" userId="ec684a97d9b6a829" providerId="LiveId" clId="{6D4B5001-5DF0-4AF5-979B-4C3C5DA419DE}" dt="2024-03-21T11:39:52.372" v="78" actId="26606"/>
          <ac:spMkLst>
            <pc:docMk/>
            <pc:sldMk cId="3568309152" sldId="256"/>
            <ac:spMk id="91" creationId="{657F69E0-C4B0-4BEC-A689-4F8D877F05D4}"/>
          </ac:spMkLst>
        </pc:spChg>
        <pc:spChg chg="add del">
          <ac:chgData name="Jefferson Passerini" userId="ec684a97d9b6a829" providerId="LiveId" clId="{6D4B5001-5DF0-4AF5-979B-4C3C5DA419DE}" dt="2024-03-21T11:39:52.372" v="78" actId="26606"/>
          <ac:spMkLst>
            <pc:docMk/>
            <pc:sldMk cId="3568309152" sldId="256"/>
            <ac:spMk id="92" creationId="{9F6380B4-6A1C-481E-8408-B4E6C75B9B81}"/>
          </ac:spMkLst>
        </pc:spChg>
        <pc:spChg chg="add del">
          <ac:chgData name="Jefferson Passerini" userId="ec684a97d9b6a829" providerId="LiveId" clId="{6D4B5001-5DF0-4AF5-979B-4C3C5DA419DE}" dt="2024-03-21T11:39:53.909" v="80" actId="26606"/>
          <ac:spMkLst>
            <pc:docMk/>
            <pc:sldMk cId="3568309152" sldId="256"/>
            <ac:spMk id="94" creationId="{06DA9DF9-31F7-4056-B42E-878CC92417B8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6" creationId="{6CCA5F87-1D1E-45CB-8D83-FC7EEFAD9935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7" creationId="{7CCFC2C6-6238-4A2F-93DE-2ADF74AF635E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8" creationId="{AF2F604E-43BE-4DC3-B983-E071523364F8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9" creationId="{08C9B587-E65E-4B52-B37C-ABEBB6E87928}"/>
          </ac:spMkLst>
        </pc:spChg>
        <pc:picChg chg="add mod ord">
          <ac:chgData name="Jefferson Passerini" userId="ec684a97d9b6a829" providerId="LiveId" clId="{6D4B5001-5DF0-4AF5-979B-4C3C5DA419DE}" dt="2024-03-21T11:39:53.914" v="81" actId="26606"/>
          <ac:picMkLst>
            <pc:docMk/>
            <pc:sldMk cId="3568309152" sldId="256"/>
            <ac:picMk id="5" creationId="{EBE3FC52-5A76-24EA-1193-423900A04683}"/>
          </ac:picMkLst>
        </pc:picChg>
        <pc:picChg chg="del">
          <ac:chgData name="Jefferson Passerini" userId="ec684a97d9b6a829" providerId="LiveId" clId="{6D4B5001-5DF0-4AF5-979B-4C3C5DA419DE}" dt="2024-03-21T11:38:07.342" v="39" actId="478"/>
          <ac:picMkLst>
            <pc:docMk/>
            <pc:sldMk cId="3568309152" sldId="256"/>
            <ac:picMk id="9" creationId="{76CDCC1C-6B42-ABCD-AB39-FB8A3E1D97EC}"/>
          </ac:picMkLst>
        </pc:picChg>
        <pc:cxnChg chg="add del">
          <ac:chgData name="Jefferson Passerini" userId="ec684a97d9b6a829" providerId="LiveId" clId="{6D4B5001-5DF0-4AF5-979B-4C3C5DA419DE}" dt="2024-03-21T11:39:16.215" v="58" actId="26606"/>
          <ac:cxnSpMkLst>
            <pc:docMk/>
            <pc:sldMk cId="3568309152" sldId="256"/>
            <ac:cxnSpMk id="46" creationId="{C41BAEC7-F7B0-4224-8B18-8F74B7D87F0B}"/>
          </ac:cxnSpMkLst>
        </pc:cxnChg>
      </pc:sldChg>
      <pc:sldChg chg="del">
        <pc:chgData name="Jefferson Passerini" userId="ec684a97d9b6a829" providerId="LiveId" clId="{6D4B5001-5DF0-4AF5-979B-4C3C5DA419DE}" dt="2024-03-21T11:37:25.348" v="0" actId="47"/>
        <pc:sldMkLst>
          <pc:docMk/>
          <pc:sldMk cId="0" sldId="258"/>
        </pc:sldMkLst>
      </pc:sldChg>
      <pc:sldChg chg="del">
        <pc:chgData name="Jefferson Passerini" userId="ec684a97d9b6a829" providerId="LiveId" clId="{6D4B5001-5DF0-4AF5-979B-4C3C5DA419DE}" dt="2024-03-21T11:37:25.811" v="1" actId="47"/>
        <pc:sldMkLst>
          <pc:docMk/>
          <pc:sldMk cId="0" sldId="259"/>
        </pc:sldMkLst>
      </pc:sldChg>
      <pc:sldChg chg="modSp add del mod">
        <pc:chgData name="Jefferson Passerini" userId="ec684a97d9b6a829" providerId="LiveId" clId="{6D4B5001-5DF0-4AF5-979B-4C3C5DA419DE}" dt="2024-03-21T11:40:56.306" v="223" actId="20577"/>
        <pc:sldMkLst>
          <pc:docMk/>
          <pc:sldMk cId="1879529569" sldId="287"/>
        </pc:sldMkLst>
        <pc:spChg chg="mod">
          <ac:chgData name="Jefferson Passerini" userId="ec684a97d9b6a829" providerId="LiveId" clId="{6D4B5001-5DF0-4AF5-979B-4C3C5DA419DE}" dt="2024-03-21T11:40:56.306" v="223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6D4B5001-5DF0-4AF5-979B-4C3C5DA419DE}" dt="2024-03-21T11:37:45.822" v="37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del">
        <pc:chgData name="Jefferson Passerini" userId="ec684a97d9b6a829" providerId="LiveId" clId="{6D4B5001-5DF0-4AF5-979B-4C3C5DA419DE}" dt="2024-03-21T11:37:26.211" v="2" actId="47"/>
        <pc:sldMkLst>
          <pc:docMk/>
          <pc:sldMk cId="2070466441" sldId="288"/>
        </pc:sldMkLst>
      </pc:sldChg>
      <pc:sldChg chg="modSp add mod">
        <pc:chgData name="Jefferson Passerini" userId="ec684a97d9b6a829" providerId="LiveId" clId="{6D4B5001-5DF0-4AF5-979B-4C3C5DA419DE}" dt="2024-03-21T11:44:13.471" v="863" actId="113"/>
        <pc:sldMkLst>
          <pc:docMk/>
          <pc:sldMk cId="3340361584" sldId="288"/>
        </pc:sldMkLst>
        <pc:spChg chg="mod">
          <ac:chgData name="Jefferson Passerini" userId="ec684a97d9b6a829" providerId="LiveId" clId="{6D4B5001-5DF0-4AF5-979B-4C3C5DA419DE}" dt="2024-03-21T11:44:13.471" v="863" actId="113"/>
          <ac:spMkLst>
            <pc:docMk/>
            <pc:sldMk cId="3340361584" sldId="28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6D4B5001-5DF0-4AF5-979B-4C3C5DA419DE}" dt="2024-03-21T11:49:29.267" v="1493" actId="14100"/>
        <pc:sldMkLst>
          <pc:docMk/>
          <pc:sldMk cId="3299808390" sldId="289"/>
        </pc:sldMkLst>
        <pc:spChg chg="mod">
          <ac:chgData name="Jefferson Passerini" userId="ec684a97d9b6a829" providerId="LiveId" clId="{6D4B5001-5DF0-4AF5-979B-4C3C5DA419DE}" dt="2024-03-21T11:49:29.267" v="1493" actId="14100"/>
          <ac:spMkLst>
            <pc:docMk/>
            <pc:sldMk cId="3299808390" sldId="289"/>
            <ac:spMk id="3" creationId="{212081E4-07F6-C689-2ACC-B6CADD634983}"/>
          </ac:spMkLst>
        </pc:spChg>
        <pc:picChg chg="add mod">
          <ac:chgData name="Jefferson Passerini" userId="ec684a97d9b6a829" providerId="LiveId" clId="{6D4B5001-5DF0-4AF5-979B-4C3C5DA419DE}" dt="2024-03-21T11:49:26.867" v="1492" actId="14100"/>
          <ac:picMkLst>
            <pc:docMk/>
            <pc:sldMk cId="3299808390" sldId="289"/>
            <ac:picMk id="5" creationId="{7710C351-853E-BB68-48B5-690647BFBC77}"/>
          </ac:picMkLst>
        </pc:picChg>
      </pc:sldChg>
      <pc:sldChg chg="del">
        <pc:chgData name="Jefferson Passerini" userId="ec684a97d9b6a829" providerId="LiveId" clId="{6D4B5001-5DF0-4AF5-979B-4C3C5DA419DE}" dt="2024-03-21T11:37:26.623" v="3" actId="47"/>
        <pc:sldMkLst>
          <pc:docMk/>
          <pc:sldMk cId="3987549188" sldId="289"/>
        </pc:sldMkLst>
      </pc:sldChg>
      <pc:sldChg chg="del">
        <pc:chgData name="Jefferson Passerini" userId="ec684a97d9b6a829" providerId="LiveId" clId="{6D4B5001-5DF0-4AF5-979B-4C3C5DA419DE}" dt="2024-03-21T11:37:27.001" v="4" actId="47"/>
        <pc:sldMkLst>
          <pc:docMk/>
          <pc:sldMk cId="2477435955" sldId="290"/>
        </pc:sldMkLst>
      </pc:sldChg>
      <pc:sldChg chg="addSp delSp modSp add mod">
        <pc:chgData name="Jefferson Passerini" userId="ec684a97d9b6a829" providerId="LiveId" clId="{6D4B5001-5DF0-4AF5-979B-4C3C5DA419DE}" dt="2024-03-21T12:20:11.744" v="1594" actId="20577"/>
        <pc:sldMkLst>
          <pc:docMk/>
          <pc:sldMk cId="3147987833" sldId="290"/>
        </pc:sldMkLst>
        <pc:spChg chg="del">
          <ac:chgData name="Jefferson Passerini" userId="ec684a97d9b6a829" providerId="LiveId" clId="{6D4B5001-5DF0-4AF5-979B-4C3C5DA419DE}" dt="2024-03-21T12:15:46.186" v="1495" actId="478"/>
          <ac:spMkLst>
            <pc:docMk/>
            <pc:sldMk cId="3147987833" sldId="290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2:15:53.673" v="1496" actId="478"/>
          <ac:spMkLst>
            <pc:docMk/>
            <pc:sldMk cId="3147987833" sldId="290"/>
            <ac:spMk id="5" creationId="{BEC1E604-0A34-6E51-8B7B-79C6E89DE3A8}"/>
          </ac:spMkLst>
        </pc:spChg>
        <pc:spChg chg="add mod">
          <ac:chgData name="Jefferson Passerini" userId="ec684a97d9b6a829" providerId="LiveId" clId="{6D4B5001-5DF0-4AF5-979B-4C3C5DA419DE}" dt="2024-03-21T12:16:34.126" v="1528" actId="14100"/>
          <ac:spMkLst>
            <pc:docMk/>
            <pc:sldMk cId="3147987833" sldId="290"/>
            <ac:spMk id="6" creationId="{16D88F2F-6F25-EFA5-6552-3D1FB9E76C1E}"/>
          </ac:spMkLst>
        </pc:spChg>
        <pc:spChg chg="add mod">
          <ac:chgData name="Jefferson Passerini" userId="ec684a97d9b6a829" providerId="LiveId" clId="{6D4B5001-5DF0-4AF5-979B-4C3C5DA419DE}" dt="2024-03-21T12:20:00.776" v="1578" actId="1076"/>
          <ac:spMkLst>
            <pc:docMk/>
            <pc:sldMk cId="3147987833" sldId="290"/>
            <ac:spMk id="15" creationId="{649F61C5-08A9-AF3D-1EA7-43548EF3F689}"/>
          </ac:spMkLst>
        </pc:spChg>
        <pc:spChg chg="add mod">
          <ac:chgData name="Jefferson Passerini" userId="ec684a97d9b6a829" providerId="LiveId" clId="{6D4B5001-5DF0-4AF5-979B-4C3C5DA419DE}" dt="2024-03-21T12:20:11.744" v="1594" actId="20577"/>
          <ac:spMkLst>
            <pc:docMk/>
            <pc:sldMk cId="3147987833" sldId="290"/>
            <ac:spMk id="16" creationId="{A8B06D72-E57C-D6F3-7B81-4403CED3F6F7}"/>
          </ac:spMkLst>
        </pc:spChg>
        <pc:picChg chg="add mod ord">
          <ac:chgData name="Jefferson Passerini" userId="ec684a97d9b6a829" providerId="LiveId" clId="{6D4B5001-5DF0-4AF5-979B-4C3C5DA419DE}" dt="2024-03-21T12:19:19.996" v="1557" actId="14100"/>
          <ac:picMkLst>
            <pc:docMk/>
            <pc:sldMk cId="3147987833" sldId="290"/>
            <ac:picMk id="8" creationId="{D22B5EB8-3BF0-6679-8394-CF0957B442D9}"/>
          </ac:picMkLst>
        </pc:picChg>
        <pc:picChg chg="add mod ord">
          <ac:chgData name="Jefferson Passerini" userId="ec684a97d9b6a829" providerId="LiveId" clId="{6D4B5001-5DF0-4AF5-979B-4C3C5DA419DE}" dt="2024-03-21T12:19:41.386" v="1565" actId="1076"/>
          <ac:picMkLst>
            <pc:docMk/>
            <pc:sldMk cId="3147987833" sldId="290"/>
            <ac:picMk id="10" creationId="{99D5C7E3-058C-EE96-79A0-DB19196B59FD}"/>
          </ac:picMkLst>
        </pc:picChg>
        <pc:picChg chg="add mod">
          <ac:chgData name="Jefferson Passerini" userId="ec684a97d9b6a829" providerId="LiveId" clId="{6D4B5001-5DF0-4AF5-979B-4C3C5DA419DE}" dt="2024-03-21T12:19:31.387" v="1562" actId="1076"/>
          <ac:picMkLst>
            <pc:docMk/>
            <pc:sldMk cId="3147987833" sldId="290"/>
            <ac:picMk id="12" creationId="{C1CF6F6F-069C-A958-3B10-F667870F5710}"/>
          </ac:picMkLst>
        </pc:picChg>
        <pc:picChg chg="add mod">
          <ac:chgData name="Jefferson Passerini" userId="ec684a97d9b6a829" providerId="LiveId" clId="{6D4B5001-5DF0-4AF5-979B-4C3C5DA419DE}" dt="2024-03-21T12:19:33.970" v="1563" actId="1076"/>
          <ac:picMkLst>
            <pc:docMk/>
            <pc:sldMk cId="3147987833" sldId="290"/>
            <ac:picMk id="14" creationId="{CB6C5BE9-1B5A-322B-E534-07CD094125AE}"/>
          </ac:picMkLst>
        </pc:picChg>
      </pc:sldChg>
      <pc:sldChg chg="addSp delSp modSp add mod">
        <pc:chgData name="Jefferson Passerini" userId="ec684a97d9b6a829" providerId="LiveId" clId="{6D4B5001-5DF0-4AF5-979B-4C3C5DA419DE}" dt="2024-03-21T12:48:12.399" v="2166" actId="1076"/>
        <pc:sldMkLst>
          <pc:docMk/>
          <pc:sldMk cId="1814237130" sldId="291"/>
        </pc:sldMkLst>
        <pc:spChg chg="del mod">
          <ac:chgData name="Jefferson Passerini" userId="ec684a97d9b6a829" providerId="LiveId" clId="{6D4B5001-5DF0-4AF5-979B-4C3C5DA419DE}" dt="2024-03-21T12:42:37.855" v="1717" actId="478"/>
          <ac:spMkLst>
            <pc:docMk/>
            <pc:sldMk cId="1814237130" sldId="291"/>
            <ac:spMk id="3" creationId="{212081E4-07F6-C689-2ACC-B6CADD634983}"/>
          </ac:spMkLst>
        </pc:spChg>
        <pc:spChg chg="add mod">
          <ac:chgData name="Jefferson Passerini" userId="ec684a97d9b6a829" providerId="LiveId" clId="{6D4B5001-5DF0-4AF5-979B-4C3C5DA419DE}" dt="2024-03-21T12:42:12.548" v="1709" actId="1582"/>
          <ac:spMkLst>
            <pc:docMk/>
            <pc:sldMk cId="1814237130" sldId="291"/>
            <ac:spMk id="5" creationId="{939470D7-F492-24D1-C2CA-27850492C062}"/>
          </ac:spMkLst>
        </pc:spChg>
        <pc:spChg chg="add del mod">
          <ac:chgData name="Jefferson Passerini" userId="ec684a97d9b6a829" providerId="LiveId" clId="{6D4B5001-5DF0-4AF5-979B-4C3C5DA419DE}" dt="2024-03-21T12:42:39.948" v="1718" actId="478"/>
          <ac:spMkLst>
            <pc:docMk/>
            <pc:sldMk cId="1814237130" sldId="291"/>
            <ac:spMk id="8" creationId="{D5DFCD87-8A93-AEE0-311D-7D1F855BED79}"/>
          </ac:spMkLst>
        </pc:spChg>
        <pc:spChg chg="add mod">
          <ac:chgData name="Jefferson Passerini" userId="ec684a97d9b6a829" providerId="LiveId" clId="{6D4B5001-5DF0-4AF5-979B-4C3C5DA419DE}" dt="2024-03-21T12:48:12.399" v="2166" actId="1076"/>
          <ac:spMkLst>
            <pc:docMk/>
            <pc:sldMk cId="1814237130" sldId="291"/>
            <ac:spMk id="9" creationId="{424D2663-9C24-2649-D000-AF5E674A83FD}"/>
          </ac:spMkLst>
        </pc:spChg>
        <pc:picChg chg="add mod">
          <ac:chgData name="Jefferson Passerini" userId="ec684a97d9b6a829" providerId="LiveId" clId="{6D4B5001-5DF0-4AF5-979B-4C3C5DA419DE}" dt="2024-03-21T12:41:54.614" v="1705" actId="1076"/>
          <ac:picMkLst>
            <pc:docMk/>
            <pc:sldMk cId="1814237130" sldId="291"/>
            <ac:picMk id="2" creationId="{65F36C1C-B845-6352-F7D5-6C1FF27823FB}"/>
          </ac:picMkLst>
        </pc:picChg>
        <pc:picChg chg="add mod">
          <ac:chgData name="Jefferson Passerini" userId="ec684a97d9b6a829" providerId="LiveId" clId="{6D4B5001-5DF0-4AF5-979B-4C3C5DA419DE}" dt="2024-03-21T12:42:34.173" v="1716" actId="1076"/>
          <ac:picMkLst>
            <pc:docMk/>
            <pc:sldMk cId="1814237130" sldId="291"/>
            <ac:picMk id="6" creationId="{3419A2AA-E7B7-5FE7-9223-7573D84FA8A1}"/>
          </ac:picMkLst>
        </pc:picChg>
      </pc:sldChg>
      <pc:sldChg chg="del">
        <pc:chgData name="Jefferson Passerini" userId="ec684a97d9b6a829" providerId="LiveId" clId="{6D4B5001-5DF0-4AF5-979B-4C3C5DA419DE}" dt="2024-03-21T11:37:27.378" v="5" actId="47"/>
        <pc:sldMkLst>
          <pc:docMk/>
          <pc:sldMk cId="3794449016" sldId="291"/>
        </pc:sldMkLst>
      </pc:sldChg>
      <pc:sldChg chg="del">
        <pc:chgData name="Jefferson Passerini" userId="ec684a97d9b6a829" providerId="LiveId" clId="{6D4B5001-5DF0-4AF5-979B-4C3C5DA419DE}" dt="2024-03-21T11:37:27.707" v="6" actId="47"/>
        <pc:sldMkLst>
          <pc:docMk/>
          <pc:sldMk cId="847967608" sldId="292"/>
        </pc:sldMkLst>
      </pc:sldChg>
      <pc:sldChg chg="addSp delSp modSp add mod">
        <pc:chgData name="Jefferson Passerini" userId="ec684a97d9b6a829" providerId="LiveId" clId="{6D4B5001-5DF0-4AF5-979B-4C3C5DA419DE}" dt="2024-03-21T12:21:22.835" v="1633" actId="20577"/>
        <pc:sldMkLst>
          <pc:docMk/>
          <pc:sldMk cId="3227021232" sldId="292"/>
        </pc:sldMkLst>
        <pc:spChg chg="del mod">
          <ac:chgData name="Jefferson Passerini" userId="ec684a97d9b6a829" providerId="LiveId" clId="{6D4B5001-5DF0-4AF5-979B-4C3C5DA419DE}" dt="2024-03-21T12:21:21.588" v="1632" actId="478"/>
          <ac:spMkLst>
            <pc:docMk/>
            <pc:sldMk cId="3227021232" sldId="292"/>
            <ac:spMk id="15" creationId="{649F61C5-08A9-AF3D-1EA7-43548EF3F689}"/>
          </ac:spMkLst>
        </pc:spChg>
        <pc:spChg chg="mod">
          <ac:chgData name="Jefferson Passerini" userId="ec684a97d9b6a829" providerId="LiveId" clId="{6D4B5001-5DF0-4AF5-979B-4C3C5DA419DE}" dt="2024-03-21T12:21:22.835" v="1633" actId="20577"/>
          <ac:spMkLst>
            <pc:docMk/>
            <pc:sldMk cId="3227021232" sldId="292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20:40.119" v="1601" actId="1076"/>
          <ac:picMkLst>
            <pc:docMk/>
            <pc:sldMk cId="3227021232" sldId="292"/>
            <ac:picMk id="3" creationId="{F8539594-F522-9BAE-374A-ACD1323EFDE3}"/>
          </ac:picMkLst>
        </pc:picChg>
        <pc:picChg chg="add mod">
          <ac:chgData name="Jefferson Passerini" userId="ec684a97d9b6a829" providerId="LiveId" clId="{6D4B5001-5DF0-4AF5-979B-4C3C5DA419DE}" dt="2024-03-21T12:21:05.781" v="1606" actId="1076"/>
          <ac:picMkLst>
            <pc:docMk/>
            <pc:sldMk cId="3227021232" sldId="292"/>
            <ac:picMk id="7" creationId="{1E54FCA9-A7CF-1671-6127-1F194742F5DA}"/>
          </ac:picMkLst>
        </pc:picChg>
        <pc:picChg chg="mod">
          <ac:chgData name="Jefferson Passerini" userId="ec684a97d9b6a829" providerId="LiveId" clId="{6D4B5001-5DF0-4AF5-979B-4C3C5DA419DE}" dt="2024-03-21T12:20:42.990" v="1602" actId="1076"/>
          <ac:picMkLst>
            <pc:docMk/>
            <pc:sldMk cId="3227021232" sldId="292"/>
            <ac:picMk id="8" creationId="{D22B5EB8-3BF0-6679-8394-CF0957B442D9}"/>
          </ac:picMkLst>
        </pc:picChg>
        <pc:picChg chg="del">
          <ac:chgData name="Jefferson Passerini" userId="ec684a97d9b6a829" providerId="LiveId" clId="{6D4B5001-5DF0-4AF5-979B-4C3C5DA419DE}" dt="2024-03-21T12:20:34.198" v="1598" actId="478"/>
          <ac:picMkLst>
            <pc:docMk/>
            <pc:sldMk cId="3227021232" sldId="292"/>
            <ac:picMk id="10" creationId="{99D5C7E3-058C-EE96-79A0-DB19196B59FD}"/>
          </ac:picMkLst>
        </pc:picChg>
        <pc:picChg chg="del">
          <ac:chgData name="Jefferson Passerini" userId="ec684a97d9b6a829" providerId="LiveId" clId="{6D4B5001-5DF0-4AF5-979B-4C3C5DA419DE}" dt="2024-03-21T12:20:32.062" v="1596" actId="478"/>
          <ac:picMkLst>
            <pc:docMk/>
            <pc:sldMk cId="3227021232" sldId="292"/>
            <ac:picMk id="12" creationId="{C1CF6F6F-069C-A958-3B10-F667870F5710}"/>
          </ac:picMkLst>
        </pc:picChg>
        <pc:picChg chg="del">
          <ac:chgData name="Jefferson Passerini" userId="ec684a97d9b6a829" providerId="LiveId" clId="{6D4B5001-5DF0-4AF5-979B-4C3C5DA419DE}" dt="2024-03-21T12:20:33.438" v="1597" actId="478"/>
          <ac:picMkLst>
            <pc:docMk/>
            <pc:sldMk cId="3227021232" sldId="292"/>
            <ac:picMk id="14" creationId="{CB6C5BE9-1B5A-322B-E534-07CD094125AE}"/>
          </ac:picMkLst>
        </pc:picChg>
      </pc:sldChg>
      <pc:sldChg chg="del">
        <pc:chgData name="Jefferson Passerini" userId="ec684a97d9b6a829" providerId="LiveId" clId="{6D4B5001-5DF0-4AF5-979B-4C3C5DA419DE}" dt="2024-03-21T11:37:28.051" v="7" actId="47"/>
        <pc:sldMkLst>
          <pc:docMk/>
          <pc:sldMk cId="344186368" sldId="293"/>
        </pc:sldMkLst>
      </pc:sldChg>
      <pc:sldChg chg="addSp delSp modSp add mod ord">
        <pc:chgData name="Jefferson Passerini" userId="ec684a97d9b6a829" providerId="LiveId" clId="{6D4B5001-5DF0-4AF5-979B-4C3C5DA419DE}" dt="2024-03-21T12:31:57.812" v="1668" actId="1076"/>
        <pc:sldMkLst>
          <pc:docMk/>
          <pc:sldMk cId="2577409923" sldId="293"/>
        </pc:sldMkLst>
        <pc:spChg chg="mod">
          <ac:chgData name="Jefferson Passerini" userId="ec684a97d9b6a829" providerId="LiveId" clId="{6D4B5001-5DF0-4AF5-979B-4C3C5DA419DE}" dt="2024-03-21T12:22:35.343" v="1651" actId="20577"/>
          <ac:spMkLst>
            <pc:docMk/>
            <pc:sldMk cId="2577409923" sldId="293"/>
            <ac:spMk id="6" creationId="{16D88F2F-6F25-EFA5-6552-3D1FB9E76C1E}"/>
          </ac:spMkLst>
        </pc:spChg>
        <pc:spChg chg="mod ord">
          <ac:chgData name="Jefferson Passerini" userId="ec684a97d9b6a829" providerId="LiveId" clId="{6D4B5001-5DF0-4AF5-979B-4C3C5DA419DE}" dt="2024-03-21T12:31:21.463" v="1665" actId="1076"/>
          <ac:spMkLst>
            <pc:docMk/>
            <pc:sldMk cId="2577409923" sldId="293"/>
            <ac:spMk id="15" creationId="{649F61C5-08A9-AF3D-1EA7-43548EF3F689}"/>
          </ac:spMkLst>
        </pc:spChg>
        <pc:spChg chg="del">
          <ac:chgData name="Jefferson Passerini" userId="ec684a97d9b6a829" providerId="LiveId" clId="{6D4B5001-5DF0-4AF5-979B-4C3C5DA419DE}" dt="2024-03-21T12:30:50.680" v="1654" actId="478"/>
          <ac:spMkLst>
            <pc:docMk/>
            <pc:sldMk cId="2577409923" sldId="293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31:03.207" v="1658" actId="1076"/>
          <ac:picMkLst>
            <pc:docMk/>
            <pc:sldMk cId="2577409923" sldId="293"/>
            <ac:picMk id="3" creationId="{7DCEC506-7849-6BBC-5A06-EFC47D37CF63}"/>
          </ac:picMkLst>
        </pc:picChg>
        <pc:picChg chg="add mod">
          <ac:chgData name="Jefferson Passerini" userId="ec684a97d9b6a829" providerId="LiveId" clId="{6D4B5001-5DF0-4AF5-979B-4C3C5DA419DE}" dt="2024-03-21T12:31:57.812" v="1668" actId="1076"/>
          <ac:picMkLst>
            <pc:docMk/>
            <pc:sldMk cId="2577409923" sldId="293"/>
            <ac:picMk id="7" creationId="{E4099BB7-17F8-4754-B8F9-53196297DB83}"/>
          </ac:picMkLst>
        </pc:picChg>
        <pc:picChg chg="del">
          <ac:chgData name="Jefferson Passerini" userId="ec684a97d9b6a829" providerId="LiveId" clId="{6D4B5001-5DF0-4AF5-979B-4C3C5DA419DE}" dt="2024-03-21T12:31:24.166" v="1666" actId="478"/>
          <ac:picMkLst>
            <pc:docMk/>
            <pc:sldMk cId="2577409923" sldId="293"/>
            <ac:picMk id="8" creationId="{D22B5EB8-3BF0-6679-8394-CF0957B442D9}"/>
          </ac:picMkLst>
        </pc:picChg>
        <pc:picChg chg="del">
          <ac:chgData name="Jefferson Passerini" userId="ec684a97d9b6a829" providerId="LiveId" clId="{6D4B5001-5DF0-4AF5-979B-4C3C5DA419DE}" dt="2024-03-21T12:31:05.087" v="1659" actId="478"/>
          <ac:picMkLst>
            <pc:docMk/>
            <pc:sldMk cId="2577409923" sldId="293"/>
            <ac:picMk id="10" creationId="{99D5C7E3-058C-EE96-79A0-DB19196B59FD}"/>
          </ac:picMkLst>
        </pc:picChg>
        <pc:picChg chg="del">
          <ac:chgData name="Jefferson Passerini" userId="ec684a97d9b6a829" providerId="LiveId" clId="{6D4B5001-5DF0-4AF5-979B-4C3C5DA419DE}" dt="2024-03-21T12:30:47.840" v="1652" actId="478"/>
          <ac:picMkLst>
            <pc:docMk/>
            <pc:sldMk cId="2577409923" sldId="293"/>
            <ac:picMk id="12" creationId="{C1CF6F6F-069C-A958-3B10-F667870F5710}"/>
          </ac:picMkLst>
        </pc:picChg>
        <pc:picChg chg="del">
          <ac:chgData name="Jefferson Passerini" userId="ec684a97d9b6a829" providerId="LiveId" clId="{6D4B5001-5DF0-4AF5-979B-4C3C5DA419DE}" dt="2024-03-21T12:30:48.801" v="1653" actId="478"/>
          <ac:picMkLst>
            <pc:docMk/>
            <pc:sldMk cId="2577409923" sldId="293"/>
            <ac:picMk id="14" creationId="{CB6C5BE9-1B5A-322B-E534-07CD094125AE}"/>
          </ac:picMkLst>
        </pc:picChg>
      </pc:sldChg>
      <pc:sldChg chg="addSp delSp modSp add mod ord">
        <pc:chgData name="Jefferson Passerini" userId="ec684a97d9b6a829" providerId="LiveId" clId="{6D4B5001-5DF0-4AF5-979B-4C3C5DA419DE}" dt="2024-03-21T12:40:39.636" v="1697" actId="1076"/>
        <pc:sldMkLst>
          <pc:docMk/>
          <pc:sldMk cId="131478967" sldId="294"/>
        </pc:sldMkLst>
        <pc:spChg chg="mod">
          <ac:chgData name="Jefferson Passerini" userId="ec684a97d9b6a829" providerId="LiveId" clId="{6D4B5001-5DF0-4AF5-979B-4C3C5DA419DE}" dt="2024-03-21T12:22:27.720" v="1645" actId="20577"/>
          <ac:spMkLst>
            <pc:docMk/>
            <pc:sldMk cId="131478967" sldId="294"/>
            <ac:spMk id="6" creationId="{16D88F2F-6F25-EFA5-6552-3D1FB9E76C1E}"/>
          </ac:spMkLst>
        </pc:spChg>
        <pc:spChg chg="mod">
          <ac:chgData name="Jefferson Passerini" userId="ec684a97d9b6a829" providerId="LiveId" clId="{6D4B5001-5DF0-4AF5-979B-4C3C5DA419DE}" dt="2024-03-21T12:40:21.469" v="1695" actId="1076"/>
          <ac:spMkLst>
            <pc:docMk/>
            <pc:sldMk cId="131478967" sldId="294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39:51.474" v="1691"/>
          <ac:picMkLst>
            <pc:docMk/>
            <pc:sldMk cId="131478967" sldId="294"/>
            <ac:picMk id="2" creationId="{6E92311B-DAD9-439C-E1C1-72E6B1032A56}"/>
          </ac:picMkLst>
        </pc:picChg>
        <pc:picChg chg="del">
          <ac:chgData name="Jefferson Passerini" userId="ec684a97d9b6a829" providerId="LiveId" clId="{6D4B5001-5DF0-4AF5-979B-4C3C5DA419DE}" dt="2024-03-21T12:39:45.119" v="1688" actId="478"/>
          <ac:picMkLst>
            <pc:docMk/>
            <pc:sldMk cId="131478967" sldId="294"/>
            <ac:picMk id="3" creationId="{F8539594-F522-9BAE-374A-ACD1323EFDE3}"/>
          </ac:picMkLst>
        </pc:picChg>
        <pc:picChg chg="del">
          <ac:chgData name="Jefferson Passerini" userId="ec684a97d9b6a829" providerId="LiveId" clId="{6D4B5001-5DF0-4AF5-979B-4C3C5DA419DE}" dt="2024-03-21T12:39:45.782" v="1689" actId="478"/>
          <ac:picMkLst>
            <pc:docMk/>
            <pc:sldMk cId="131478967" sldId="294"/>
            <ac:picMk id="7" creationId="{1E54FCA9-A7CF-1671-6127-1F194742F5DA}"/>
          </ac:picMkLst>
        </pc:picChg>
        <pc:picChg chg="del">
          <ac:chgData name="Jefferson Passerini" userId="ec684a97d9b6a829" providerId="LiveId" clId="{6D4B5001-5DF0-4AF5-979B-4C3C5DA419DE}" dt="2024-03-21T12:39:46.511" v="1690" actId="478"/>
          <ac:picMkLst>
            <pc:docMk/>
            <pc:sldMk cId="131478967" sldId="294"/>
            <ac:picMk id="8" creationId="{D22B5EB8-3BF0-6679-8394-CF0957B442D9}"/>
          </ac:picMkLst>
        </pc:picChg>
        <pc:picChg chg="add mod">
          <ac:chgData name="Jefferson Passerini" userId="ec684a97d9b6a829" providerId="LiveId" clId="{6D4B5001-5DF0-4AF5-979B-4C3C5DA419DE}" dt="2024-03-21T12:40:16.141" v="1693" actId="1076"/>
          <ac:picMkLst>
            <pc:docMk/>
            <pc:sldMk cId="131478967" sldId="294"/>
            <ac:picMk id="9" creationId="{8E79E2AF-1C05-CA8D-4935-F0CE140B5579}"/>
          </ac:picMkLst>
        </pc:picChg>
        <pc:picChg chg="add mod">
          <ac:chgData name="Jefferson Passerini" userId="ec684a97d9b6a829" providerId="LiveId" clId="{6D4B5001-5DF0-4AF5-979B-4C3C5DA419DE}" dt="2024-03-21T12:40:39.636" v="1697" actId="1076"/>
          <ac:picMkLst>
            <pc:docMk/>
            <pc:sldMk cId="131478967" sldId="294"/>
            <ac:picMk id="11" creationId="{48FDF301-4B7C-5794-9A07-9288134FD328}"/>
          </ac:picMkLst>
        </pc:picChg>
      </pc:sldChg>
      <pc:sldChg chg="del">
        <pc:chgData name="Jefferson Passerini" userId="ec684a97d9b6a829" providerId="LiveId" clId="{6D4B5001-5DF0-4AF5-979B-4C3C5DA419DE}" dt="2024-03-21T11:37:28.442" v="8" actId="47"/>
        <pc:sldMkLst>
          <pc:docMk/>
          <pc:sldMk cId="2994317039" sldId="294"/>
        </pc:sldMkLst>
      </pc:sldChg>
      <pc:sldChg chg="del">
        <pc:chgData name="Jefferson Passerini" userId="ec684a97d9b6a829" providerId="LiveId" clId="{6D4B5001-5DF0-4AF5-979B-4C3C5DA419DE}" dt="2024-03-21T11:37:28.785" v="9" actId="47"/>
        <pc:sldMkLst>
          <pc:docMk/>
          <pc:sldMk cId="867337325" sldId="295"/>
        </pc:sldMkLst>
      </pc:sldChg>
      <pc:sldChg chg="addSp delSp modSp add mod">
        <pc:chgData name="Jefferson Passerini" userId="ec684a97d9b6a829" providerId="LiveId" clId="{6D4B5001-5DF0-4AF5-979B-4C3C5DA419DE}" dt="2024-03-21T12:39:31.095" v="1687" actId="1076"/>
        <pc:sldMkLst>
          <pc:docMk/>
          <pc:sldMk cId="2372568176" sldId="295"/>
        </pc:sldMkLst>
        <pc:spChg chg="mod">
          <ac:chgData name="Jefferson Passerini" userId="ec684a97d9b6a829" providerId="LiveId" clId="{6D4B5001-5DF0-4AF5-979B-4C3C5DA419DE}" dt="2024-03-21T12:32:09.260" v="1676" actId="14100"/>
          <ac:spMkLst>
            <pc:docMk/>
            <pc:sldMk cId="2372568176" sldId="295"/>
            <ac:spMk id="15" creationId="{649F61C5-08A9-AF3D-1EA7-43548EF3F689}"/>
          </ac:spMkLst>
        </pc:spChg>
        <pc:picChg chg="del">
          <ac:chgData name="Jefferson Passerini" userId="ec684a97d9b6a829" providerId="LiveId" clId="{6D4B5001-5DF0-4AF5-979B-4C3C5DA419DE}" dt="2024-03-21T12:32:10.643" v="1677" actId="478"/>
          <ac:picMkLst>
            <pc:docMk/>
            <pc:sldMk cId="2372568176" sldId="295"/>
            <ac:picMk id="3" creationId="{7DCEC506-7849-6BBC-5A06-EFC47D37CF63}"/>
          </ac:picMkLst>
        </pc:picChg>
        <pc:picChg chg="add mod ord">
          <ac:chgData name="Jefferson Passerini" userId="ec684a97d9b6a829" providerId="LiveId" clId="{6D4B5001-5DF0-4AF5-979B-4C3C5DA419DE}" dt="2024-03-21T12:38:55.077" v="1682" actId="167"/>
          <ac:picMkLst>
            <pc:docMk/>
            <pc:sldMk cId="2372568176" sldId="295"/>
            <ac:picMk id="5" creationId="{0FFD2566-5A6F-0CCD-0420-21A090E6748C}"/>
          </ac:picMkLst>
        </pc:picChg>
        <pc:picChg chg="add mod">
          <ac:chgData name="Jefferson Passerini" userId="ec684a97d9b6a829" providerId="LiveId" clId="{6D4B5001-5DF0-4AF5-979B-4C3C5DA419DE}" dt="2024-03-21T12:39:31.095" v="1687" actId="1076"/>
          <ac:picMkLst>
            <pc:docMk/>
            <pc:sldMk cId="2372568176" sldId="295"/>
            <ac:picMk id="9" creationId="{FC4646C5-DC82-FD56-DF6A-20C271C439A3}"/>
          </ac:picMkLst>
        </pc:picChg>
      </pc:sldChg>
      <pc:sldChg chg="del">
        <pc:chgData name="Jefferson Passerini" userId="ec684a97d9b6a829" providerId="LiveId" clId="{6D4B5001-5DF0-4AF5-979B-4C3C5DA419DE}" dt="2024-03-21T11:37:29.164" v="10" actId="47"/>
        <pc:sldMkLst>
          <pc:docMk/>
          <pc:sldMk cId="968053635" sldId="296"/>
        </pc:sldMkLst>
      </pc:sldChg>
      <pc:sldChg chg="addSp delSp modSp add mod ord">
        <pc:chgData name="Jefferson Passerini" userId="ec684a97d9b6a829" providerId="LiveId" clId="{6D4B5001-5DF0-4AF5-979B-4C3C5DA419DE}" dt="2024-03-21T13:07:44.430" v="2554" actId="1076"/>
        <pc:sldMkLst>
          <pc:docMk/>
          <pc:sldMk cId="1899868702" sldId="296"/>
        </pc:sldMkLst>
        <pc:spChg chg="del mod">
          <ac:chgData name="Jefferson Passerini" userId="ec684a97d9b6a829" providerId="LiveId" clId="{6D4B5001-5DF0-4AF5-979B-4C3C5DA419DE}" dt="2024-03-21T13:03:58.615" v="2180" actId="478"/>
          <ac:spMkLst>
            <pc:docMk/>
            <pc:sldMk cId="1899868702" sldId="296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3:05:38.198" v="2183" actId="478"/>
          <ac:spMkLst>
            <pc:docMk/>
            <pc:sldMk cId="1899868702" sldId="296"/>
            <ac:spMk id="7" creationId="{04800871-9CF5-7382-E404-B75777D0FA6C}"/>
          </ac:spMkLst>
        </pc:spChg>
        <pc:spChg chg="add mod">
          <ac:chgData name="Jefferson Passerini" userId="ec684a97d9b6a829" providerId="LiveId" clId="{6D4B5001-5DF0-4AF5-979B-4C3C5DA419DE}" dt="2024-03-21T13:07:44.430" v="2554" actId="1076"/>
          <ac:spMkLst>
            <pc:docMk/>
            <pc:sldMk cId="1899868702" sldId="296"/>
            <ac:spMk id="8" creationId="{77413390-C6A1-1D0D-30E4-F8D14CFC7C67}"/>
          </ac:spMkLst>
        </pc:spChg>
        <pc:picChg chg="add mod">
          <ac:chgData name="Jefferson Passerini" userId="ec684a97d9b6a829" providerId="LiveId" clId="{6D4B5001-5DF0-4AF5-979B-4C3C5DA419DE}" dt="2024-03-21T13:07:41.358" v="2553" actId="1076"/>
          <ac:picMkLst>
            <pc:docMk/>
            <pc:sldMk cId="1899868702" sldId="296"/>
            <ac:picMk id="5" creationId="{869F467B-87A8-BA8A-CD72-BEACBC8697C5}"/>
          </ac:picMkLst>
        </pc:picChg>
      </pc:sldChg>
      <pc:sldChg chg="add">
        <pc:chgData name="Jefferson Passerini" userId="ec684a97d9b6a829" providerId="LiveId" clId="{6D4B5001-5DF0-4AF5-979B-4C3C5DA419DE}" dt="2024-03-21T12:41:30.605" v="1699" actId="2890"/>
        <pc:sldMkLst>
          <pc:docMk/>
          <pc:sldMk cId="1572291123" sldId="297"/>
        </pc:sldMkLst>
      </pc:sldChg>
      <pc:sldChg chg="del">
        <pc:chgData name="Jefferson Passerini" userId="ec684a97d9b6a829" providerId="LiveId" clId="{6D4B5001-5DF0-4AF5-979B-4C3C5DA419DE}" dt="2024-03-21T11:37:29.996" v="12" actId="47"/>
        <pc:sldMkLst>
          <pc:docMk/>
          <pc:sldMk cId="2178763926" sldId="297"/>
        </pc:sldMkLst>
      </pc:sldChg>
      <pc:sldChg chg="del">
        <pc:chgData name="Jefferson Passerini" userId="ec684a97d9b6a829" providerId="LiveId" clId="{6D4B5001-5DF0-4AF5-979B-4C3C5DA419DE}" dt="2024-03-21T11:37:30.791" v="14" actId="47"/>
        <pc:sldMkLst>
          <pc:docMk/>
          <pc:sldMk cId="516213243" sldId="298"/>
        </pc:sldMkLst>
      </pc:sldChg>
      <pc:sldChg chg="addSp modSp add mod">
        <pc:chgData name="Jefferson Passerini" userId="ec684a97d9b6a829" providerId="LiveId" clId="{6D4B5001-5DF0-4AF5-979B-4C3C5DA419DE}" dt="2024-03-21T13:17:17.890" v="3849" actId="20577"/>
        <pc:sldMkLst>
          <pc:docMk/>
          <pc:sldMk cId="2360396059" sldId="298"/>
        </pc:sldMkLst>
        <pc:spChg chg="add mod">
          <ac:chgData name="Jefferson Passerini" userId="ec684a97d9b6a829" providerId="LiveId" clId="{6D4B5001-5DF0-4AF5-979B-4C3C5DA419DE}" dt="2024-03-21T13:14:36.117" v="3364" actId="1038"/>
          <ac:spMkLst>
            <pc:docMk/>
            <pc:sldMk cId="2360396059" sldId="298"/>
            <ac:spMk id="3" creationId="{1C0A0BDD-1598-D12F-613E-8496FB06A034}"/>
          </ac:spMkLst>
        </pc:spChg>
        <pc:spChg chg="mod">
          <ac:chgData name="Jefferson Passerini" userId="ec684a97d9b6a829" providerId="LiveId" clId="{6D4B5001-5DF0-4AF5-979B-4C3C5DA419DE}" dt="2024-03-21T13:17:17.890" v="3849" actId="20577"/>
          <ac:spMkLst>
            <pc:docMk/>
            <pc:sldMk cId="2360396059" sldId="298"/>
            <ac:spMk id="9" creationId="{424D2663-9C24-2649-D000-AF5E674A83FD}"/>
          </ac:spMkLst>
        </pc:spChg>
      </pc:sldChg>
      <pc:sldChg chg="del">
        <pc:chgData name="Jefferson Passerini" userId="ec684a97d9b6a829" providerId="LiveId" clId="{6D4B5001-5DF0-4AF5-979B-4C3C5DA419DE}" dt="2024-03-21T11:37:31.175" v="15" actId="47"/>
        <pc:sldMkLst>
          <pc:docMk/>
          <pc:sldMk cId="366383653" sldId="299"/>
        </pc:sldMkLst>
      </pc:sldChg>
      <pc:sldChg chg="modSp add mod">
        <pc:chgData name="Jefferson Passerini" userId="ec684a97d9b6a829" providerId="LiveId" clId="{6D4B5001-5DF0-4AF5-979B-4C3C5DA419DE}" dt="2024-03-21T13:10:11.726" v="2874" actId="115"/>
        <pc:sldMkLst>
          <pc:docMk/>
          <pc:sldMk cId="3438409202" sldId="299"/>
        </pc:sldMkLst>
        <pc:spChg chg="mod">
          <ac:chgData name="Jefferson Passerini" userId="ec684a97d9b6a829" providerId="LiveId" clId="{6D4B5001-5DF0-4AF5-979B-4C3C5DA419DE}" dt="2024-03-21T13:10:11.726" v="2874" actId="115"/>
          <ac:spMkLst>
            <pc:docMk/>
            <pc:sldMk cId="3438409202" sldId="299"/>
            <ac:spMk id="8" creationId="{77413390-C6A1-1D0D-30E4-F8D14CFC7C67}"/>
          </ac:spMkLst>
        </pc:spChg>
      </pc:sldChg>
      <pc:sldChg chg="del">
        <pc:chgData name="Jefferson Passerini" userId="ec684a97d9b6a829" providerId="LiveId" clId="{6D4B5001-5DF0-4AF5-979B-4C3C5DA419DE}" dt="2024-03-21T11:37:32.152" v="17" actId="47"/>
        <pc:sldMkLst>
          <pc:docMk/>
          <pc:sldMk cId="898974622" sldId="300"/>
        </pc:sldMkLst>
      </pc:sldChg>
      <pc:sldChg chg="addSp modSp add mod">
        <pc:chgData name="Jefferson Passerini" userId="ec684a97d9b6a829" providerId="LiveId" clId="{6D4B5001-5DF0-4AF5-979B-4C3C5DA419DE}" dt="2024-03-21T13:47:52.459" v="5051"/>
        <pc:sldMkLst>
          <pc:docMk/>
          <pc:sldMk cId="2921745109" sldId="300"/>
        </pc:sldMkLst>
        <pc:spChg chg="mod">
          <ac:chgData name="Jefferson Passerini" userId="ec684a97d9b6a829" providerId="LiveId" clId="{6D4B5001-5DF0-4AF5-979B-4C3C5DA419DE}" dt="2024-03-21T13:13:24.370" v="3259" actId="113"/>
          <ac:spMkLst>
            <pc:docMk/>
            <pc:sldMk cId="2921745109" sldId="300"/>
            <ac:spMk id="8" creationId="{77413390-C6A1-1D0D-30E4-F8D14CFC7C67}"/>
          </ac:spMkLst>
        </pc:spChg>
        <pc:picChg chg="add mod">
          <ac:chgData name="Jefferson Passerini" userId="ec684a97d9b6a829" providerId="LiveId" clId="{6D4B5001-5DF0-4AF5-979B-4C3C5DA419DE}" dt="2024-03-21T13:47:52.459" v="5051"/>
          <ac:picMkLst>
            <pc:docMk/>
            <pc:sldMk cId="2921745109" sldId="300"/>
            <ac:picMk id="2" creationId="{672E81B8-4C63-C9E2-4A60-C1D36AC98015}"/>
          </ac:picMkLst>
        </pc:picChg>
      </pc:sldChg>
      <pc:sldChg chg="addSp delSp modSp add mod">
        <pc:chgData name="Jefferson Passerini" userId="ec684a97d9b6a829" providerId="LiveId" clId="{6D4B5001-5DF0-4AF5-979B-4C3C5DA419DE}" dt="2024-03-21T13:42:56.443" v="4487" actId="20577"/>
        <pc:sldMkLst>
          <pc:docMk/>
          <pc:sldMk cId="41142650" sldId="301"/>
        </pc:sldMkLst>
        <pc:spChg chg="mod ord">
          <ac:chgData name="Jefferson Passerini" userId="ec684a97d9b6a829" providerId="LiveId" clId="{6D4B5001-5DF0-4AF5-979B-4C3C5DA419DE}" dt="2024-03-21T13:20:54.637" v="3935" actId="1076"/>
          <ac:spMkLst>
            <pc:docMk/>
            <pc:sldMk cId="41142650" sldId="301"/>
            <ac:spMk id="3" creationId="{1C0A0BDD-1598-D12F-613E-8496FB06A034}"/>
          </ac:spMkLst>
        </pc:spChg>
        <pc:spChg chg="mod ord">
          <ac:chgData name="Jefferson Passerini" userId="ec684a97d9b6a829" providerId="LiveId" clId="{6D4B5001-5DF0-4AF5-979B-4C3C5DA419DE}" dt="2024-03-21T13:19:27.898" v="3878" actId="14100"/>
          <ac:spMkLst>
            <pc:docMk/>
            <pc:sldMk cId="41142650" sldId="301"/>
            <ac:spMk id="5" creationId="{939470D7-F492-24D1-C2CA-27850492C062}"/>
          </ac:spMkLst>
        </pc:spChg>
        <pc:spChg chg="add del mod">
          <ac:chgData name="Jefferson Passerini" userId="ec684a97d9b6a829" providerId="LiveId" clId="{6D4B5001-5DF0-4AF5-979B-4C3C5DA419DE}" dt="2024-03-21T13:18:22.503" v="3856" actId="478"/>
          <ac:spMkLst>
            <pc:docMk/>
            <pc:sldMk cId="41142650" sldId="301"/>
            <ac:spMk id="8" creationId="{B4B06879-8BC8-3235-B2AE-F65577EF6D40}"/>
          </ac:spMkLst>
        </pc:spChg>
        <pc:spChg chg="del">
          <ac:chgData name="Jefferson Passerini" userId="ec684a97d9b6a829" providerId="LiveId" clId="{6D4B5001-5DF0-4AF5-979B-4C3C5DA419DE}" dt="2024-03-21T13:18:20.392" v="3855" actId="478"/>
          <ac:spMkLst>
            <pc:docMk/>
            <pc:sldMk cId="41142650" sldId="301"/>
            <ac:spMk id="9" creationId="{424D2663-9C24-2649-D000-AF5E674A83FD}"/>
          </ac:spMkLst>
        </pc:spChg>
        <pc:spChg chg="add mod">
          <ac:chgData name="Jefferson Passerini" userId="ec684a97d9b6a829" providerId="LiveId" clId="{6D4B5001-5DF0-4AF5-979B-4C3C5DA419DE}" dt="2024-03-21T13:24:36.719" v="4085" actId="20577"/>
          <ac:spMkLst>
            <pc:docMk/>
            <pc:sldMk cId="41142650" sldId="301"/>
            <ac:spMk id="15" creationId="{9E2D0724-0782-D055-9A58-F92E87441F3A}"/>
          </ac:spMkLst>
        </pc:spChg>
        <pc:spChg chg="add mod">
          <ac:chgData name="Jefferson Passerini" userId="ec684a97d9b6a829" providerId="LiveId" clId="{6D4B5001-5DF0-4AF5-979B-4C3C5DA419DE}" dt="2024-03-21T13:21:08.186" v="3937" actId="208"/>
          <ac:spMkLst>
            <pc:docMk/>
            <pc:sldMk cId="41142650" sldId="301"/>
            <ac:spMk id="16" creationId="{13B0F1F6-246D-1424-3C5D-BA110C820769}"/>
          </ac:spMkLst>
        </pc:spChg>
        <pc:spChg chg="add mod">
          <ac:chgData name="Jefferson Passerini" userId="ec684a97d9b6a829" providerId="LiveId" clId="{6D4B5001-5DF0-4AF5-979B-4C3C5DA419DE}" dt="2024-03-21T13:42:45.811" v="4481" actId="20577"/>
          <ac:spMkLst>
            <pc:docMk/>
            <pc:sldMk cId="41142650" sldId="301"/>
            <ac:spMk id="17" creationId="{8CD8C4D1-5CC3-AB1E-1F37-3A5D452F8BB8}"/>
          </ac:spMkLst>
        </pc:spChg>
        <pc:spChg chg="add mod">
          <ac:chgData name="Jefferson Passerini" userId="ec684a97d9b6a829" providerId="LiveId" clId="{6D4B5001-5DF0-4AF5-979B-4C3C5DA419DE}" dt="2024-03-21T13:25:37.435" v="4107" actId="14100"/>
          <ac:spMkLst>
            <pc:docMk/>
            <pc:sldMk cId="41142650" sldId="301"/>
            <ac:spMk id="18" creationId="{051D27F2-2D50-D427-498B-EA65748FB8F7}"/>
          </ac:spMkLst>
        </pc:spChg>
        <pc:spChg chg="add mod">
          <ac:chgData name="Jefferson Passerini" userId="ec684a97d9b6a829" providerId="LiveId" clId="{6D4B5001-5DF0-4AF5-979B-4C3C5DA419DE}" dt="2024-03-21T13:42:53.058" v="4485" actId="20577"/>
          <ac:spMkLst>
            <pc:docMk/>
            <pc:sldMk cId="41142650" sldId="301"/>
            <ac:spMk id="19" creationId="{D360689A-4971-E065-4C71-9903D09BEAAE}"/>
          </ac:spMkLst>
        </pc:spChg>
        <pc:spChg chg="add mod">
          <ac:chgData name="Jefferson Passerini" userId="ec684a97d9b6a829" providerId="LiveId" clId="{6D4B5001-5DF0-4AF5-979B-4C3C5DA419DE}" dt="2024-03-21T13:25:39.971" v="4110" actId="1035"/>
          <ac:spMkLst>
            <pc:docMk/>
            <pc:sldMk cId="41142650" sldId="301"/>
            <ac:spMk id="20" creationId="{8CEFC78E-4CEE-03CC-BB28-6087762F6357}"/>
          </ac:spMkLst>
        </pc:spChg>
        <pc:spChg chg="add mod">
          <ac:chgData name="Jefferson Passerini" userId="ec684a97d9b6a829" providerId="LiveId" clId="{6D4B5001-5DF0-4AF5-979B-4C3C5DA419DE}" dt="2024-03-21T13:42:56.443" v="4487" actId="20577"/>
          <ac:spMkLst>
            <pc:docMk/>
            <pc:sldMk cId="41142650" sldId="301"/>
            <ac:spMk id="21" creationId="{6D5FC529-3214-771C-DDC7-7F9621D7DA72}"/>
          </ac:spMkLst>
        </pc:spChg>
        <pc:spChg chg="add mod">
          <ac:chgData name="Jefferson Passerini" userId="ec684a97d9b6a829" providerId="LiveId" clId="{6D4B5001-5DF0-4AF5-979B-4C3C5DA419DE}" dt="2024-03-21T13:26:30.691" v="4250"/>
          <ac:spMkLst>
            <pc:docMk/>
            <pc:sldMk cId="41142650" sldId="301"/>
            <ac:spMk id="22" creationId="{06F074F4-43F1-0D77-5CF1-CBD06742B932}"/>
          </ac:spMkLst>
        </pc:spChg>
        <pc:spChg chg="add mod">
          <ac:chgData name="Jefferson Passerini" userId="ec684a97d9b6a829" providerId="LiveId" clId="{6D4B5001-5DF0-4AF5-979B-4C3C5DA419DE}" dt="2024-03-21T13:29:25.357" v="4268" actId="208"/>
          <ac:spMkLst>
            <pc:docMk/>
            <pc:sldMk cId="41142650" sldId="301"/>
            <ac:spMk id="23" creationId="{BD465F82-12FE-8105-0E45-BA2B1C828BD6}"/>
          </ac:spMkLst>
        </pc:spChg>
        <pc:spChg chg="add mod">
          <ac:chgData name="Jefferson Passerini" userId="ec684a97d9b6a829" providerId="LiveId" clId="{6D4B5001-5DF0-4AF5-979B-4C3C5DA419DE}" dt="2024-03-21T13:30:06.259" v="4372" actId="1076"/>
          <ac:spMkLst>
            <pc:docMk/>
            <pc:sldMk cId="41142650" sldId="301"/>
            <ac:spMk id="24" creationId="{4ECB8261-B9E4-82EF-AD1A-FB2D96AC9BBC}"/>
          </ac:spMkLst>
        </pc:spChg>
        <pc:spChg chg="add del mod">
          <ac:chgData name="Jefferson Passerini" userId="ec684a97d9b6a829" providerId="LiveId" clId="{6D4B5001-5DF0-4AF5-979B-4C3C5DA419DE}" dt="2024-03-21T13:37:12.632" v="4381" actId="478"/>
          <ac:spMkLst>
            <pc:docMk/>
            <pc:sldMk cId="41142650" sldId="301"/>
            <ac:spMk id="29" creationId="{F61CD288-F8BB-B197-1813-59CBB14FB639}"/>
          </ac:spMkLst>
        </pc:spChg>
        <pc:spChg chg="add del mod">
          <ac:chgData name="Jefferson Passerini" userId="ec684a97d9b6a829" providerId="LiveId" clId="{6D4B5001-5DF0-4AF5-979B-4C3C5DA419DE}" dt="2024-03-21T13:37:38.270" v="4384" actId="478"/>
          <ac:spMkLst>
            <pc:docMk/>
            <pc:sldMk cId="41142650" sldId="301"/>
            <ac:spMk id="30" creationId="{DDD7D4CF-5E9C-8CF1-DF24-1F35333589A6}"/>
          </ac:spMkLst>
        </pc:spChg>
        <pc:spChg chg="add del mod">
          <ac:chgData name="Jefferson Passerini" userId="ec684a97d9b6a829" providerId="LiveId" clId="{6D4B5001-5DF0-4AF5-979B-4C3C5DA419DE}" dt="2024-03-21T13:38:10.020" v="4388" actId="478"/>
          <ac:spMkLst>
            <pc:docMk/>
            <pc:sldMk cId="41142650" sldId="301"/>
            <ac:spMk id="31" creationId="{0B076398-973A-92EF-137D-9F404A994117}"/>
          </ac:spMkLst>
        </pc:spChg>
        <pc:spChg chg="add mod">
          <ac:chgData name="Jefferson Passerini" userId="ec684a97d9b6a829" providerId="LiveId" clId="{6D4B5001-5DF0-4AF5-979B-4C3C5DA419DE}" dt="2024-03-21T13:40:37.681" v="4399" actId="208"/>
          <ac:spMkLst>
            <pc:docMk/>
            <pc:sldMk cId="41142650" sldId="301"/>
            <ac:spMk id="36" creationId="{B0A1044A-4B4F-55EA-616B-754AF594A810}"/>
          </ac:spMkLst>
        </pc:spChg>
        <pc:spChg chg="add mod">
          <ac:chgData name="Jefferson Passerini" userId="ec684a97d9b6a829" providerId="LiveId" clId="{6D4B5001-5DF0-4AF5-979B-4C3C5DA419DE}" dt="2024-03-21T13:42:49.019" v="4483" actId="20577"/>
          <ac:spMkLst>
            <pc:docMk/>
            <pc:sldMk cId="41142650" sldId="301"/>
            <ac:spMk id="37" creationId="{F9F40F2C-2B40-EFC5-95B7-ADB62EFE14F5}"/>
          </ac:spMkLst>
        </pc:spChg>
        <pc:spChg chg="add mod">
          <ac:chgData name="Jefferson Passerini" userId="ec684a97d9b6a829" providerId="LiveId" clId="{6D4B5001-5DF0-4AF5-979B-4C3C5DA419DE}" dt="2024-03-21T13:42:22.076" v="4474" actId="1036"/>
          <ac:spMkLst>
            <pc:docMk/>
            <pc:sldMk cId="41142650" sldId="301"/>
            <ac:spMk id="38" creationId="{1051F9B2-EFB2-FC5C-5844-A659545B2A40}"/>
          </ac:spMkLst>
        </pc:spChg>
        <pc:spChg chg="add mod">
          <ac:chgData name="Jefferson Passerini" userId="ec684a97d9b6a829" providerId="LiveId" clId="{6D4B5001-5DF0-4AF5-979B-4C3C5DA419DE}" dt="2024-03-21T13:42:35.084" v="4479" actId="14100"/>
          <ac:spMkLst>
            <pc:docMk/>
            <pc:sldMk cId="41142650" sldId="301"/>
            <ac:spMk id="39" creationId="{DB0D4D1B-60EF-182C-DA80-02E05E088A41}"/>
          </ac:spMkLst>
        </pc:spChg>
        <pc:picChg chg="del">
          <ac:chgData name="Jefferson Passerini" userId="ec684a97d9b6a829" providerId="LiveId" clId="{6D4B5001-5DF0-4AF5-979B-4C3C5DA419DE}" dt="2024-03-21T13:18:09.880" v="3851" actId="478"/>
          <ac:picMkLst>
            <pc:docMk/>
            <pc:sldMk cId="41142650" sldId="301"/>
            <ac:picMk id="2" creationId="{65F36C1C-B845-6352-F7D5-6C1FF27823FB}"/>
          </ac:picMkLst>
        </pc:picChg>
        <pc:picChg chg="mod ord">
          <ac:chgData name="Jefferson Passerini" userId="ec684a97d9b6a829" providerId="LiveId" clId="{6D4B5001-5DF0-4AF5-979B-4C3C5DA419DE}" dt="2024-03-21T13:20:51.725" v="3934" actId="1076"/>
          <ac:picMkLst>
            <pc:docMk/>
            <pc:sldMk cId="41142650" sldId="301"/>
            <ac:picMk id="6" creationId="{3419A2AA-E7B7-5FE7-9223-7573D84FA8A1}"/>
          </ac:picMkLst>
        </pc:picChg>
        <pc:picChg chg="add mod modCrop">
          <ac:chgData name="Jefferson Passerini" userId="ec684a97d9b6a829" providerId="LiveId" clId="{6D4B5001-5DF0-4AF5-979B-4C3C5DA419DE}" dt="2024-03-21T13:26:37.114" v="4252" actId="1076"/>
          <ac:picMkLst>
            <pc:docMk/>
            <pc:sldMk cId="41142650" sldId="301"/>
            <ac:picMk id="11" creationId="{D61B2D3B-5480-0345-BDB3-F17F8709F509}"/>
          </ac:picMkLst>
        </pc:picChg>
        <pc:cxnChg chg="add mod">
          <ac:chgData name="Jefferson Passerini" userId="ec684a97d9b6a829" providerId="LiveId" clId="{6D4B5001-5DF0-4AF5-979B-4C3C5DA419DE}" dt="2024-03-21T13:20:58.309" v="3936" actId="1076"/>
          <ac:cxnSpMkLst>
            <pc:docMk/>
            <pc:sldMk cId="41142650" sldId="301"/>
            <ac:cxnSpMk id="13" creationId="{2716240C-65E3-E295-BD0B-3C987FBAB08A}"/>
          </ac:cxnSpMkLst>
        </pc:cxnChg>
        <pc:cxnChg chg="add del mod">
          <ac:chgData name="Jefferson Passerini" userId="ec684a97d9b6a829" providerId="LiveId" clId="{6D4B5001-5DF0-4AF5-979B-4C3C5DA419DE}" dt="2024-03-21T13:36:45.513" v="4378" actId="478"/>
          <ac:cxnSpMkLst>
            <pc:docMk/>
            <pc:sldMk cId="41142650" sldId="301"/>
            <ac:cxnSpMk id="26" creationId="{4349C57C-51B9-CAF4-FD3C-F564AD29ECE5}"/>
          </ac:cxnSpMkLst>
        </pc:cxnChg>
        <pc:cxnChg chg="add mod">
          <ac:chgData name="Jefferson Passerini" userId="ec684a97d9b6a829" providerId="LiveId" clId="{6D4B5001-5DF0-4AF5-979B-4C3C5DA419DE}" dt="2024-03-21T13:38:31.503" v="4392" actId="1582"/>
          <ac:cxnSpMkLst>
            <pc:docMk/>
            <pc:sldMk cId="41142650" sldId="301"/>
            <ac:cxnSpMk id="33" creationId="{F001677D-025C-882B-E551-3C6A75AD296B}"/>
          </ac:cxnSpMkLst>
        </pc:cxnChg>
      </pc:sldChg>
      <pc:sldChg chg="del">
        <pc:chgData name="Jefferson Passerini" userId="ec684a97d9b6a829" providerId="LiveId" clId="{6D4B5001-5DF0-4AF5-979B-4C3C5DA419DE}" dt="2024-03-21T11:37:32.503" v="18" actId="47"/>
        <pc:sldMkLst>
          <pc:docMk/>
          <pc:sldMk cId="1111092627" sldId="301"/>
        </pc:sldMkLst>
      </pc:sldChg>
      <pc:sldChg chg="addSp delSp modSp add mod ord">
        <pc:chgData name="Jefferson Passerini" userId="ec684a97d9b6a829" providerId="LiveId" clId="{6D4B5001-5DF0-4AF5-979B-4C3C5DA419DE}" dt="2024-03-21T13:48:03.871" v="5055" actId="1076"/>
        <pc:sldMkLst>
          <pc:docMk/>
          <pc:sldMk cId="784248606" sldId="302"/>
        </pc:sldMkLst>
        <pc:spChg chg="del">
          <ac:chgData name="Jefferson Passerini" userId="ec684a97d9b6a829" providerId="LiveId" clId="{6D4B5001-5DF0-4AF5-979B-4C3C5DA419DE}" dt="2024-03-21T13:47:41.409" v="5049" actId="478"/>
          <ac:spMkLst>
            <pc:docMk/>
            <pc:sldMk cId="784248606" sldId="302"/>
            <ac:spMk id="3" creationId="{1C0A0BDD-1598-D12F-613E-8496FB06A034}"/>
          </ac:spMkLst>
        </pc:spChg>
        <pc:spChg chg="del">
          <ac:chgData name="Jefferson Passerini" userId="ec684a97d9b6a829" providerId="LiveId" clId="{6D4B5001-5DF0-4AF5-979B-4C3C5DA419DE}" dt="2024-03-21T13:47:40.353" v="5048" actId="478"/>
          <ac:spMkLst>
            <pc:docMk/>
            <pc:sldMk cId="784248606" sldId="302"/>
            <ac:spMk id="5" creationId="{939470D7-F492-24D1-C2CA-27850492C062}"/>
          </ac:spMkLst>
        </pc:spChg>
        <pc:spChg chg="mod">
          <ac:chgData name="Jefferson Passerini" userId="ec684a97d9b6a829" providerId="LiveId" clId="{6D4B5001-5DF0-4AF5-979B-4C3C5DA419DE}" dt="2024-03-21T13:47:34.445" v="5046" actId="27636"/>
          <ac:spMkLst>
            <pc:docMk/>
            <pc:sldMk cId="784248606" sldId="302"/>
            <ac:spMk id="9" creationId="{424D2663-9C24-2649-D000-AF5E674A83FD}"/>
          </ac:spMkLst>
        </pc:spChg>
        <pc:picChg chg="del">
          <ac:chgData name="Jefferson Passerini" userId="ec684a97d9b6a829" providerId="LiveId" clId="{6D4B5001-5DF0-4AF5-979B-4C3C5DA419DE}" dt="2024-03-21T13:47:39.521" v="5047" actId="478"/>
          <ac:picMkLst>
            <pc:docMk/>
            <pc:sldMk cId="784248606" sldId="302"/>
            <ac:picMk id="2" creationId="{65F36C1C-B845-6352-F7D5-6C1FF27823FB}"/>
          </ac:picMkLst>
        </pc:picChg>
        <pc:picChg chg="mod">
          <ac:chgData name="Jefferson Passerini" userId="ec684a97d9b6a829" providerId="LiveId" clId="{6D4B5001-5DF0-4AF5-979B-4C3C5DA419DE}" dt="2024-03-21T13:47:43.481" v="5050" actId="1076"/>
          <ac:picMkLst>
            <pc:docMk/>
            <pc:sldMk cId="784248606" sldId="302"/>
            <ac:picMk id="6" creationId="{3419A2AA-E7B7-5FE7-9223-7573D84FA8A1}"/>
          </ac:picMkLst>
        </pc:picChg>
        <pc:picChg chg="add mod">
          <ac:chgData name="Jefferson Passerini" userId="ec684a97d9b6a829" providerId="LiveId" clId="{6D4B5001-5DF0-4AF5-979B-4C3C5DA419DE}" dt="2024-03-21T13:48:03.871" v="5055" actId="1076"/>
          <ac:picMkLst>
            <pc:docMk/>
            <pc:sldMk cId="784248606" sldId="302"/>
            <ac:picMk id="7" creationId="{2D8655F8-D419-59B6-65DB-3D9FA5B31A02}"/>
          </ac:picMkLst>
        </pc:picChg>
      </pc:sldChg>
      <pc:sldChg chg="modSp add ord">
        <pc:chgData name="Jefferson Passerini" userId="ec684a97d9b6a829" providerId="LiveId" clId="{6D4B5001-5DF0-4AF5-979B-4C3C5DA419DE}" dt="2024-03-21T13:50:25.486" v="5100" actId="20577"/>
        <pc:sldMkLst>
          <pc:docMk/>
          <pc:sldMk cId="2777239028" sldId="303"/>
        </pc:sldMkLst>
        <pc:spChg chg="mod">
          <ac:chgData name="Jefferson Passerini" userId="ec684a97d9b6a829" providerId="LiveId" clId="{6D4B5001-5DF0-4AF5-979B-4C3C5DA419DE}" dt="2024-03-21T13:50:25.486" v="5100" actId="20577"/>
          <ac:spMkLst>
            <pc:docMk/>
            <pc:sldMk cId="2777239028" sldId="303"/>
            <ac:spMk id="2" creationId="{2E243026-E16F-9CDD-AE56-CF691B008A41}"/>
          </ac:spMkLst>
        </pc:spChg>
      </pc:sldChg>
      <pc:sldChg chg="del">
        <pc:chgData name="Jefferson Passerini" userId="ec684a97d9b6a829" providerId="LiveId" clId="{6D4B5001-5DF0-4AF5-979B-4C3C5DA419DE}" dt="2024-03-21T11:37:31.720" v="16" actId="47"/>
        <pc:sldMkLst>
          <pc:docMk/>
          <pc:sldMk cId="3283323133" sldId="303"/>
        </pc:sldMkLst>
      </pc:sldChg>
      <pc:sldChg chg="del">
        <pc:chgData name="Jefferson Passerini" userId="ec684a97d9b6a829" providerId="LiveId" clId="{6D4B5001-5DF0-4AF5-979B-4C3C5DA419DE}" dt="2024-03-21T11:37:33.270" v="20" actId="47"/>
        <pc:sldMkLst>
          <pc:docMk/>
          <pc:sldMk cId="402693575" sldId="304"/>
        </pc:sldMkLst>
      </pc:sldChg>
      <pc:sldChg chg="modSp add">
        <pc:chgData name="Jefferson Passerini" userId="ec684a97d9b6a829" providerId="LiveId" clId="{6D4B5001-5DF0-4AF5-979B-4C3C5DA419DE}" dt="2024-03-21T13:50:52.527" v="5105" actId="20577"/>
        <pc:sldMkLst>
          <pc:docMk/>
          <pc:sldMk cId="3214453046" sldId="304"/>
        </pc:sldMkLst>
        <pc:spChg chg="mod">
          <ac:chgData name="Jefferson Passerini" userId="ec684a97d9b6a829" providerId="LiveId" clId="{6D4B5001-5DF0-4AF5-979B-4C3C5DA419DE}" dt="2024-03-21T13:50:52.527" v="5105" actId="20577"/>
          <ac:spMkLst>
            <pc:docMk/>
            <pc:sldMk cId="3214453046" sldId="304"/>
            <ac:spMk id="2" creationId="{2E243026-E16F-9CDD-AE56-CF691B008A41}"/>
          </ac:spMkLst>
        </pc:spChg>
      </pc:sldChg>
      <pc:sldChg chg="del">
        <pc:chgData name="Jefferson Passerini" userId="ec684a97d9b6a829" providerId="LiveId" clId="{6D4B5001-5DF0-4AF5-979B-4C3C5DA419DE}" dt="2024-03-21T11:37:30.401" v="13" actId="47"/>
        <pc:sldMkLst>
          <pc:docMk/>
          <pc:sldMk cId="2786334831" sldId="305"/>
        </pc:sldMkLst>
      </pc:sldChg>
      <pc:sldChg chg="del">
        <pc:chgData name="Jefferson Passerini" userId="ec684a97d9b6a829" providerId="LiveId" clId="{6D4B5001-5DF0-4AF5-979B-4C3C5DA419DE}" dt="2024-03-21T11:37:29.512" v="11" actId="47"/>
        <pc:sldMkLst>
          <pc:docMk/>
          <pc:sldMk cId="1859725869" sldId="306"/>
        </pc:sldMkLst>
      </pc:sldChg>
      <pc:sldChg chg="addSp delSp modSp mod">
        <pc:chgData name="Jefferson Passerini" userId="ec684a97d9b6a829" providerId="LiveId" clId="{6D4B5001-5DF0-4AF5-979B-4C3C5DA419DE}" dt="2024-03-21T19:22:22.260" v="6540" actId="14100"/>
        <pc:sldMkLst>
          <pc:docMk/>
          <pc:sldMk cId="4036473807" sldId="306"/>
        </pc:sldMkLst>
        <pc:spChg chg="mod">
          <ac:chgData name="Jefferson Passerini" userId="ec684a97d9b6a829" providerId="LiveId" clId="{6D4B5001-5DF0-4AF5-979B-4C3C5DA419DE}" dt="2024-03-21T18:39:53.311" v="5109" actId="20577"/>
          <ac:spMkLst>
            <pc:docMk/>
            <pc:sldMk cId="4036473807" sldId="306"/>
            <ac:spMk id="6" creationId="{16D88F2F-6F25-EFA5-6552-3D1FB9E76C1E}"/>
          </ac:spMkLst>
        </pc:spChg>
        <pc:spChg chg="del">
          <ac:chgData name="Jefferson Passerini" userId="ec684a97d9b6a829" providerId="LiveId" clId="{6D4B5001-5DF0-4AF5-979B-4C3C5DA419DE}" dt="2024-03-21T18:57:40.538" v="6528" actId="478"/>
          <ac:spMkLst>
            <pc:docMk/>
            <pc:sldMk cId="4036473807" sldId="306"/>
            <ac:spMk id="16" creationId="{A8B06D72-E57C-D6F3-7B81-4403CED3F6F7}"/>
          </ac:spMkLst>
        </pc:spChg>
        <pc:picChg chg="del">
          <ac:chgData name="Jefferson Passerini" userId="ec684a97d9b6a829" providerId="LiveId" clId="{6D4B5001-5DF0-4AF5-979B-4C3C5DA419DE}" dt="2024-03-21T18:57:37.770" v="6526" actId="478"/>
          <ac:picMkLst>
            <pc:docMk/>
            <pc:sldMk cId="4036473807" sldId="306"/>
            <ac:picMk id="2" creationId="{6E92311B-DAD9-439C-E1C1-72E6B1032A56}"/>
          </ac:picMkLst>
        </pc:picChg>
        <pc:picChg chg="add mod">
          <ac:chgData name="Jefferson Passerini" userId="ec684a97d9b6a829" providerId="LiveId" clId="{6D4B5001-5DF0-4AF5-979B-4C3C5DA419DE}" dt="2024-03-21T19:21:46.959" v="6533" actId="1076"/>
          <ac:picMkLst>
            <pc:docMk/>
            <pc:sldMk cId="4036473807" sldId="306"/>
            <ac:picMk id="5" creationId="{C6CCF865-55E3-5DCD-E24B-ADC76E223ADB}"/>
          </ac:picMkLst>
        </pc:picChg>
        <pc:picChg chg="add mod">
          <ac:chgData name="Jefferson Passerini" userId="ec684a97d9b6a829" providerId="LiveId" clId="{6D4B5001-5DF0-4AF5-979B-4C3C5DA419DE}" dt="2024-03-21T19:22:22.260" v="6540" actId="14100"/>
          <ac:picMkLst>
            <pc:docMk/>
            <pc:sldMk cId="4036473807" sldId="306"/>
            <ac:picMk id="8" creationId="{CD13DB0E-5135-1D1A-5407-BD4F7B6C9359}"/>
          </ac:picMkLst>
        </pc:picChg>
        <pc:picChg chg="del">
          <ac:chgData name="Jefferson Passerini" userId="ec684a97d9b6a829" providerId="LiveId" clId="{6D4B5001-5DF0-4AF5-979B-4C3C5DA419DE}" dt="2024-03-21T18:57:36.707" v="6525" actId="478"/>
          <ac:picMkLst>
            <pc:docMk/>
            <pc:sldMk cId="4036473807" sldId="306"/>
            <ac:picMk id="9" creationId="{8E79E2AF-1C05-CA8D-4935-F0CE140B5579}"/>
          </ac:picMkLst>
        </pc:picChg>
        <pc:picChg chg="del">
          <ac:chgData name="Jefferson Passerini" userId="ec684a97d9b6a829" providerId="LiveId" clId="{6D4B5001-5DF0-4AF5-979B-4C3C5DA419DE}" dt="2024-03-21T18:57:38.483" v="6527" actId="478"/>
          <ac:picMkLst>
            <pc:docMk/>
            <pc:sldMk cId="4036473807" sldId="306"/>
            <ac:picMk id="11" creationId="{48FDF301-4B7C-5794-9A07-9288134FD328}"/>
          </ac:picMkLst>
        </pc:picChg>
      </pc:sldChg>
      <pc:sldChg chg="del">
        <pc:chgData name="Jefferson Passerini" userId="ec684a97d9b6a829" providerId="LiveId" clId="{6D4B5001-5DF0-4AF5-979B-4C3C5DA419DE}" dt="2024-03-21T11:37:33.639" v="21" actId="47"/>
        <pc:sldMkLst>
          <pc:docMk/>
          <pc:sldMk cId="3695287151" sldId="307"/>
        </pc:sldMkLst>
      </pc:sldChg>
      <pc:sldChg chg="del">
        <pc:chgData name="Jefferson Passerini" userId="ec684a97d9b6a829" providerId="LiveId" clId="{6D4B5001-5DF0-4AF5-979B-4C3C5DA419DE}" dt="2024-03-21T11:37:34.434" v="23" actId="47"/>
        <pc:sldMkLst>
          <pc:docMk/>
          <pc:sldMk cId="1470018205" sldId="308"/>
        </pc:sldMkLst>
      </pc:sldChg>
      <pc:sldChg chg="del">
        <pc:chgData name="Jefferson Passerini" userId="ec684a97d9b6a829" providerId="LiveId" clId="{6D4B5001-5DF0-4AF5-979B-4C3C5DA419DE}" dt="2024-03-21T11:37:34.801" v="24" actId="47"/>
        <pc:sldMkLst>
          <pc:docMk/>
          <pc:sldMk cId="3246626663" sldId="309"/>
        </pc:sldMkLst>
      </pc:sldChg>
      <pc:sldChg chg="del">
        <pc:chgData name="Jefferson Passerini" userId="ec684a97d9b6a829" providerId="LiveId" clId="{6D4B5001-5DF0-4AF5-979B-4C3C5DA419DE}" dt="2024-03-21T11:37:35.194" v="25" actId="47"/>
        <pc:sldMkLst>
          <pc:docMk/>
          <pc:sldMk cId="791779711" sldId="310"/>
        </pc:sldMkLst>
      </pc:sldChg>
      <pc:sldChg chg="del">
        <pc:chgData name="Jefferson Passerini" userId="ec684a97d9b6a829" providerId="LiveId" clId="{6D4B5001-5DF0-4AF5-979B-4C3C5DA419DE}" dt="2024-03-21T11:37:35.560" v="26" actId="47"/>
        <pc:sldMkLst>
          <pc:docMk/>
          <pc:sldMk cId="3949090712" sldId="311"/>
        </pc:sldMkLst>
      </pc:sldChg>
      <pc:sldChg chg="del">
        <pc:chgData name="Jefferson Passerini" userId="ec684a97d9b6a829" providerId="LiveId" clId="{6D4B5001-5DF0-4AF5-979B-4C3C5DA419DE}" dt="2024-03-21T11:37:35.958" v="27" actId="47"/>
        <pc:sldMkLst>
          <pc:docMk/>
          <pc:sldMk cId="4128566919" sldId="312"/>
        </pc:sldMkLst>
      </pc:sldChg>
      <pc:sldChg chg="del">
        <pc:chgData name="Jefferson Passerini" userId="ec684a97d9b6a829" providerId="LiveId" clId="{6D4B5001-5DF0-4AF5-979B-4C3C5DA419DE}" dt="2024-03-21T11:37:36.333" v="28" actId="47"/>
        <pc:sldMkLst>
          <pc:docMk/>
          <pc:sldMk cId="667721322" sldId="313"/>
        </pc:sldMkLst>
      </pc:sldChg>
      <pc:sldChg chg="del">
        <pc:chgData name="Jefferson Passerini" userId="ec684a97d9b6a829" providerId="LiveId" clId="{6D4B5001-5DF0-4AF5-979B-4C3C5DA419DE}" dt="2024-03-21T11:37:34.024" v="22" actId="47"/>
        <pc:sldMkLst>
          <pc:docMk/>
          <pc:sldMk cId="2004301128" sldId="314"/>
        </pc:sldMkLst>
      </pc:sldChg>
      <pc:sldChg chg="del">
        <pc:chgData name="Jefferson Passerini" userId="ec684a97d9b6a829" providerId="LiveId" clId="{6D4B5001-5DF0-4AF5-979B-4C3C5DA419DE}" dt="2024-03-21T11:37:32.839" v="19" actId="47"/>
        <pc:sldMkLst>
          <pc:docMk/>
          <pc:sldMk cId="2905817537" sldId="315"/>
        </pc:sldMkLst>
      </pc:sldChg>
      <pc:sldChg chg="modSp mod">
        <pc:chgData name="Jefferson Passerini" userId="ec684a97d9b6a829" providerId="LiveId" clId="{6D4B5001-5DF0-4AF5-979B-4C3C5DA419DE}" dt="2024-03-21T19:36:03.224" v="6620" actId="6549"/>
        <pc:sldMkLst>
          <pc:docMk/>
          <pc:sldMk cId="3223805706" sldId="317"/>
        </pc:sldMkLst>
        <pc:spChg chg="mod">
          <ac:chgData name="Jefferson Passerini" userId="ec684a97d9b6a829" providerId="LiveId" clId="{6D4B5001-5DF0-4AF5-979B-4C3C5DA419DE}" dt="2024-03-21T19:36:03.224" v="6620" actId="6549"/>
          <ac:spMkLst>
            <pc:docMk/>
            <pc:sldMk cId="3223805706" sldId="317"/>
            <ac:spMk id="6" creationId="{16D88F2F-6F25-EFA5-6552-3D1FB9E76C1E}"/>
          </ac:spMkLst>
        </pc:spChg>
      </pc:sldChg>
      <pc:sldChg chg="modSp mod">
        <pc:chgData name="Jefferson Passerini" userId="ec684a97d9b6a829" providerId="LiveId" clId="{6D4B5001-5DF0-4AF5-979B-4C3C5DA419DE}" dt="2024-03-21T19:36:07.984" v="6628" actId="6549"/>
        <pc:sldMkLst>
          <pc:docMk/>
          <pc:sldMk cId="1252704191" sldId="318"/>
        </pc:sldMkLst>
        <pc:spChg chg="mod">
          <ac:chgData name="Jefferson Passerini" userId="ec684a97d9b6a829" providerId="LiveId" clId="{6D4B5001-5DF0-4AF5-979B-4C3C5DA419DE}" dt="2024-03-21T19:36:07.984" v="6628" actId="6549"/>
          <ac:spMkLst>
            <pc:docMk/>
            <pc:sldMk cId="1252704191" sldId="318"/>
            <ac:spMk id="6" creationId="{16D88F2F-6F25-EFA5-6552-3D1FB9E76C1E}"/>
          </ac:spMkLst>
        </pc:spChg>
      </pc:sldChg>
      <pc:sldChg chg="modSp mod">
        <pc:chgData name="Jefferson Passerini" userId="ec684a97d9b6a829" providerId="LiveId" clId="{6D4B5001-5DF0-4AF5-979B-4C3C5DA419DE}" dt="2024-03-21T19:36:12.624" v="6636" actId="6549"/>
        <pc:sldMkLst>
          <pc:docMk/>
          <pc:sldMk cId="3762498758" sldId="319"/>
        </pc:sldMkLst>
        <pc:spChg chg="mod">
          <ac:chgData name="Jefferson Passerini" userId="ec684a97d9b6a829" providerId="LiveId" clId="{6D4B5001-5DF0-4AF5-979B-4C3C5DA419DE}" dt="2024-03-21T19:36:12.624" v="6636" actId="6549"/>
          <ac:spMkLst>
            <pc:docMk/>
            <pc:sldMk cId="3762498758" sldId="319"/>
            <ac:spMk id="6" creationId="{16D88F2F-6F25-EFA5-6552-3D1FB9E76C1E}"/>
          </ac:spMkLst>
        </pc:spChg>
      </pc:sldChg>
      <pc:sldChg chg="addSp delSp modSp mod">
        <pc:chgData name="Jefferson Passerini" userId="ec684a97d9b6a829" providerId="LiveId" clId="{6D4B5001-5DF0-4AF5-979B-4C3C5DA419DE}" dt="2024-03-21T19:36:17.464" v="6644" actId="6549"/>
        <pc:sldMkLst>
          <pc:docMk/>
          <pc:sldMk cId="3452871164" sldId="320"/>
        </pc:sldMkLst>
        <pc:spChg chg="mod">
          <ac:chgData name="Jefferson Passerini" userId="ec684a97d9b6a829" providerId="LiveId" clId="{6D4B5001-5DF0-4AF5-979B-4C3C5DA419DE}" dt="2024-03-21T19:36:17.464" v="6644" actId="6549"/>
          <ac:spMkLst>
            <pc:docMk/>
            <pc:sldMk cId="3452871164" sldId="320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8:41:57.893" v="5129" actId="1076"/>
          <ac:picMkLst>
            <pc:docMk/>
            <pc:sldMk cId="3452871164" sldId="320"/>
            <ac:picMk id="5" creationId="{4B8D48AF-F00F-24A3-6327-31308E6144CD}"/>
          </ac:picMkLst>
        </pc:picChg>
        <pc:picChg chg="del">
          <ac:chgData name="Jefferson Passerini" userId="ec684a97d9b6a829" providerId="LiveId" clId="{6D4B5001-5DF0-4AF5-979B-4C3C5DA419DE}" dt="2024-03-21T18:41:43.647" v="5126" actId="478"/>
          <ac:picMkLst>
            <pc:docMk/>
            <pc:sldMk cId="3452871164" sldId="320"/>
            <ac:picMk id="7" creationId="{6209254F-684D-590B-61CE-CEECEFBA0C54}"/>
          </ac:picMkLst>
        </pc:picChg>
      </pc:sldChg>
      <pc:sldChg chg="addSp delSp modSp mod">
        <pc:chgData name="Jefferson Passerini" userId="ec684a97d9b6a829" providerId="LiveId" clId="{6D4B5001-5DF0-4AF5-979B-4C3C5DA419DE}" dt="2024-03-21T19:36:21.928" v="6652" actId="6549"/>
        <pc:sldMkLst>
          <pc:docMk/>
          <pc:sldMk cId="4012342914" sldId="321"/>
        </pc:sldMkLst>
        <pc:spChg chg="mod">
          <ac:chgData name="Jefferson Passerini" userId="ec684a97d9b6a829" providerId="LiveId" clId="{6D4B5001-5DF0-4AF5-979B-4C3C5DA419DE}" dt="2024-03-21T19:36:21.928" v="6652" actId="6549"/>
          <ac:spMkLst>
            <pc:docMk/>
            <pc:sldMk cId="4012342914" sldId="321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8:42:02.077" v="5130" actId="478"/>
          <ac:picMkLst>
            <pc:docMk/>
            <pc:sldMk cId="4012342914" sldId="321"/>
            <ac:picMk id="3" creationId="{47C43BC8-CAA2-DA76-61AE-9556C03DEA1E}"/>
          </ac:picMkLst>
        </pc:picChg>
        <pc:picChg chg="add del">
          <ac:chgData name="Jefferson Passerini" userId="ec684a97d9b6a829" providerId="LiveId" clId="{6D4B5001-5DF0-4AF5-979B-4C3C5DA419DE}" dt="2024-03-21T18:42:23.876" v="5132" actId="478"/>
          <ac:picMkLst>
            <pc:docMk/>
            <pc:sldMk cId="4012342914" sldId="321"/>
            <ac:picMk id="7" creationId="{D56473F8-D986-9847-0310-5ADEE1AF28EF}"/>
          </ac:picMkLst>
        </pc:picChg>
        <pc:picChg chg="add mod">
          <ac:chgData name="Jefferson Passerini" userId="ec684a97d9b6a829" providerId="LiveId" clId="{6D4B5001-5DF0-4AF5-979B-4C3C5DA419DE}" dt="2024-03-21T18:42:54.195" v="5134" actId="1076"/>
          <ac:picMkLst>
            <pc:docMk/>
            <pc:sldMk cId="4012342914" sldId="321"/>
            <ac:picMk id="9" creationId="{717AE868-682D-106B-495A-892EBA2AAF05}"/>
          </ac:picMkLst>
        </pc:picChg>
      </pc:sldChg>
      <pc:sldChg chg="addSp delSp modSp mod">
        <pc:chgData name="Jefferson Passerini" userId="ec684a97d9b6a829" providerId="LiveId" clId="{6D4B5001-5DF0-4AF5-979B-4C3C5DA419DE}" dt="2024-03-21T19:36:27.431" v="6660" actId="6549"/>
        <pc:sldMkLst>
          <pc:docMk/>
          <pc:sldMk cId="1595083778" sldId="322"/>
        </pc:sldMkLst>
        <pc:spChg chg="mod">
          <ac:chgData name="Jefferson Passerini" userId="ec684a97d9b6a829" providerId="LiveId" clId="{6D4B5001-5DF0-4AF5-979B-4C3C5DA419DE}" dt="2024-03-21T19:36:27.431" v="6660" actId="6549"/>
          <ac:spMkLst>
            <pc:docMk/>
            <pc:sldMk cId="1595083778" sldId="322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8:43:20.777" v="5137" actId="1076"/>
          <ac:picMkLst>
            <pc:docMk/>
            <pc:sldMk cId="1595083778" sldId="322"/>
            <ac:picMk id="5" creationId="{6F742950-DF0E-636C-6BAD-82CD6D87FACC}"/>
          </ac:picMkLst>
        </pc:picChg>
        <pc:picChg chg="del">
          <ac:chgData name="Jefferson Passerini" userId="ec684a97d9b6a829" providerId="LiveId" clId="{6D4B5001-5DF0-4AF5-979B-4C3C5DA419DE}" dt="2024-03-21T18:43:04.690" v="5135" actId="478"/>
          <ac:picMkLst>
            <pc:docMk/>
            <pc:sldMk cId="1595083778" sldId="322"/>
            <ac:picMk id="7" creationId="{BD933A90-F02D-FB56-678C-92E7F5658C66}"/>
          </ac:picMkLst>
        </pc:picChg>
      </pc:sldChg>
      <pc:sldChg chg="addSp delSp modSp mod">
        <pc:chgData name="Jefferson Passerini" userId="ec684a97d9b6a829" providerId="LiveId" clId="{6D4B5001-5DF0-4AF5-979B-4C3C5DA419DE}" dt="2024-03-21T19:36:32.023" v="6668" actId="6549"/>
        <pc:sldMkLst>
          <pc:docMk/>
          <pc:sldMk cId="4186016689" sldId="323"/>
        </pc:sldMkLst>
        <pc:spChg chg="mod">
          <ac:chgData name="Jefferson Passerini" userId="ec684a97d9b6a829" providerId="LiveId" clId="{6D4B5001-5DF0-4AF5-979B-4C3C5DA419DE}" dt="2024-03-21T19:36:32.023" v="6668" actId="6549"/>
          <ac:spMkLst>
            <pc:docMk/>
            <pc:sldMk cId="4186016689" sldId="323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8:43:28.912" v="5138" actId="478"/>
          <ac:picMkLst>
            <pc:docMk/>
            <pc:sldMk cId="4186016689" sldId="323"/>
            <ac:picMk id="3" creationId="{22675E9C-658A-4A2E-DFFE-B0327ED5F4C8}"/>
          </ac:picMkLst>
        </pc:picChg>
        <pc:picChg chg="add mod">
          <ac:chgData name="Jefferson Passerini" userId="ec684a97d9b6a829" providerId="LiveId" clId="{6D4B5001-5DF0-4AF5-979B-4C3C5DA419DE}" dt="2024-03-21T18:43:44.935" v="5140" actId="1076"/>
          <ac:picMkLst>
            <pc:docMk/>
            <pc:sldMk cId="4186016689" sldId="323"/>
            <ac:picMk id="7" creationId="{92C573AD-2E6D-F391-5849-628AD1FA5500}"/>
          </ac:picMkLst>
        </pc:picChg>
      </pc:sldChg>
      <pc:sldChg chg="addSp delSp modSp mod">
        <pc:chgData name="Jefferson Passerini" userId="ec684a97d9b6a829" providerId="LiveId" clId="{6D4B5001-5DF0-4AF5-979B-4C3C5DA419DE}" dt="2024-03-21T19:36:37.951" v="6676" actId="6549"/>
        <pc:sldMkLst>
          <pc:docMk/>
          <pc:sldMk cId="1055853781" sldId="324"/>
        </pc:sldMkLst>
        <pc:spChg chg="mod">
          <ac:chgData name="Jefferson Passerini" userId="ec684a97d9b6a829" providerId="LiveId" clId="{6D4B5001-5DF0-4AF5-979B-4C3C5DA419DE}" dt="2024-03-21T19:36:37.951" v="6676" actId="6549"/>
          <ac:spMkLst>
            <pc:docMk/>
            <pc:sldMk cId="1055853781" sldId="324"/>
            <ac:spMk id="6" creationId="{16D88F2F-6F25-EFA5-6552-3D1FB9E76C1E}"/>
          </ac:spMkLst>
        </pc:spChg>
        <pc:picChg chg="add mod ord">
          <ac:chgData name="Jefferson Passerini" userId="ec684a97d9b6a829" providerId="LiveId" clId="{6D4B5001-5DF0-4AF5-979B-4C3C5DA419DE}" dt="2024-03-21T18:44:26.040" v="5144" actId="167"/>
          <ac:picMkLst>
            <pc:docMk/>
            <pc:sldMk cId="1055853781" sldId="324"/>
            <ac:picMk id="5" creationId="{4FDA560A-CC42-9548-2119-44F24C5C4BA3}"/>
          </ac:picMkLst>
        </pc:picChg>
        <pc:picChg chg="del">
          <ac:chgData name="Jefferson Passerini" userId="ec684a97d9b6a829" providerId="LiveId" clId="{6D4B5001-5DF0-4AF5-979B-4C3C5DA419DE}" dt="2024-03-21T18:44:14.797" v="5141" actId="478"/>
          <ac:picMkLst>
            <pc:docMk/>
            <pc:sldMk cId="1055853781" sldId="324"/>
            <ac:picMk id="7" creationId="{DD65782E-4AF0-6205-82BC-914FC4CA5126}"/>
          </ac:picMkLst>
        </pc:picChg>
      </pc:sldChg>
      <pc:sldChg chg="addSp delSp modSp add mod">
        <pc:chgData name="Jefferson Passerini" userId="ec684a97d9b6a829" providerId="LiveId" clId="{6D4B5001-5DF0-4AF5-979B-4C3C5DA419DE}" dt="2024-03-21T18:48:41.438" v="5162" actId="11529"/>
        <pc:sldMkLst>
          <pc:docMk/>
          <pc:sldMk cId="4208602632" sldId="325"/>
        </pc:sldMkLst>
        <pc:spChg chg="del">
          <ac:chgData name="Jefferson Passerini" userId="ec684a97d9b6a829" providerId="LiveId" clId="{6D4B5001-5DF0-4AF5-979B-4C3C5DA419DE}" dt="2024-03-21T18:47:30.516" v="5147" actId="478"/>
          <ac:spMkLst>
            <pc:docMk/>
            <pc:sldMk cId="4208602632" sldId="325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8:47:44.664" v="5148" actId="478"/>
          <ac:spMkLst>
            <pc:docMk/>
            <pc:sldMk cId="4208602632" sldId="325"/>
            <ac:spMk id="6" creationId="{8B654D43-12EC-CD9E-D8FF-7176FBF0D41F}"/>
          </ac:spMkLst>
        </pc:spChg>
        <pc:spChg chg="add">
          <ac:chgData name="Jefferson Passerini" userId="ec684a97d9b6a829" providerId="LiveId" clId="{6D4B5001-5DF0-4AF5-979B-4C3C5DA419DE}" dt="2024-03-21T18:48:41.438" v="5162" actId="11529"/>
          <ac:spMkLst>
            <pc:docMk/>
            <pc:sldMk cId="4208602632" sldId="325"/>
            <ac:spMk id="11" creationId="{0C4D6D43-ED00-61C5-D489-7F0B0A3B92E3}"/>
          </ac:spMkLst>
        </pc:spChg>
        <pc:picChg chg="del">
          <ac:chgData name="Jefferson Passerini" userId="ec684a97d9b6a829" providerId="LiveId" clId="{6D4B5001-5DF0-4AF5-979B-4C3C5DA419DE}" dt="2024-03-21T18:47:28.626" v="5146" actId="478"/>
          <ac:picMkLst>
            <pc:docMk/>
            <pc:sldMk cId="4208602632" sldId="325"/>
            <ac:picMk id="5" creationId="{F0C7AAB9-D24E-B3A9-89F5-2472C66C460C}"/>
          </ac:picMkLst>
        </pc:picChg>
        <pc:picChg chg="add mod">
          <ac:chgData name="Jefferson Passerini" userId="ec684a97d9b6a829" providerId="LiveId" clId="{6D4B5001-5DF0-4AF5-979B-4C3C5DA419DE}" dt="2024-03-21T18:48:27.501" v="5161" actId="1076"/>
          <ac:picMkLst>
            <pc:docMk/>
            <pc:sldMk cId="4208602632" sldId="325"/>
            <ac:picMk id="8" creationId="{BF0A1F48-A0CE-6DA7-8C92-C91DC29944CD}"/>
          </ac:picMkLst>
        </pc:picChg>
        <pc:picChg chg="add mod">
          <ac:chgData name="Jefferson Passerini" userId="ec684a97d9b6a829" providerId="LiveId" clId="{6D4B5001-5DF0-4AF5-979B-4C3C5DA419DE}" dt="2024-03-21T18:48:22.534" v="5159" actId="14100"/>
          <ac:picMkLst>
            <pc:docMk/>
            <pc:sldMk cId="4208602632" sldId="325"/>
            <ac:picMk id="10" creationId="{9FB4BCB2-0210-728B-822B-309695610249}"/>
          </ac:picMkLst>
        </pc:picChg>
      </pc:sldChg>
      <pc:sldChg chg="modSp add mod ord">
        <pc:chgData name="Jefferson Passerini" userId="ec684a97d9b6a829" providerId="LiveId" clId="{6D4B5001-5DF0-4AF5-979B-4C3C5DA419DE}" dt="2024-03-21T18:49:21.914" v="5194" actId="14100"/>
        <pc:sldMkLst>
          <pc:docMk/>
          <pc:sldMk cId="1048372592" sldId="326"/>
        </pc:sldMkLst>
        <pc:spChg chg="mod">
          <ac:chgData name="Jefferson Passerini" userId="ec684a97d9b6a829" providerId="LiveId" clId="{6D4B5001-5DF0-4AF5-979B-4C3C5DA419DE}" dt="2024-03-21T18:49:21.914" v="5194" actId="14100"/>
          <ac:spMkLst>
            <pc:docMk/>
            <pc:sldMk cId="1048372592" sldId="326"/>
            <ac:spMk id="2" creationId="{2E243026-E16F-9CDD-AE56-CF691B008A41}"/>
          </ac:spMkLst>
        </pc:spChg>
      </pc:sldChg>
      <pc:sldChg chg="addSp delSp add del setBg delDesignElem">
        <pc:chgData name="Jefferson Passerini" userId="ec684a97d9b6a829" providerId="LiveId" clId="{6D4B5001-5DF0-4AF5-979B-4C3C5DA419DE}" dt="2024-03-21T18:48:54.391" v="5165"/>
        <pc:sldMkLst>
          <pc:docMk/>
          <pc:sldMk cId="1653620366" sldId="326"/>
        </pc:sldMkLst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6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7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8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9" creationId="{08C9B587-E65E-4B52-B37C-ABEBB6E87928}"/>
          </ac:spMkLst>
        </pc:spChg>
      </pc:sldChg>
      <pc:sldChg chg="modSp add mod ord">
        <pc:chgData name="Jefferson Passerini" userId="ec684a97d9b6a829" providerId="LiveId" clId="{6D4B5001-5DF0-4AF5-979B-4C3C5DA419DE}" dt="2024-03-21T18:54:39.488" v="6056"/>
        <pc:sldMkLst>
          <pc:docMk/>
          <pc:sldMk cId="616224759" sldId="327"/>
        </pc:sldMkLst>
        <pc:spChg chg="mod">
          <ac:chgData name="Jefferson Passerini" userId="ec684a97d9b6a829" providerId="LiveId" clId="{6D4B5001-5DF0-4AF5-979B-4C3C5DA419DE}" dt="2024-03-21T18:54:32.063" v="6054" actId="20577"/>
          <ac:spMkLst>
            <pc:docMk/>
            <pc:sldMk cId="616224759" sldId="327"/>
            <ac:spMk id="2" creationId="{F1A18ACB-176D-6214-BF65-86063FBA36EA}"/>
          </ac:spMkLst>
        </pc:spChg>
        <pc:spChg chg="mod">
          <ac:chgData name="Jefferson Passerini" userId="ec684a97d9b6a829" providerId="LiveId" clId="{6D4B5001-5DF0-4AF5-979B-4C3C5DA419DE}" dt="2024-03-21T18:50:22.318" v="5198" actId="207"/>
          <ac:spMkLst>
            <pc:docMk/>
            <pc:sldMk cId="616224759" sldId="327"/>
            <ac:spMk id="4" creationId="{1654C583-071B-4898-53B4-ED1DAE4C3389}"/>
          </ac:spMkLst>
        </pc:spChg>
      </pc:sldChg>
      <pc:sldChg chg="modSp add ord">
        <pc:chgData name="Jefferson Passerini" userId="ec684a97d9b6a829" providerId="LiveId" clId="{6D4B5001-5DF0-4AF5-979B-4C3C5DA419DE}" dt="2024-03-21T18:55:06.731" v="6077" actId="20577"/>
        <pc:sldMkLst>
          <pc:docMk/>
          <pc:sldMk cId="826455897" sldId="328"/>
        </pc:sldMkLst>
        <pc:spChg chg="mod">
          <ac:chgData name="Jefferson Passerini" userId="ec684a97d9b6a829" providerId="LiveId" clId="{6D4B5001-5DF0-4AF5-979B-4C3C5DA419DE}" dt="2024-03-21T18:55:06.731" v="6077" actId="20577"/>
          <ac:spMkLst>
            <pc:docMk/>
            <pc:sldMk cId="826455897" sldId="328"/>
            <ac:spMk id="2" creationId="{2E243026-E16F-9CDD-AE56-CF691B008A41}"/>
          </ac:spMkLst>
        </pc:spChg>
      </pc:sldChg>
      <pc:sldChg chg="modSp add mod">
        <pc:chgData name="Jefferson Passerini" userId="ec684a97d9b6a829" providerId="LiveId" clId="{6D4B5001-5DF0-4AF5-979B-4C3C5DA419DE}" dt="2024-03-21T18:57:12.740" v="6524" actId="20577"/>
        <pc:sldMkLst>
          <pc:docMk/>
          <pc:sldMk cId="742674330" sldId="329"/>
        </pc:sldMkLst>
        <pc:spChg chg="mod">
          <ac:chgData name="Jefferson Passerini" userId="ec684a97d9b6a829" providerId="LiveId" clId="{6D4B5001-5DF0-4AF5-979B-4C3C5DA419DE}" dt="2024-03-21T18:57:12.740" v="6524" actId="20577"/>
          <ac:spMkLst>
            <pc:docMk/>
            <pc:sldMk cId="742674330" sldId="329"/>
            <ac:spMk id="2" creationId="{F1A18ACB-176D-6214-BF65-86063FBA36EA}"/>
          </ac:spMkLst>
        </pc:spChg>
      </pc:sldChg>
      <pc:sldChg chg="addSp modSp add mod">
        <pc:chgData name="Jefferson Passerini" userId="ec684a97d9b6a829" providerId="LiveId" clId="{6D4B5001-5DF0-4AF5-979B-4C3C5DA419DE}" dt="2024-03-21T19:23:41.911" v="6556" actId="14100"/>
        <pc:sldMkLst>
          <pc:docMk/>
          <pc:sldMk cId="1701053134" sldId="330"/>
        </pc:sldMkLst>
        <pc:picChg chg="add mod">
          <ac:chgData name="Jefferson Passerini" userId="ec684a97d9b6a829" providerId="LiveId" clId="{6D4B5001-5DF0-4AF5-979B-4C3C5DA419DE}" dt="2024-03-21T19:21:52.366" v="6535" actId="1076"/>
          <ac:picMkLst>
            <pc:docMk/>
            <pc:sldMk cId="1701053134" sldId="330"/>
            <ac:picMk id="3" creationId="{AF5EADC3-6C66-4416-9C0B-2E0979F139D8}"/>
          </ac:picMkLst>
        </pc:picChg>
        <pc:picChg chg="add mod">
          <ac:chgData name="Jefferson Passerini" userId="ec684a97d9b6a829" providerId="LiveId" clId="{6D4B5001-5DF0-4AF5-979B-4C3C5DA419DE}" dt="2024-03-21T19:22:51.275" v="6551" actId="1037"/>
          <ac:picMkLst>
            <pc:docMk/>
            <pc:sldMk cId="1701053134" sldId="330"/>
            <ac:picMk id="7" creationId="{88268F60-22E4-462A-4C7D-77C156D39114}"/>
          </ac:picMkLst>
        </pc:picChg>
        <pc:picChg chg="add mod">
          <ac:chgData name="Jefferson Passerini" userId="ec684a97d9b6a829" providerId="LiveId" clId="{6D4B5001-5DF0-4AF5-979B-4C3C5DA419DE}" dt="2024-03-21T19:23:41.911" v="6556" actId="14100"/>
          <ac:picMkLst>
            <pc:docMk/>
            <pc:sldMk cId="1701053134" sldId="330"/>
            <ac:picMk id="9" creationId="{C6DD3A47-0FAF-4C8C-A3FF-84C597512B02}"/>
          </ac:picMkLst>
        </pc:picChg>
      </pc:sldChg>
      <pc:sldChg chg="addSp delSp modSp add mod">
        <pc:chgData name="Jefferson Passerini" userId="ec684a97d9b6a829" providerId="LiveId" clId="{6D4B5001-5DF0-4AF5-979B-4C3C5DA419DE}" dt="2024-03-21T19:25:43.639" v="6566" actId="1076"/>
        <pc:sldMkLst>
          <pc:docMk/>
          <pc:sldMk cId="519467504" sldId="331"/>
        </pc:sldMkLst>
        <pc:picChg chg="add mod">
          <ac:chgData name="Jefferson Passerini" userId="ec684a97d9b6a829" providerId="LiveId" clId="{6D4B5001-5DF0-4AF5-979B-4C3C5DA419DE}" dt="2024-03-21T19:21:57.646" v="6537" actId="1076"/>
          <ac:picMkLst>
            <pc:docMk/>
            <pc:sldMk cId="519467504" sldId="331"/>
            <ac:picMk id="3" creationId="{CD96DD16-73B9-924C-8439-893CC0A9F1A7}"/>
          </ac:picMkLst>
        </pc:picChg>
        <pc:picChg chg="add del mod">
          <ac:chgData name="Jefferson Passerini" userId="ec684a97d9b6a829" providerId="LiveId" clId="{6D4B5001-5DF0-4AF5-979B-4C3C5DA419DE}" dt="2024-03-21T19:25:24.528" v="6564" actId="478"/>
          <ac:picMkLst>
            <pc:docMk/>
            <pc:sldMk cId="519467504" sldId="331"/>
            <ac:picMk id="7" creationId="{FB9121A6-470F-30CB-CC82-D8AD037803B7}"/>
          </ac:picMkLst>
        </pc:picChg>
        <pc:picChg chg="add mod">
          <ac:chgData name="Jefferson Passerini" userId="ec684a97d9b6a829" providerId="LiveId" clId="{6D4B5001-5DF0-4AF5-979B-4C3C5DA419DE}" dt="2024-03-21T19:25:43.639" v="6566" actId="1076"/>
          <ac:picMkLst>
            <pc:docMk/>
            <pc:sldMk cId="519467504" sldId="331"/>
            <ac:picMk id="9" creationId="{30FEC2FB-69B9-AC52-7FB1-92C47F5027C4}"/>
          </ac:picMkLst>
        </pc:picChg>
      </pc:sldChg>
      <pc:sldChg chg="addSp modSp add mod">
        <pc:chgData name="Jefferson Passerini" userId="ec684a97d9b6a829" providerId="LiveId" clId="{6D4B5001-5DF0-4AF5-979B-4C3C5DA419DE}" dt="2024-03-21T19:24:56.403" v="6563" actId="1076"/>
        <pc:sldMkLst>
          <pc:docMk/>
          <pc:sldMk cId="2837491959" sldId="332"/>
        </pc:sldMkLst>
        <pc:picChg chg="add mod">
          <ac:chgData name="Jefferson Passerini" userId="ec684a97d9b6a829" providerId="LiveId" clId="{6D4B5001-5DF0-4AF5-979B-4C3C5DA419DE}" dt="2024-03-21T19:24:56.403" v="6563" actId="1076"/>
          <ac:picMkLst>
            <pc:docMk/>
            <pc:sldMk cId="2837491959" sldId="332"/>
            <ac:picMk id="5" creationId="{2DB17367-8DAD-CF4C-38BC-DCF0399A5D71}"/>
          </ac:picMkLst>
        </pc:picChg>
      </pc:sldChg>
      <pc:sldChg chg="addSp modSp add mod">
        <pc:chgData name="Jefferson Passerini" userId="ec684a97d9b6a829" providerId="LiveId" clId="{6D4B5001-5DF0-4AF5-979B-4C3C5DA419DE}" dt="2024-03-21T19:26:15.685" v="6573" actId="1076"/>
        <pc:sldMkLst>
          <pc:docMk/>
          <pc:sldMk cId="1207883777" sldId="333"/>
        </pc:sldMkLst>
        <pc:picChg chg="add mod">
          <ac:chgData name="Jefferson Passerini" userId="ec684a97d9b6a829" providerId="LiveId" clId="{6D4B5001-5DF0-4AF5-979B-4C3C5DA419DE}" dt="2024-03-21T19:26:15.685" v="6573" actId="1076"/>
          <ac:picMkLst>
            <pc:docMk/>
            <pc:sldMk cId="1207883777" sldId="333"/>
            <ac:picMk id="5" creationId="{AE5246BE-B4FE-103E-69FA-12A85722FE8C}"/>
          </ac:picMkLst>
        </pc:picChg>
      </pc:sldChg>
      <pc:sldChg chg="addSp modSp add mod">
        <pc:chgData name="Jefferson Passerini" userId="ec684a97d9b6a829" providerId="LiveId" clId="{6D4B5001-5DF0-4AF5-979B-4C3C5DA419DE}" dt="2024-03-21T19:26:47.619" v="6577" actId="1076"/>
        <pc:sldMkLst>
          <pc:docMk/>
          <pc:sldMk cId="1762834231" sldId="334"/>
        </pc:sldMkLst>
        <pc:picChg chg="add mod">
          <ac:chgData name="Jefferson Passerini" userId="ec684a97d9b6a829" providerId="LiveId" clId="{6D4B5001-5DF0-4AF5-979B-4C3C5DA419DE}" dt="2024-03-21T19:26:47.619" v="6577" actId="1076"/>
          <ac:picMkLst>
            <pc:docMk/>
            <pc:sldMk cId="1762834231" sldId="334"/>
            <ac:picMk id="5" creationId="{8CC40310-7694-F952-CBF2-CE25E23EC7C2}"/>
          </ac:picMkLst>
        </pc:picChg>
      </pc:sldChg>
      <pc:sldChg chg="addSp delSp modSp add mod">
        <pc:chgData name="Jefferson Passerini" userId="ec684a97d9b6a829" providerId="LiveId" clId="{6D4B5001-5DF0-4AF5-979B-4C3C5DA419DE}" dt="2024-03-21T19:27:48.680" v="6584" actId="1076"/>
        <pc:sldMkLst>
          <pc:docMk/>
          <pc:sldMk cId="1624217106" sldId="335"/>
        </pc:sldMkLst>
        <pc:picChg chg="del">
          <ac:chgData name="Jefferson Passerini" userId="ec684a97d9b6a829" providerId="LiveId" clId="{6D4B5001-5DF0-4AF5-979B-4C3C5DA419DE}" dt="2024-03-21T19:27:09.898" v="6579" actId="478"/>
          <ac:picMkLst>
            <pc:docMk/>
            <pc:sldMk cId="1624217106" sldId="335"/>
            <ac:picMk id="5" creationId="{8CC40310-7694-F952-CBF2-CE25E23EC7C2}"/>
          </ac:picMkLst>
        </pc:picChg>
        <pc:picChg chg="add mod">
          <ac:chgData name="Jefferson Passerini" userId="ec684a97d9b6a829" providerId="LiveId" clId="{6D4B5001-5DF0-4AF5-979B-4C3C5DA419DE}" dt="2024-03-21T19:27:28.305" v="6581" actId="1076"/>
          <ac:picMkLst>
            <pc:docMk/>
            <pc:sldMk cId="1624217106" sldId="335"/>
            <ac:picMk id="7" creationId="{758710F6-BAC3-9FAA-D2F0-11BABFA0C871}"/>
          </ac:picMkLst>
        </pc:picChg>
        <pc:picChg chg="add mod">
          <ac:chgData name="Jefferson Passerini" userId="ec684a97d9b6a829" providerId="LiveId" clId="{6D4B5001-5DF0-4AF5-979B-4C3C5DA419DE}" dt="2024-03-21T19:27:48.680" v="6584" actId="1076"/>
          <ac:picMkLst>
            <pc:docMk/>
            <pc:sldMk cId="1624217106" sldId="335"/>
            <ac:picMk id="9" creationId="{84CB5581-792A-C5D2-28D8-63E87EC49564}"/>
          </ac:picMkLst>
        </pc:picChg>
      </pc:sldChg>
      <pc:sldChg chg="addSp delSp modSp mod">
        <pc:chgData name="Jefferson Passerini" userId="ec684a97d9b6a829" providerId="LiveId" clId="{6D4B5001-5DF0-4AF5-979B-4C3C5DA419DE}" dt="2024-03-21T19:38:21.299" v="6694"/>
        <pc:sldMkLst>
          <pc:docMk/>
          <pc:sldMk cId="3597316504" sldId="336"/>
        </pc:sldMkLst>
        <pc:spChg chg="mod">
          <ac:chgData name="Jefferson Passerini" userId="ec684a97d9b6a829" providerId="LiveId" clId="{6D4B5001-5DF0-4AF5-979B-4C3C5DA419DE}" dt="2024-03-21T19:35:13.420" v="6594" actId="6549"/>
          <ac:spMkLst>
            <pc:docMk/>
            <pc:sldMk cId="3597316504" sldId="336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21.299" v="6694"/>
          <ac:picMkLst>
            <pc:docMk/>
            <pc:sldMk cId="3597316504" sldId="336"/>
            <ac:picMk id="2" creationId="{A0A60989-CA93-E7B6-A620-A311100040ED}"/>
          </ac:picMkLst>
        </pc:picChg>
        <pc:picChg chg="del">
          <ac:chgData name="Jefferson Passerini" userId="ec684a97d9b6a829" providerId="LiveId" clId="{6D4B5001-5DF0-4AF5-979B-4C3C5DA419DE}" dt="2024-03-21T19:36:55.205" v="6677" actId="478"/>
          <ac:picMkLst>
            <pc:docMk/>
            <pc:sldMk cId="3597316504" sldId="336"/>
            <ac:picMk id="5" creationId="{C6CCF865-55E3-5DCD-E24B-ADC76E223ADB}"/>
          </ac:picMkLst>
        </pc:picChg>
      </pc:sldChg>
      <pc:sldChg chg="addSp delSp modSp mod">
        <pc:chgData name="Jefferson Passerini" userId="ec684a97d9b6a829" providerId="LiveId" clId="{6D4B5001-5DF0-4AF5-979B-4C3C5DA419DE}" dt="2024-03-21T19:39:23.772" v="6700" actId="14100"/>
        <pc:sldMkLst>
          <pc:docMk/>
          <pc:sldMk cId="2618516920" sldId="337"/>
        </pc:sldMkLst>
        <pc:spChg chg="mod">
          <ac:chgData name="Jefferson Passerini" userId="ec684a97d9b6a829" providerId="LiveId" clId="{6D4B5001-5DF0-4AF5-979B-4C3C5DA419DE}" dt="2024-03-21T19:35:21.147" v="6597" actId="6549"/>
          <ac:spMkLst>
            <pc:docMk/>
            <pc:sldMk cId="2618516920" sldId="337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20.051" v="6693"/>
          <ac:picMkLst>
            <pc:docMk/>
            <pc:sldMk cId="2618516920" sldId="337"/>
            <ac:picMk id="2" creationId="{7A365968-46BE-6934-6B8C-9C7ACD0FD9C5}"/>
          </ac:picMkLst>
        </pc:picChg>
        <pc:picChg chg="del">
          <ac:chgData name="Jefferson Passerini" userId="ec684a97d9b6a829" providerId="LiveId" clId="{6D4B5001-5DF0-4AF5-979B-4C3C5DA419DE}" dt="2024-03-21T19:36:56.989" v="6678" actId="478"/>
          <ac:picMkLst>
            <pc:docMk/>
            <pc:sldMk cId="2618516920" sldId="337"/>
            <ac:picMk id="3" creationId="{AF5EADC3-6C66-4416-9C0B-2E0979F139D8}"/>
          </ac:picMkLst>
        </pc:picChg>
        <pc:picChg chg="del">
          <ac:chgData name="Jefferson Passerini" userId="ec684a97d9b6a829" providerId="LiveId" clId="{6D4B5001-5DF0-4AF5-979B-4C3C5DA419DE}" dt="2024-03-21T19:38:36.663" v="6695" actId="478"/>
          <ac:picMkLst>
            <pc:docMk/>
            <pc:sldMk cId="2618516920" sldId="337"/>
            <ac:picMk id="7" creationId="{88268F60-22E4-462A-4C7D-77C156D39114}"/>
          </ac:picMkLst>
        </pc:picChg>
        <pc:picChg chg="add mod">
          <ac:chgData name="Jefferson Passerini" userId="ec684a97d9b6a829" providerId="LiveId" clId="{6D4B5001-5DF0-4AF5-979B-4C3C5DA419DE}" dt="2024-03-21T19:39:23.772" v="6700" actId="14100"/>
          <ac:picMkLst>
            <pc:docMk/>
            <pc:sldMk cId="2618516920" sldId="337"/>
            <ac:picMk id="8" creationId="{B36B1FCC-92D8-FB52-B9A3-83BAF0C0698B}"/>
          </ac:picMkLst>
        </pc:picChg>
        <pc:picChg chg="del">
          <ac:chgData name="Jefferson Passerini" userId="ec684a97d9b6a829" providerId="LiveId" clId="{6D4B5001-5DF0-4AF5-979B-4C3C5DA419DE}" dt="2024-03-21T19:38:37.510" v="6696" actId="478"/>
          <ac:picMkLst>
            <pc:docMk/>
            <pc:sldMk cId="2618516920" sldId="337"/>
            <ac:picMk id="9" creationId="{C6DD3A47-0FAF-4C8C-A3FF-84C597512B02}"/>
          </ac:picMkLst>
        </pc:picChg>
      </pc:sldChg>
      <pc:sldChg chg="addSp delSp modSp mod">
        <pc:chgData name="Jefferson Passerini" userId="ec684a97d9b6a829" providerId="LiveId" clId="{6D4B5001-5DF0-4AF5-979B-4C3C5DA419DE}" dt="2024-03-21T19:40:23.536" v="6705" actId="1076"/>
        <pc:sldMkLst>
          <pc:docMk/>
          <pc:sldMk cId="3170808450" sldId="338"/>
        </pc:sldMkLst>
        <pc:spChg chg="mod">
          <ac:chgData name="Jefferson Passerini" userId="ec684a97d9b6a829" providerId="LiveId" clId="{6D4B5001-5DF0-4AF5-979B-4C3C5DA419DE}" dt="2024-03-21T19:35:28.163" v="6600" actId="6549"/>
          <ac:spMkLst>
            <pc:docMk/>
            <pc:sldMk cId="3170808450" sldId="338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8.659" v="6692"/>
          <ac:picMkLst>
            <pc:docMk/>
            <pc:sldMk cId="3170808450" sldId="338"/>
            <ac:picMk id="2" creationId="{E1A8CA84-D466-3F1C-3386-EEC1698CD8D1}"/>
          </ac:picMkLst>
        </pc:picChg>
        <pc:picChg chg="del">
          <ac:chgData name="Jefferson Passerini" userId="ec684a97d9b6a829" providerId="LiveId" clId="{6D4B5001-5DF0-4AF5-979B-4C3C5DA419DE}" dt="2024-03-21T19:36:59.493" v="6679" actId="478"/>
          <ac:picMkLst>
            <pc:docMk/>
            <pc:sldMk cId="3170808450" sldId="338"/>
            <ac:picMk id="3" creationId="{CD96DD16-73B9-924C-8439-893CC0A9F1A7}"/>
          </ac:picMkLst>
        </pc:picChg>
        <pc:picChg chg="add mod">
          <ac:chgData name="Jefferson Passerini" userId="ec684a97d9b6a829" providerId="LiveId" clId="{6D4B5001-5DF0-4AF5-979B-4C3C5DA419DE}" dt="2024-03-21T19:40:23.536" v="6705" actId="1076"/>
          <ac:picMkLst>
            <pc:docMk/>
            <pc:sldMk cId="3170808450" sldId="338"/>
            <ac:picMk id="7" creationId="{7500DB82-B558-CA8B-FF33-B688E7636121}"/>
          </ac:picMkLst>
        </pc:picChg>
        <pc:picChg chg="del">
          <ac:chgData name="Jefferson Passerini" userId="ec684a97d9b6a829" providerId="LiveId" clId="{6D4B5001-5DF0-4AF5-979B-4C3C5DA419DE}" dt="2024-03-21T19:40:04.257" v="6701" actId="478"/>
          <ac:picMkLst>
            <pc:docMk/>
            <pc:sldMk cId="3170808450" sldId="338"/>
            <ac:picMk id="9" creationId="{30FEC2FB-69B9-AC52-7FB1-92C47F5027C4}"/>
          </ac:picMkLst>
        </pc:picChg>
      </pc:sldChg>
      <pc:sldChg chg="addSp delSp modSp mod">
        <pc:chgData name="Jefferson Passerini" userId="ec684a97d9b6a829" providerId="LiveId" clId="{6D4B5001-5DF0-4AF5-979B-4C3C5DA419DE}" dt="2024-03-21T19:40:48.942" v="6711" actId="1076"/>
        <pc:sldMkLst>
          <pc:docMk/>
          <pc:sldMk cId="2931643223" sldId="339"/>
        </pc:sldMkLst>
        <pc:spChg chg="mod">
          <ac:chgData name="Jefferson Passerini" userId="ec684a97d9b6a829" providerId="LiveId" clId="{6D4B5001-5DF0-4AF5-979B-4C3C5DA419DE}" dt="2024-03-21T19:35:34.435" v="6603" actId="6549"/>
          <ac:spMkLst>
            <pc:docMk/>
            <pc:sldMk cId="2931643223" sldId="339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7.093" v="6691"/>
          <ac:picMkLst>
            <pc:docMk/>
            <pc:sldMk cId="2931643223" sldId="339"/>
            <ac:picMk id="2" creationId="{EFA012F0-1905-4B64-D014-B4F85EE26C32}"/>
          </ac:picMkLst>
        </pc:picChg>
        <pc:picChg chg="del">
          <ac:chgData name="Jefferson Passerini" userId="ec684a97d9b6a829" providerId="LiveId" clId="{6D4B5001-5DF0-4AF5-979B-4C3C5DA419DE}" dt="2024-03-21T19:37:01.349" v="6680" actId="478"/>
          <ac:picMkLst>
            <pc:docMk/>
            <pc:sldMk cId="2931643223" sldId="339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0:27.775" v="6706" actId="478"/>
          <ac:picMkLst>
            <pc:docMk/>
            <pc:sldMk cId="2931643223" sldId="339"/>
            <ac:picMk id="5" creationId="{2DB17367-8DAD-CF4C-38BC-DCF0399A5D71}"/>
          </ac:picMkLst>
        </pc:picChg>
        <pc:picChg chg="add mod">
          <ac:chgData name="Jefferson Passerini" userId="ec684a97d9b6a829" providerId="LiveId" clId="{6D4B5001-5DF0-4AF5-979B-4C3C5DA419DE}" dt="2024-03-21T19:40:48.942" v="6711" actId="1076"/>
          <ac:picMkLst>
            <pc:docMk/>
            <pc:sldMk cId="2931643223" sldId="339"/>
            <ac:picMk id="8" creationId="{94EA3389-95E5-53E6-F6F4-9AD9042E0C0B}"/>
          </ac:picMkLst>
        </pc:picChg>
      </pc:sldChg>
      <pc:sldChg chg="addSp delSp modSp mod">
        <pc:chgData name="Jefferson Passerini" userId="ec684a97d9b6a829" providerId="LiveId" clId="{6D4B5001-5DF0-4AF5-979B-4C3C5DA419DE}" dt="2024-03-21T19:42:26.632" v="6716" actId="1076"/>
        <pc:sldMkLst>
          <pc:docMk/>
          <pc:sldMk cId="1456028939" sldId="340"/>
        </pc:sldMkLst>
        <pc:spChg chg="mod">
          <ac:chgData name="Jefferson Passerini" userId="ec684a97d9b6a829" providerId="LiveId" clId="{6D4B5001-5DF0-4AF5-979B-4C3C5DA419DE}" dt="2024-03-21T19:35:40.620" v="6606" actId="21"/>
          <ac:spMkLst>
            <pc:docMk/>
            <pc:sldMk cId="1456028939" sldId="340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5.459" v="6690"/>
          <ac:picMkLst>
            <pc:docMk/>
            <pc:sldMk cId="1456028939" sldId="340"/>
            <ac:picMk id="2" creationId="{D7C2B0D1-EA5E-A149-B767-E9858B0226EC}"/>
          </ac:picMkLst>
        </pc:picChg>
        <pc:picChg chg="del">
          <ac:chgData name="Jefferson Passerini" userId="ec684a97d9b6a829" providerId="LiveId" clId="{6D4B5001-5DF0-4AF5-979B-4C3C5DA419DE}" dt="2024-03-21T19:37:04.028" v="6681" actId="478"/>
          <ac:picMkLst>
            <pc:docMk/>
            <pc:sldMk cId="1456028939" sldId="340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2:13.193" v="6712" actId="478"/>
          <ac:picMkLst>
            <pc:docMk/>
            <pc:sldMk cId="1456028939" sldId="340"/>
            <ac:picMk id="5" creationId="{AE5246BE-B4FE-103E-69FA-12A85722FE8C}"/>
          </ac:picMkLst>
        </pc:picChg>
        <pc:picChg chg="add mod">
          <ac:chgData name="Jefferson Passerini" userId="ec684a97d9b6a829" providerId="LiveId" clId="{6D4B5001-5DF0-4AF5-979B-4C3C5DA419DE}" dt="2024-03-21T19:42:26.632" v="6716" actId="1076"/>
          <ac:picMkLst>
            <pc:docMk/>
            <pc:sldMk cId="1456028939" sldId="340"/>
            <ac:picMk id="8" creationId="{49F6AF7E-DDCB-5722-FAAA-D1929DDA595A}"/>
          </ac:picMkLst>
        </pc:picChg>
      </pc:sldChg>
      <pc:sldChg chg="addSp delSp modSp mod">
        <pc:chgData name="Jefferson Passerini" userId="ec684a97d9b6a829" providerId="LiveId" clId="{6D4B5001-5DF0-4AF5-979B-4C3C5DA419DE}" dt="2024-03-21T19:42:52.463" v="6720" actId="14100"/>
        <pc:sldMkLst>
          <pc:docMk/>
          <pc:sldMk cId="3152933686" sldId="341"/>
        </pc:sldMkLst>
        <pc:spChg chg="mod">
          <ac:chgData name="Jefferson Passerini" userId="ec684a97d9b6a829" providerId="LiveId" clId="{6D4B5001-5DF0-4AF5-979B-4C3C5DA419DE}" dt="2024-03-21T19:35:46.305" v="6609" actId="6549"/>
          <ac:spMkLst>
            <pc:docMk/>
            <pc:sldMk cId="3152933686" sldId="341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3.596" v="6689"/>
          <ac:picMkLst>
            <pc:docMk/>
            <pc:sldMk cId="3152933686" sldId="341"/>
            <ac:picMk id="2" creationId="{61F5D869-2E30-E1EF-B8EB-443E8B14F3C3}"/>
          </ac:picMkLst>
        </pc:picChg>
        <pc:picChg chg="del">
          <ac:chgData name="Jefferson Passerini" userId="ec684a97d9b6a829" providerId="LiveId" clId="{6D4B5001-5DF0-4AF5-979B-4C3C5DA419DE}" dt="2024-03-21T19:37:05.860" v="6682" actId="478"/>
          <ac:picMkLst>
            <pc:docMk/>
            <pc:sldMk cId="3152933686" sldId="341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2:30.176" v="6717" actId="478"/>
          <ac:picMkLst>
            <pc:docMk/>
            <pc:sldMk cId="3152933686" sldId="341"/>
            <ac:picMk id="5" creationId="{8CC40310-7694-F952-CBF2-CE25E23EC7C2}"/>
          </ac:picMkLst>
        </pc:picChg>
        <pc:picChg chg="add mod">
          <ac:chgData name="Jefferson Passerini" userId="ec684a97d9b6a829" providerId="LiveId" clId="{6D4B5001-5DF0-4AF5-979B-4C3C5DA419DE}" dt="2024-03-21T19:42:52.463" v="6720" actId="14100"/>
          <ac:picMkLst>
            <pc:docMk/>
            <pc:sldMk cId="3152933686" sldId="341"/>
            <ac:picMk id="8" creationId="{9BE940B9-18F3-8A1A-6735-C86C8590EA9E}"/>
          </ac:picMkLst>
        </pc:picChg>
      </pc:sldChg>
      <pc:sldChg chg="addSp delSp modSp mod">
        <pc:chgData name="Jefferson Passerini" userId="ec684a97d9b6a829" providerId="LiveId" clId="{6D4B5001-5DF0-4AF5-979B-4C3C5DA419DE}" dt="2024-03-21T19:43:49.602" v="6723" actId="1076"/>
        <pc:sldMkLst>
          <pc:docMk/>
          <pc:sldMk cId="3969281200" sldId="342"/>
        </pc:sldMkLst>
        <pc:spChg chg="mod">
          <ac:chgData name="Jefferson Passerini" userId="ec684a97d9b6a829" providerId="LiveId" clId="{6D4B5001-5DF0-4AF5-979B-4C3C5DA419DE}" dt="2024-03-21T19:35:52.706" v="6612" actId="6549"/>
          <ac:spMkLst>
            <pc:docMk/>
            <pc:sldMk cId="3969281200" sldId="342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9:37:07.868" v="6683" actId="478"/>
          <ac:picMkLst>
            <pc:docMk/>
            <pc:sldMk cId="3969281200" sldId="342"/>
            <ac:picMk id="3" creationId="{CD96DD16-73B9-924C-8439-893CC0A9F1A7}"/>
          </ac:picMkLst>
        </pc:picChg>
        <pc:picChg chg="add mod">
          <ac:chgData name="Jefferson Passerini" userId="ec684a97d9b6a829" providerId="LiveId" clId="{6D4B5001-5DF0-4AF5-979B-4C3C5DA419DE}" dt="2024-03-21T19:37:18.756" v="6686" actId="1076"/>
          <ac:picMkLst>
            <pc:docMk/>
            <pc:sldMk cId="3969281200" sldId="342"/>
            <ac:picMk id="5" creationId="{85394E37-EA74-F7B5-FE35-EC08F72CECC2}"/>
          </ac:picMkLst>
        </pc:picChg>
        <pc:picChg chg="del">
          <ac:chgData name="Jefferson Passerini" userId="ec684a97d9b6a829" providerId="LiveId" clId="{6D4B5001-5DF0-4AF5-979B-4C3C5DA419DE}" dt="2024-03-21T19:43:27.756" v="6721" actId="478"/>
          <ac:picMkLst>
            <pc:docMk/>
            <pc:sldMk cId="3969281200" sldId="342"/>
            <ac:picMk id="7" creationId="{758710F6-BAC3-9FAA-D2F0-11BABFA0C871}"/>
          </ac:picMkLst>
        </pc:picChg>
        <pc:picChg chg="del">
          <ac:chgData name="Jefferson Passerini" userId="ec684a97d9b6a829" providerId="LiveId" clId="{6D4B5001-5DF0-4AF5-979B-4C3C5DA419DE}" dt="2024-03-21T19:37:08.540" v="6684" actId="478"/>
          <ac:picMkLst>
            <pc:docMk/>
            <pc:sldMk cId="3969281200" sldId="342"/>
            <ac:picMk id="9" creationId="{84CB5581-792A-C5D2-28D8-63E87EC49564}"/>
          </ac:picMkLst>
        </pc:picChg>
        <pc:picChg chg="add mod">
          <ac:chgData name="Jefferson Passerini" userId="ec684a97d9b6a829" providerId="LiveId" clId="{6D4B5001-5DF0-4AF5-979B-4C3C5DA419DE}" dt="2024-03-21T19:38:10.648" v="6688" actId="1076"/>
          <ac:picMkLst>
            <pc:docMk/>
            <pc:sldMk cId="3969281200" sldId="342"/>
            <ac:picMk id="10" creationId="{4183F8DC-8EDE-373A-8DC1-8AB57BF9229B}"/>
          </ac:picMkLst>
        </pc:picChg>
        <pc:picChg chg="add mod">
          <ac:chgData name="Jefferson Passerini" userId="ec684a97d9b6a829" providerId="LiveId" clId="{6D4B5001-5DF0-4AF5-979B-4C3C5DA419DE}" dt="2024-03-21T19:43:49.602" v="6723" actId="1076"/>
          <ac:picMkLst>
            <pc:docMk/>
            <pc:sldMk cId="3969281200" sldId="342"/>
            <ac:picMk id="12" creationId="{6A2B4E57-25CD-664A-0650-C132420735BF}"/>
          </ac:picMkLst>
        </pc:picChg>
      </pc:sldChg>
    </pc:docChg>
  </pc:docChgLst>
  <pc:docChgLst>
    <pc:chgData name="Jefferson Passerini" userId="ec684a97d9b6a829" providerId="LiveId" clId="{7B96159B-FF7E-46B7-9352-BD29FD705E92}"/>
    <pc:docChg chg="undo custSel addSld delSld modSld sldOrd">
      <pc:chgData name="Jefferson Passerini" userId="ec684a97d9b6a829" providerId="LiveId" clId="{7B96159B-FF7E-46B7-9352-BD29FD705E92}" dt="2024-03-10T19:59:20.501" v="4532" actId="1076"/>
      <pc:docMkLst>
        <pc:docMk/>
      </pc:docMkLst>
      <pc:sldChg chg="modSp del mod">
        <pc:chgData name="Jefferson Passerini" userId="ec684a97d9b6a829" providerId="LiveId" clId="{7B96159B-FF7E-46B7-9352-BD29FD705E92}" dt="2024-03-10T12:15:09.654" v="266" actId="2696"/>
        <pc:sldMkLst>
          <pc:docMk/>
          <pc:sldMk cId="0" sldId="257"/>
        </pc:sldMkLst>
        <pc:spChg chg="mod">
          <ac:chgData name="Jefferson Passerini" userId="ec684a97d9b6a829" providerId="LiveId" clId="{7B96159B-FF7E-46B7-9352-BD29FD705E92}" dt="2024-03-10T12:06:55.330" v="1" actId="207"/>
          <ac:spMkLst>
            <pc:docMk/>
            <pc:sldMk cId="0" sldId="257"/>
            <ac:spMk id="4" creationId="{CFC8BCD9-E198-352C-29A4-1A6C3F3395CE}"/>
          </ac:spMkLst>
        </pc:spChg>
      </pc:sldChg>
      <pc:sldChg chg="addSp delSp modSp mod ord">
        <pc:chgData name="Jefferson Passerini" userId="ec684a97d9b6a829" providerId="LiveId" clId="{7B96159B-FF7E-46B7-9352-BD29FD705E92}" dt="2024-03-10T12:18:37.426" v="324"/>
        <pc:sldMkLst>
          <pc:docMk/>
          <pc:sldMk cId="0" sldId="258"/>
        </pc:sldMkLst>
        <pc:spChg chg="mod">
          <ac:chgData name="Jefferson Passerini" userId="ec684a97d9b6a829" providerId="LiveId" clId="{7B96159B-FF7E-46B7-9352-BD29FD705E92}" dt="2024-03-10T12:18:10.850" v="319" actId="1076"/>
          <ac:spMkLst>
            <pc:docMk/>
            <pc:sldMk cId="0" sldId="258"/>
            <ac:spMk id="2" creationId="{8012581F-08CA-A533-6264-EEBCFF2D73FA}"/>
          </ac:spMkLst>
        </pc:spChg>
        <pc:spChg chg="del">
          <ac:chgData name="Jefferson Passerini" userId="ec684a97d9b6a829" providerId="LiveId" clId="{7B96159B-FF7E-46B7-9352-BD29FD705E92}" dt="2024-03-10T12:17:59.739" v="317" actId="478"/>
          <ac:spMkLst>
            <pc:docMk/>
            <pc:sldMk cId="0" sldId="258"/>
            <ac:spMk id="4" creationId="{F4E2120D-ABA2-994D-5263-B8529F5F57BF}"/>
          </ac:spMkLst>
        </pc:spChg>
        <pc:spChg chg="mod">
          <ac:chgData name="Jefferson Passerini" userId="ec684a97d9b6a829" providerId="LiveId" clId="{7B96159B-FF7E-46B7-9352-BD29FD705E92}" dt="2024-03-10T12:18:14.697" v="320" actId="1076"/>
          <ac:spMkLst>
            <pc:docMk/>
            <pc:sldMk cId="0" sldId="258"/>
            <ac:spMk id="5" creationId="{26CD880E-6F7E-B6C5-DB10-DBEDABD5DD57}"/>
          </ac:spMkLst>
        </pc:spChg>
        <pc:spChg chg="add mod">
          <ac:chgData name="Jefferson Passerini" userId="ec684a97d9b6a829" providerId="LiveId" clId="{7B96159B-FF7E-46B7-9352-BD29FD705E92}" dt="2024-03-10T12:18:04.797" v="318"/>
          <ac:spMkLst>
            <pc:docMk/>
            <pc:sldMk cId="0" sldId="258"/>
            <ac:spMk id="7" creationId="{FE2F9F4A-276A-2F6C-B5B4-F971D4A3621B}"/>
          </ac:spMkLst>
        </pc:spChg>
        <pc:picChg chg="mod">
          <ac:chgData name="Jefferson Passerini" userId="ec684a97d9b6a829" providerId="LiveId" clId="{7B96159B-FF7E-46B7-9352-BD29FD705E92}" dt="2024-03-10T12:18:22.824" v="322" actId="1076"/>
          <ac:picMkLst>
            <pc:docMk/>
            <pc:sldMk cId="0" sldId="258"/>
            <ac:picMk id="6" creationId="{744DABE9-3049-FD31-2A6A-B209EBBF39E5}"/>
          </ac:picMkLst>
        </pc:picChg>
      </pc:sldChg>
      <pc:sldChg chg="addSp delSp modSp mod ord">
        <pc:chgData name="Jefferson Passerini" userId="ec684a97d9b6a829" providerId="LiveId" clId="{7B96159B-FF7E-46B7-9352-BD29FD705E92}" dt="2024-03-10T12:24:11.107" v="368" actId="14100"/>
        <pc:sldMkLst>
          <pc:docMk/>
          <pc:sldMk cId="0" sldId="259"/>
        </pc:sldMkLst>
        <pc:spChg chg="mod">
          <ac:chgData name="Jefferson Passerini" userId="ec684a97d9b6a829" providerId="LiveId" clId="{7B96159B-FF7E-46B7-9352-BD29FD705E92}" dt="2024-03-10T12:24:11.107" v="368" actId="14100"/>
          <ac:spMkLst>
            <pc:docMk/>
            <pc:sldMk cId="0" sldId="259"/>
            <ac:spMk id="2" creationId="{A76393C5-8D89-A20F-5C15-0D325BEF7EA6}"/>
          </ac:spMkLst>
        </pc:spChg>
        <pc:spChg chg="del">
          <ac:chgData name="Jefferson Passerini" userId="ec684a97d9b6a829" providerId="LiveId" clId="{7B96159B-FF7E-46B7-9352-BD29FD705E92}" dt="2024-03-10T12:23:52.148" v="364" actId="478"/>
          <ac:spMkLst>
            <pc:docMk/>
            <pc:sldMk cId="0" sldId="259"/>
            <ac:spMk id="4" creationId="{90FB9BF9-3085-C2CF-3331-3AAFAC8ECAE8}"/>
          </ac:spMkLst>
        </pc:spChg>
        <pc:spChg chg="add mod">
          <ac:chgData name="Jefferson Passerini" userId="ec684a97d9b6a829" providerId="LiveId" clId="{7B96159B-FF7E-46B7-9352-BD29FD705E92}" dt="2024-03-10T12:23:55.992" v="365"/>
          <ac:spMkLst>
            <pc:docMk/>
            <pc:sldMk cId="0" sldId="259"/>
            <ac:spMk id="6" creationId="{A8F8ADBF-1764-F6AD-4029-D7F56B30E536}"/>
          </ac:spMkLst>
        </pc:spChg>
      </pc:sldChg>
      <pc:sldChg chg="del">
        <pc:chgData name="Jefferson Passerini" userId="ec684a97d9b6a829" providerId="LiveId" clId="{7B96159B-FF7E-46B7-9352-BD29FD705E92}" dt="2024-03-10T19:52:13.682" v="4321" actId="47"/>
        <pc:sldMkLst>
          <pc:docMk/>
          <pc:sldMk cId="0" sldId="260"/>
        </pc:sldMkLst>
      </pc:sldChg>
      <pc:sldChg chg="del">
        <pc:chgData name="Jefferson Passerini" userId="ec684a97d9b6a829" providerId="LiveId" clId="{7B96159B-FF7E-46B7-9352-BD29FD705E92}" dt="2024-03-10T19:52:16.708" v="4322" actId="47"/>
        <pc:sldMkLst>
          <pc:docMk/>
          <pc:sldMk cId="0" sldId="261"/>
        </pc:sldMkLst>
      </pc:sldChg>
      <pc:sldChg chg="del">
        <pc:chgData name="Jefferson Passerini" userId="ec684a97d9b6a829" providerId="LiveId" clId="{7B96159B-FF7E-46B7-9352-BD29FD705E92}" dt="2024-03-10T19:52:20.477" v="4323" actId="47"/>
        <pc:sldMkLst>
          <pc:docMk/>
          <pc:sldMk cId="0" sldId="262"/>
        </pc:sldMkLst>
      </pc:sldChg>
      <pc:sldChg chg="del">
        <pc:chgData name="Jefferson Passerini" userId="ec684a97d9b6a829" providerId="LiveId" clId="{7B96159B-FF7E-46B7-9352-BD29FD705E92}" dt="2024-03-10T19:53:11.394" v="4331" actId="47"/>
        <pc:sldMkLst>
          <pc:docMk/>
          <pc:sldMk cId="0" sldId="263"/>
        </pc:sldMkLst>
      </pc:sldChg>
      <pc:sldChg chg="del">
        <pc:chgData name="Jefferson Passerini" userId="ec684a97d9b6a829" providerId="LiveId" clId="{7B96159B-FF7E-46B7-9352-BD29FD705E92}" dt="2024-03-10T19:53:18.671" v="4332" actId="47"/>
        <pc:sldMkLst>
          <pc:docMk/>
          <pc:sldMk cId="0" sldId="264"/>
        </pc:sldMkLst>
      </pc:sldChg>
      <pc:sldChg chg="del">
        <pc:chgData name="Jefferson Passerini" userId="ec684a97d9b6a829" providerId="LiveId" clId="{7B96159B-FF7E-46B7-9352-BD29FD705E92}" dt="2024-03-10T19:53:20.281" v="4333" actId="47"/>
        <pc:sldMkLst>
          <pc:docMk/>
          <pc:sldMk cId="0" sldId="265"/>
        </pc:sldMkLst>
      </pc:sldChg>
      <pc:sldChg chg="del">
        <pc:chgData name="Jefferson Passerini" userId="ec684a97d9b6a829" providerId="LiveId" clId="{7B96159B-FF7E-46B7-9352-BD29FD705E92}" dt="2024-03-10T19:53:22.119" v="4334" actId="47"/>
        <pc:sldMkLst>
          <pc:docMk/>
          <pc:sldMk cId="0" sldId="266"/>
        </pc:sldMkLst>
      </pc:sldChg>
      <pc:sldChg chg="del">
        <pc:chgData name="Jefferson Passerini" userId="ec684a97d9b6a829" providerId="LiveId" clId="{7B96159B-FF7E-46B7-9352-BD29FD705E92}" dt="2024-03-10T19:53:28.925" v="4335" actId="47"/>
        <pc:sldMkLst>
          <pc:docMk/>
          <pc:sldMk cId="0" sldId="267"/>
        </pc:sldMkLst>
      </pc:sldChg>
      <pc:sldChg chg="del">
        <pc:chgData name="Jefferson Passerini" userId="ec684a97d9b6a829" providerId="LiveId" clId="{7B96159B-FF7E-46B7-9352-BD29FD705E92}" dt="2024-03-10T19:53:42.412" v="4342" actId="47"/>
        <pc:sldMkLst>
          <pc:docMk/>
          <pc:sldMk cId="0" sldId="268"/>
        </pc:sldMkLst>
      </pc:sldChg>
      <pc:sldChg chg="del">
        <pc:chgData name="Jefferson Passerini" userId="ec684a97d9b6a829" providerId="LiveId" clId="{7B96159B-FF7E-46B7-9352-BD29FD705E92}" dt="2024-03-10T19:53:30.911" v="4336" actId="47"/>
        <pc:sldMkLst>
          <pc:docMk/>
          <pc:sldMk cId="0" sldId="269"/>
        </pc:sldMkLst>
      </pc:sldChg>
      <pc:sldChg chg="del">
        <pc:chgData name="Jefferson Passerini" userId="ec684a97d9b6a829" providerId="LiveId" clId="{7B96159B-FF7E-46B7-9352-BD29FD705E92}" dt="2024-03-10T19:53:32.669" v="4337" actId="47"/>
        <pc:sldMkLst>
          <pc:docMk/>
          <pc:sldMk cId="0" sldId="270"/>
        </pc:sldMkLst>
      </pc:sldChg>
      <pc:sldChg chg="del">
        <pc:chgData name="Jefferson Passerini" userId="ec684a97d9b6a829" providerId="LiveId" clId="{7B96159B-FF7E-46B7-9352-BD29FD705E92}" dt="2024-03-10T19:53:05.103" v="4330" actId="47"/>
        <pc:sldMkLst>
          <pc:docMk/>
          <pc:sldMk cId="0" sldId="271"/>
        </pc:sldMkLst>
      </pc:sldChg>
      <pc:sldChg chg="del">
        <pc:chgData name="Jefferson Passerini" userId="ec684a97d9b6a829" providerId="LiveId" clId="{7B96159B-FF7E-46B7-9352-BD29FD705E92}" dt="2024-03-10T19:53:01.296" v="4329" actId="47"/>
        <pc:sldMkLst>
          <pc:docMk/>
          <pc:sldMk cId="0" sldId="272"/>
        </pc:sldMkLst>
      </pc:sldChg>
      <pc:sldChg chg="del">
        <pc:chgData name="Jefferson Passerini" userId="ec684a97d9b6a829" providerId="LiveId" clId="{7B96159B-FF7E-46B7-9352-BD29FD705E92}" dt="2024-03-10T19:52:59.080" v="4328" actId="47"/>
        <pc:sldMkLst>
          <pc:docMk/>
          <pc:sldMk cId="0" sldId="273"/>
        </pc:sldMkLst>
      </pc:sldChg>
      <pc:sldChg chg="del">
        <pc:chgData name="Jefferson Passerini" userId="ec684a97d9b6a829" providerId="LiveId" clId="{7B96159B-FF7E-46B7-9352-BD29FD705E92}" dt="2024-03-10T19:52:57.771" v="4327" actId="47"/>
        <pc:sldMkLst>
          <pc:docMk/>
          <pc:sldMk cId="0" sldId="274"/>
        </pc:sldMkLst>
      </pc:sldChg>
      <pc:sldChg chg="del">
        <pc:chgData name="Jefferson Passerini" userId="ec684a97d9b6a829" providerId="LiveId" clId="{7B96159B-FF7E-46B7-9352-BD29FD705E92}" dt="2024-03-10T19:52:55.671" v="4326" actId="47"/>
        <pc:sldMkLst>
          <pc:docMk/>
          <pc:sldMk cId="0" sldId="275"/>
        </pc:sldMkLst>
      </pc:sldChg>
      <pc:sldChg chg="del">
        <pc:chgData name="Jefferson Passerini" userId="ec684a97d9b6a829" providerId="LiveId" clId="{7B96159B-FF7E-46B7-9352-BD29FD705E92}" dt="2024-03-10T19:52:53.502" v="4324" actId="47"/>
        <pc:sldMkLst>
          <pc:docMk/>
          <pc:sldMk cId="0" sldId="276"/>
        </pc:sldMkLst>
      </pc:sldChg>
      <pc:sldChg chg="del">
        <pc:chgData name="Jefferson Passerini" userId="ec684a97d9b6a829" providerId="LiveId" clId="{7B96159B-FF7E-46B7-9352-BD29FD705E92}" dt="2024-03-10T19:52:54.225" v="4325" actId="47"/>
        <pc:sldMkLst>
          <pc:docMk/>
          <pc:sldMk cId="0" sldId="277"/>
        </pc:sldMkLst>
      </pc:sldChg>
      <pc:sldChg chg="del">
        <pc:chgData name="Jefferson Passerini" userId="ec684a97d9b6a829" providerId="LiveId" clId="{7B96159B-FF7E-46B7-9352-BD29FD705E92}" dt="2024-03-10T19:53:34.494" v="4338" actId="47"/>
        <pc:sldMkLst>
          <pc:docMk/>
          <pc:sldMk cId="0" sldId="278"/>
        </pc:sldMkLst>
      </pc:sldChg>
      <pc:sldChg chg="del">
        <pc:chgData name="Jefferson Passerini" userId="ec684a97d9b6a829" providerId="LiveId" clId="{7B96159B-FF7E-46B7-9352-BD29FD705E92}" dt="2024-03-10T19:53:35.454" v="4339" actId="47"/>
        <pc:sldMkLst>
          <pc:docMk/>
          <pc:sldMk cId="0" sldId="279"/>
        </pc:sldMkLst>
      </pc:sldChg>
      <pc:sldChg chg="del">
        <pc:chgData name="Jefferson Passerini" userId="ec684a97d9b6a829" providerId="LiveId" clId="{7B96159B-FF7E-46B7-9352-BD29FD705E92}" dt="2024-03-10T19:53:36.940" v="4340" actId="47"/>
        <pc:sldMkLst>
          <pc:docMk/>
          <pc:sldMk cId="0" sldId="280"/>
        </pc:sldMkLst>
      </pc:sldChg>
      <pc:sldChg chg="del">
        <pc:chgData name="Jefferson Passerini" userId="ec684a97d9b6a829" providerId="LiveId" clId="{7B96159B-FF7E-46B7-9352-BD29FD705E92}" dt="2024-03-10T19:53:38.011" v="4341" actId="47"/>
        <pc:sldMkLst>
          <pc:docMk/>
          <pc:sldMk cId="0" sldId="281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2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3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4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5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6"/>
        </pc:sldMkLst>
      </pc:sldChg>
      <pc:sldChg chg="addSp delSp modSp mod">
        <pc:chgData name="Jefferson Passerini" userId="ec684a97d9b6a829" providerId="LiveId" clId="{7B96159B-FF7E-46B7-9352-BD29FD705E92}" dt="2024-03-10T12:14:44.031" v="265" actId="20577"/>
        <pc:sldMkLst>
          <pc:docMk/>
          <pc:sldMk cId="1879529569" sldId="287"/>
        </pc:sldMkLst>
        <pc:spChg chg="del">
          <ac:chgData name="Jefferson Passerini" userId="ec684a97d9b6a829" providerId="LiveId" clId="{7B96159B-FF7E-46B7-9352-BD29FD705E92}" dt="2024-03-10T12:07:07.268" v="3" actId="478"/>
          <ac:spMkLst>
            <pc:docMk/>
            <pc:sldMk cId="1879529569" sldId="287"/>
            <ac:spMk id="2" creationId="{0E7F10DF-68A2-BA32-7CD2-094C2AA4FD11}"/>
          </ac:spMkLst>
        </pc:spChg>
        <pc:spChg chg="mod">
          <ac:chgData name="Jefferson Passerini" userId="ec684a97d9b6a829" providerId="LiveId" clId="{7B96159B-FF7E-46B7-9352-BD29FD705E92}" dt="2024-03-10T12:14:44.031" v="265" actId="20577"/>
          <ac:spMkLst>
            <pc:docMk/>
            <pc:sldMk cId="1879529569" sldId="287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2:07:00.848" v="2"/>
          <ac:spMkLst>
            <pc:docMk/>
            <pc:sldMk cId="1879529569" sldId="287"/>
            <ac:spMk id="4" creationId="{5EA05B02-D80D-3624-D3E0-6EB75542A97B}"/>
          </ac:spMkLst>
        </pc:spChg>
      </pc:sldChg>
      <pc:sldChg chg="addSp delSp modSp add mod">
        <pc:chgData name="Jefferson Passerini" userId="ec684a97d9b6a829" providerId="LiveId" clId="{7B96159B-FF7E-46B7-9352-BD29FD705E92}" dt="2024-03-10T12:28:09.428" v="384" actId="1076"/>
        <pc:sldMkLst>
          <pc:docMk/>
          <pc:sldMk cId="2070466441" sldId="288"/>
        </pc:sldMkLst>
        <pc:spChg chg="add del mod">
          <ac:chgData name="Jefferson Passerini" userId="ec684a97d9b6a829" providerId="LiveId" clId="{7B96159B-FF7E-46B7-9352-BD29FD705E92}" dt="2024-03-10T12:16:04.850" v="282" actId="478"/>
          <ac:spMkLst>
            <pc:docMk/>
            <pc:sldMk cId="2070466441" sldId="288"/>
            <ac:spMk id="2" creationId="{AC923A94-524B-07EF-37D2-EBB40BC65DDA}"/>
          </ac:spMkLst>
        </pc:spChg>
        <pc:spChg chg="mod">
          <ac:chgData name="Jefferson Passerini" userId="ec684a97d9b6a829" providerId="LiveId" clId="{7B96159B-FF7E-46B7-9352-BD29FD705E92}" dt="2024-03-10T12:28:09.428" v="384" actId="1076"/>
          <ac:spMkLst>
            <pc:docMk/>
            <pc:sldMk cId="2070466441" sldId="288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2:22:47.208" v="360" actId="1076"/>
          <ac:picMkLst>
            <pc:docMk/>
            <pc:sldMk cId="2070466441" sldId="288"/>
            <ac:picMk id="6" creationId="{A6EB47F3-A14F-770A-6B3F-28ABE83442F8}"/>
          </ac:picMkLst>
        </pc:picChg>
      </pc:sldChg>
      <pc:sldChg chg="addSp delSp modSp add mod setBg">
        <pc:chgData name="Jefferson Passerini" userId="ec684a97d9b6a829" providerId="LiveId" clId="{7B96159B-FF7E-46B7-9352-BD29FD705E92}" dt="2024-03-10T12:27:02.112" v="382" actId="14100"/>
        <pc:sldMkLst>
          <pc:docMk/>
          <pc:sldMk cId="3987549188" sldId="289"/>
        </pc:sldMkLst>
        <pc:spChg chg="mod ord">
          <ac:chgData name="Jefferson Passerini" userId="ec684a97d9b6a829" providerId="LiveId" clId="{7B96159B-FF7E-46B7-9352-BD29FD705E92}" dt="2024-03-10T12:27:02.112" v="382" actId="14100"/>
          <ac:spMkLst>
            <pc:docMk/>
            <pc:sldMk cId="3987549188" sldId="289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4" creationId="{5EA05B02-D80D-3624-D3E0-6EB75542A97B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9" creationId="{B6FACB3C-9069-4791-BC5C-0DB7CD19B853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11" creationId="{71F2038E-D777-4B76-81DD-DD13EE91B9DD}"/>
          </ac:spMkLst>
        </pc:spChg>
        <pc:grpChg chg="add del">
          <ac:chgData name="Jefferson Passerini" userId="ec684a97d9b6a829" providerId="LiveId" clId="{7B96159B-FF7E-46B7-9352-BD29FD705E92}" dt="2024-03-10T12:26:51.700" v="378" actId="26606"/>
          <ac:grpSpMkLst>
            <pc:docMk/>
            <pc:sldMk cId="3987549188" sldId="289"/>
            <ac:grpSpMk id="13" creationId="{DD354807-230F-4402-B1B9-F733A8F1F190}"/>
          </ac:grpSpMkLst>
        </pc:grpChg>
        <pc:picChg chg="add mod">
          <ac:chgData name="Jefferson Passerini" userId="ec684a97d9b6a829" providerId="LiveId" clId="{7B96159B-FF7E-46B7-9352-BD29FD705E92}" dt="2024-03-10T12:26:59.824" v="381" actId="1076"/>
          <ac:picMkLst>
            <pc:docMk/>
            <pc:sldMk cId="3987549188" sldId="289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6:17.790" v="432" actId="790"/>
        <pc:sldMkLst>
          <pc:docMk/>
          <pc:sldMk cId="2477435955" sldId="290"/>
        </pc:sldMkLst>
        <pc:spChg chg="mod">
          <ac:chgData name="Jefferson Passerini" userId="ec684a97d9b6a829" providerId="LiveId" clId="{7B96159B-FF7E-46B7-9352-BD29FD705E92}" dt="2024-03-10T12:36:17.790" v="432" actId="790"/>
          <ac:spMkLst>
            <pc:docMk/>
            <pc:sldMk cId="2477435955" sldId="290"/>
            <ac:spMk id="3" creationId="{212081E4-07F6-C689-2ACC-B6CADD634983}"/>
          </ac:spMkLst>
        </pc:spChg>
        <pc:picChg chg="mod">
          <ac:chgData name="Jefferson Passerini" userId="ec684a97d9b6a829" providerId="LiveId" clId="{7B96159B-FF7E-46B7-9352-BD29FD705E92}" dt="2024-03-10T12:32:51.801" v="430" actId="1076"/>
          <ac:picMkLst>
            <pc:docMk/>
            <pc:sldMk cId="2477435955" sldId="290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9:20.490" v="465" actId="20577"/>
        <pc:sldMkLst>
          <pc:docMk/>
          <pc:sldMk cId="3794449016" sldId="291"/>
        </pc:sldMkLst>
        <pc:spChg chg="mod">
          <ac:chgData name="Jefferson Passerini" userId="ec684a97d9b6a829" providerId="LiveId" clId="{7B96159B-FF7E-46B7-9352-BD29FD705E92}" dt="2024-03-10T12:39:20.490" v="465" actId="20577"/>
          <ac:spMkLst>
            <pc:docMk/>
            <pc:sldMk cId="3794449016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2:42:29.597" v="488" actId="1076"/>
        <pc:sldMkLst>
          <pc:docMk/>
          <pc:sldMk cId="847967608" sldId="292"/>
        </pc:sldMkLst>
        <pc:spChg chg="mod">
          <ac:chgData name="Jefferson Passerini" userId="ec684a97d9b6a829" providerId="LiveId" clId="{7B96159B-FF7E-46B7-9352-BD29FD705E92}" dt="2024-03-10T12:42:29.597" v="488" actId="1076"/>
          <ac:spMkLst>
            <pc:docMk/>
            <pc:sldMk cId="847967608" sldId="292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8:42:11.323" v="555" actId="1076"/>
        <pc:sldMkLst>
          <pc:docMk/>
          <pc:sldMk cId="344186368" sldId="293"/>
        </pc:sldMkLst>
        <pc:spChg chg="mod">
          <ac:chgData name="Jefferson Passerini" userId="ec684a97d9b6a829" providerId="LiveId" clId="{7B96159B-FF7E-46B7-9352-BD29FD705E92}" dt="2024-03-10T18:41:04.458" v="524" actId="27636"/>
          <ac:spMkLst>
            <pc:docMk/>
            <pc:sldMk cId="344186368" sldId="293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8:41:17.919" v="548" actId="27636"/>
          <ac:spMkLst>
            <pc:docMk/>
            <pc:sldMk cId="344186368" sldId="293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0:59.182" v="521" actId="478"/>
          <ac:picMkLst>
            <pc:docMk/>
            <pc:sldMk cId="344186368" sldId="293"/>
            <ac:picMk id="2" creationId="{D66AB073-B646-67F7-0D68-0198703757D8}"/>
          </ac:picMkLst>
        </pc:picChg>
        <pc:picChg chg="add mod">
          <ac:chgData name="Jefferson Passerini" userId="ec684a97d9b6a829" providerId="LiveId" clId="{7B96159B-FF7E-46B7-9352-BD29FD705E92}" dt="2024-03-10T18:41:42.901" v="551" actId="14100"/>
          <ac:picMkLst>
            <pc:docMk/>
            <pc:sldMk cId="344186368" sldId="293"/>
            <ac:picMk id="7" creationId="{76E63D3E-1DDC-82DB-96D5-9E9E8A22344E}"/>
          </ac:picMkLst>
        </pc:picChg>
        <pc:picChg chg="add mod">
          <ac:chgData name="Jefferson Passerini" userId="ec684a97d9b6a829" providerId="LiveId" clId="{7B96159B-FF7E-46B7-9352-BD29FD705E92}" dt="2024-03-10T18:42:11.323" v="555" actId="1076"/>
          <ac:picMkLst>
            <pc:docMk/>
            <pc:sldMk cId="344186368" sldId="293"/>
            <ac:picMk id="9" creationId="{06317B70-742B-B3FE-2CB5-54FE8890D88A}"/>
          </ac:picMkLst>
        </pc:picChg>
      </pc:sldChg>
      <pc:sldChg chg="addSp delSp modSp add mod">
        <pc:chgData name="Jefferson Passerini" userId="ec684a97d9b6a829" providerId="LiveId" clId="{7B96159B-FF7E-46B7-9352-BD29FD705E92}" dt="2024-03-10T19:16:25.113" v="1355" actId="20577"/>
        <pc:sldMkLst>
          <pc:docMk/>
          <pc:sldMk cId="2994317039" sldId="294"/>
        </pc:sldMkLst>
        <pc:spChg chg="mod">
          <ac:chgData name="Jefferson Passerini" userId="ec684a97d9b6a829" providerId="LiveId" clId="{7B96159B-FF7E-46B7-9352-BD29FD705E92}" dt="2024-03-10T18:43:22.934" v="611" actId="20577"/>
          <ac:spMkLst>
            <pc:docMk/>
            <pc:sldMk cId="2994317039" sldId="294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3:30.498" v="613" actId="27636"/>
          <ac:spMkLst>
            <pc:docMk/>
            <pc:sldMk cId="2994317039" sldId="294"/>
            <ac:spMk id="5" creationId="{CECB6726-B9C3-6698-A5F2-83D4F71D0002}"/>
          </ac:spMkLst>
        </pc:spChg>
        <pc:spChg chg="add mod">
          <ac:chgData name="Jefferson Passerini" userId="ec684a97d9b6a829" providerId="LiveId" clId="{7B96159B-FF7E-46B7-9352-BD29FD705E92}" dt="2024-03-10T19:16:25.113" v="1355" actId="20577"/>
          <ac:spMkLst>
            <pc:docMk/>
            <pc:sldMk cId="2994317039" sldId="294"/>
            <ac:spMk id="11" creationId="{93AF4BEB-675C-C3F9-DFB4-4076B781F630}"/>
          </ac:spMkLst>
        </pc:spChg>
        <pc:picChg chg="add mod">
          <ac:chgData name="Jefferson Passerini" userId="ec684a97d9b6a829" providerId="LiveId" clId="{7B96159B-FF7E-46B7-9352-BD29FD705E92}" dt="2024-03-10T18:44:06.931" v="618" actId="1076"/>
          <ac:picMkLst>
            <pc:docMk/>
            <pc:sldMk cId="2994317039" sldId="294"/>
            <ac:picMk id="6" creationId="{70B649ED-A648-697A-C76A-2F57FF07F758}"/>
          </ac:picMkLst>
        </pc:picChg>
        <pc:picChg chg="del">
          <ac:chgData name="Jefferson Passerini" userId="ec684a97d9b6a829" providerId="LiveId" clId="{7B96159B-FF7E-46B7-9352-BD29FD705E92}" dt="2024-03-10T18:42:57.648" v="557" actId="478"/>
          <ac:picMkLst>
            <pc:docMk/>
            <pc:sldMk cId="2994317039" sldId="294"/>
            <ac:picMk id="7" creationId="{76E63D3E-1DDC-82DB-96D5-9E9E8A22344E}"/>
          </ac:picMkLst>
        </pc:picChg>
        <pc:picChg chg="del">
          <ac:chgData name="Jefferson Passerini" userId="ec684a97d9b6a829" providerId="LiveId" clId="{7B96159B-FF7E-46B7-9352-BD29FD705E92}" dt="2024-03-10T18:42:58.439" v="558" actId="478"/>
          <ac:picMkLst>
            <pc:docMk/>
            <pc:sldMk cId="2994317039" sldId="294"/>
            <ac:picMk id="9" creationId="{06317B70-742B-B3FE-2CB5-54FE8890D88A}"/>
          </ac:picMkLst>
        </pc:picChg>
        <pc:picChg chg="add mod">
          <ac:chgData name="Jefferson Passerini" userId="ec684a97d9b6a829" providerId="LiveId" clId="{7B96159B-FF7E-46B7-9352-BD29FD705E92}" dt="2024-03-10T18:45:39.941" v="621" actId="14100"/>
          <ac:picMkLst>
            <pc:docMk/>
            <pc:sldMk cId="2994317039" sldId="294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47:44.022" v="680" actId="1076"/>
        <pc:sldMkLst>
          <pc:docMk/>
          <pc:sldMk cId="867337325" sldId="295"/>
        </pc:sldMkLst>
        <pc:spChg chg="mod">
          <ac:chgData name="Jefferson Passerini" userId="ec684a97d9b6a829" providerId="LiveId" clId="{7B96159B-FF7E-46B7-9352-BD29FD705E92}" dt="2024-03-10T18:46:38.930" v="646" actId="20577"/>
          <ac:spMkLst>
            <pc:docMk/>
            <pc:sldMk cId="867337325" sldId="295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6:49.986" v="670" actId="20577"/>
          <ac:spMkLst>
            <pc:docMk/>
            <pc:sldMk cId="867337325" sldId="295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6:53.073" v="671" actId="478"/>
          <ac:picMkLst>
            <pc:docMk/>
            <pc:sldMk cId="867337325" sldId="295"/>
            <ac:picMk id="6" creationId="{70B649ED-A648-697A-C76A-2F57FF07F758}"/>
          </ac:picMkLst>
        </pc:picChg>
        <pc:picChg chg="add mod">
          <ac:chgData name="Jefferson Passerini" userId="ec684a97d9b6a829" providerId="LiveId" clId="{7B96159B-FF7E-46B7-9352-BD29FD705E92}" dt="2024-03-10T18:47:19.391" v="676" actId="1076"/>
          <ac:picMkLst>
            <pc:docMk/>
            <pc:sldMk cId="867337325" sldId="295"/>
            <ac:picMk id="7" creationId="{EC0A15F7-85C6-1DC4-284B-1873A9E66B43}"/>
          </ac:picMkLst>
        </pc:picChg>
        <pc:picChg chg="add mod">
          <ac:chgData name="Jefferson Passerini" userId="ec684a97d9b6a829" providerId="LiveId" clId="{7B96159B-FF7E-46B7-9352-BD29FD705E92}" dt="2024-03-10T18:47:44.022" v="680" actId="1076"/>
          <ac:picMkLst>
            <pc:docMk/>
            <pc:sldMk cId="867337325" sldId="295"/>
            <ac:picMk id="9" creationId="{4CCEFFAF-E67D-8FA9-85DA-D589C75F2651}"/>
          </ac:picMkLst>
        </pc:picChg>
        <pc:picChg chg="del">
          <ac:chgData name="Jefferson Passerini" userId="ec684a97d9b6a829" providerId="LiveId" clId="{7B96159B-FF7E-46B7-9352-BD29FD705E92}" dt="2024-03-10T18:46:53.880" v="672" actId="478"/>
          <ac:picMkLst>
            <pc:docMk/>
            <pc:sldMk cId="867337325" sldId="295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50:31.615" v="779" actId="27636"/>
        <pc:sldMkLst>
          <pc:docMk/>
          <pc:sldMk cId="968053635" sldId="296"/>
        </pc:sldMkLst>
        <pc:spChg chg="mod">
          <ac:chgData name="Jefferson Passerini" userId="ec684a97d9b6a829" providerId="LiveId" clId="{7B96159B-FF7E-46B7-9352-BD29FD705E92}" dt="2024-03-10T18:50:23.539" v="775" actId="20577"/>
          <ac:spMkLst>
            <pc:docMk/>
            <pc:sldMk cId="968053635" sldId="296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0:31.615" v="779" actId="27636"/>
          <ac:spMkLst>
            <pc:docMk/>
            <pc:sldMk cId="968053635" sldId="296"/>
            <ac:spMk id="5" creationId="{CECB6726-B9C3-6698-A5F2-83D4F71D0002}"/>
          </ac:spMkLst>
        </pc:spChg>
        <pc:picChg chg="add mod ord">
          <ac:chgData name="Jefferson Passerini" userId="ec684a97d9b6a829" providerId="LiveId" clId="{7B96159B-FF7E-46B7-9352-BD29FD705E92}" dt="2024-03-10T18:49:56.750" v="700" actId="14100"/>
          <ac:picMkLst>
            <pc:docMk/>
            <pc:sldMk cId="968053635" sldId="296"/>
            <ac:picMk id="6" creationId="{B2578EEB-ACF8-0CA3-7D36-BDA9E753EB7A}"/>
          </ac:picMkLst>
        </pc:picChg>
        <pc:picChg chg="del">
          <ac:chgData name="Jefferson Passerini" userId="ec684a97d9b6a829" providerId="LiveId" clId="{7B96159B-FF7E-46B7-9352-BD29FD705E92}" dt="2024-03-10T18:48:32.939" v="682" actId="478"/>
          <ac:picMkLst>
            <pc:docMk/>
            <pc:sldMk cId="968053635" sldId="296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48:33.739" v="683" actId="478"/>
          <ac:picMkLst>
            <pc:docMk/>
            <pc:sldMk cId="968053635" sldId="296"/>
            <ac:picMk id="9" creationId="{4CCEFFAF-E67D-8FA9-85DA-D589C75F2651}"/>
          </ac:picMkLst>
        </pc:picChg>
        <pc:picChg chg="add mod ord">
          <ac:chgData name="Jefferson Passerini" userId="ec684a97d9b6a829" providerId="LiveId" clId="{7B96159B-FF7E-46B7-9352-BD29FD705E92}" dt="2024-03-10T18:49:50.473" v="698" actId="167"/>
          <ac:picMkLst>
            <pc:docMk/>
            <pc:sldMk cId="968053635" sldId="296"/>
            <ac:picMk id="10" creationId="{E2286D2B-E180-DE21-6E04-56BE5E675189}"/>
          </ac:picMkLst>
        </pc:picChg>
      </pc:sldChg>
      <pc:sldChg chg="addSp delSp modSp add mod ord">
        <pc:chgData name="Jefferson Passerini" userId="ec684a97d9b6a829" providerId="LiveId" clId="{7B96159B-FF7E-46B7-9352-BD29FD705E92}" dt="2024-03-10T18:53:52.118" v="879" actId="1076"/>
        <pc:sldMkLst>
          <pc:docMk/>
          <pc:sldMk cId="2178763926" sldId="297"/>
        </pc:sldMkLst>
        <pc:spChg chg="mod">
          <ac:chgData name="Jefferson Passerini" userId="ec684a97d9b6a829" providerId="LiveId" clId="{7B96159B-FF7E-46B7-9352-BD29FD705E92}" dt="2024-03-10T18:52:55.442" v="875" actId="1076"/>
          <ac:spMkLst>
            <pc:docMk/>
            <pc:sldMk cId="2178763926" sldId="297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3:50.231" v="878" actId="1076"/>
          <ac:spMkLst>
            <pc:docMk/>
            <pc:sldMk cId="2178763926" sldId="297"/>
            <ac:spMk id="5" creationId="{CECB6726-B9C3-6698-A5F2-83D4F71D0002}"/>
          </ac:spMkLst>
        </pc:spChg>
        <pc:picChg chg="add mod">
          <ac:chgData name="Jefferson Passerini" userId="ec684a97d9b6a829" providerId="LiveId" clId="{7B96159B-FF7E-46B7-9352-BD29FD705E92}" dt="2024-03-10T18:53:52.118" v="879" actId="1076"/>
          <ac:picMkLst>
            <pc:docMk/>
            <pc:sldMk cId="2178763926" sldId="297"/>
            <ac:picMk id="6" creationId="{3FA6BFF2-0031-06FF-2823-A21FDEE0247E}"/>
          </ac:picMkLst>
        </pc:picChg>
        <pc:picChg chg="del">
          <ac:chgData name="Jefferson Passerini" userId="ec684a97d9b6a829" providerId="LiveId" clId="{7B96159B-FF7E-46B7-9352-BD29FD705E92}" dt="2024-03-10T18:51:46.518" v="812" actId="478"/>
          <ac:picMkLst>
            <pc:docMk/>
            <pc:sldMk cId="2178763926" sldId="297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2:05.589" v="846" actId="478"/>
          <ac:picMkLst>
            <pc:docMk/>
            <pc:sldMk cId="2178763926" sldId="297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8:53:46.639" v="877" actId="1076"/>
          <ac:picMkLst>
            <pc:docMk/>
            <pc:sldMk cId="2178763926" sldId="297"/>
            <ac:picMk id="10" creationId="{5C345AE6-735C-790C-7079-34595D83E498}"/>
          </ac:picMkLst>
        </pc:picChg>
      </pc:sldChg>
      <pc:sldChg chg="addSp delSp modSp add mod ord setBg">
        <pc:chgData name="Jefferson Passerini" userId="ec684a97d9b6a829" providerId="LiveId" clId="{7B96159B-FF7E-46B7-9352-BD29FD705E92}" dt="2024-03-10T19:00:45.501" v="1013" actId="14100"/>
        <pc:sldMkLst>
          <pc:docMk/>
          <pc:sldMk cId="516213243" sldId="298"/>
        </pc:sldMkLst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3" creationId="{212081E4-07F6-C689-2ACC-B6CADD634983}"/>
          </ac:spMkLst>
        </pc:spChg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" creationId="{5EA05B02-D80D-3624-D3E0-6EB75542A97B}"/>
          </ac:spMkLst>
        </pc:spChg>
        <pc:spChg chg="del">
          <ac:chgData name="Jefferson Passerini" userId="ec684a97d9b6a829" providerId="LiveId" clId="{7B96159B-FF7E-46B7-9352-BD29FD705E92}" dt="2024-03-10T18:54:36.572" v="883" actId="478"/>
          <ac:spMkLst>
            <pc:docMk/>
            <pc:sldMk cId="516213243" sldId="298"/>
            <ac:spMk id="5" creationId="{CECB6726-B9C3-6698-A5F2-83D4F71D0002}"/>
          </ac:spMkLst>
        </pc:spChg>
        <pc:spChg chg="add del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15" creationId="{D1520B01-A2E4-41C2-8A8F-7683F250890E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6" creationId="{1D50F262-343C-4101-AB3C-9DA1072F7305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8" creationId="{6A0924B3-0260-445E-AFD7-9533C0D1B3C9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0" creationId="{7C34E8CB-B972-4A94-8469-315C10C2AA93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2" creationId="{114A821F-8663-46BA-8CC0-D4C44F639F3A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4" creationId="{67EF550F-47CE-4FB2-9DAC-12AD835C833D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6" creationId="{5B9CE10B-7217-4727-A3A7-5DF664DEB4F7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9" creationId="{04357C93-F0CB-4A1C-8F77-4E9063789819}"/>
          </ac:spMkLst>
        </pc:s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17" creationId="{1F634C0A-A487-42AF-8DFD-4DAD62FE92BF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1" creationId="{066EE5A2-0D35-4D6A-A5C7-1CA91F74068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5" creationId="{56AA1647-0DA6-4A17-B3E1-95D61BD5471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9" creationId="{08D20F07-CD49-4F17-BC00-9429DA80C502}"/>
          </ac:grpSpMkLst>
        </pc:grpChg>
        <pc:grpChg chg="add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47" creationId="{3AF6A671-C637-4547-85F4-51B6D1881399}"/>
          </ac:grpSpMkLst>
        </pc:grpChg>
        <pc:picChg chg="add mod ord">
          <ac:chgData name="Jefferson Passerini" userId="ec684a97d9b6a829" providerId="LiveId" clId="{7B96159B-FF7E-46B7-9352-BD29FD705E92}" dt="2024-03-10T19:00:45.501" v="1013" actId="14100"/>
          <ac:picMkLst>
            <pc:docMk/>
            <pc:sldMk cId="516213243" sldId="298"/>
            <ac:picMk id="6" creationId="{823FB596-8BFE-3B8D-584B-1D516B12F687}"/>
          </ac:picMkLst>
        </pc:picChg>
        <pc:picChg chg="del">
          <ac:chgData name="Jefferson Passerini" userId="ec684a97d9b6a829" providerId="LiveId" clId="{7B96159B-FF7E-46B7-9352-BD29FD705E92}" dt="2024-03-10T18:54:37.403" v="884" actId="478"/>
          <ac:picMkLst>
            <pc:docMk/>
            <pc:sldMk cId="516213243" sldId="298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4:38.003" v="885" actId="478"/>
          <ac:picMkLst>
            <pc:docMk/>
            <pc:sldMk cId="516213243" sldId="298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9:00:41.404" v="1011" actId="14100"/>
          <ac:picMkLst>
            <pc:docMk/>
            <pc:sldMk cId="516213243" sldId="298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2:11.335" v="1028" actId="1036"/>
        <pc:sldMkLst>
          <pc:docMk/>
          <pc:sldMk cId="366383653" sldId="299"/>
        </pc:sldMkLst>
        <pc:picChg chg="add mod">
          <ac:chgData name="Jefferson Passerini" userId="ec684a97d9b6a829" providerId="LiveId" clId="{7B96159B-FF7E-46B7-9352-BD29FD705E92}" dt="2024-03-10T19:01:16.570" v="1020" actId="14100"/>
          <ac:picMkLst>
            <pc:docMk/>
            <pc:sldMk cId="366383653" sldId="299"/>
            <ac:picMk id="5" creationId="{1100DFF0-D0BF-9725-D0B0-F58B77B1023D}"/>
          </ac:picMkLst>
        </pc:picChg>
        <pc:picChg chg="del">
          <ac:chgData name="Jefferson Passerini" userId="ec684a97d9b6a829" providerId="LiveId" clId="{7B96159B-FF7E-46B7-9352-BD29FD705E92}" dt="2024-03-10T19:00:52.659" v="1015" actId="478"/>
          <ac:picMkLst>
            <pc:docMk/>
            <pc:sldMk cId="366383653" sldId="299"/>
            <ac:picMk id="6" creationId="{823FB596-8BFE-3B8D-584B-1D516B12F687}"/>
          </ac:picMkLst>
        </pc:picChg>
        <pc:picChg chg="add mod">
          <ac:chgData name="Jefferson Passerini" userId="ec684a97d9b6a829" providerId="LiveId" clId="{7B96159B-FF7E-46B7-9352-BD29FD705E92}" dt="2024-03-10T19:02:11.335" v="1028" actId="1036"/>
          <ac:picMkLst>
            <pc:docMk/>
            <pc:sldMk cId="366383653" sldId="299"/>
            <ac:picMk id="8" creationId="{AE26787C-F7C0-46A3-6006-2E0305014004}"/>
          </ac:picMkLst>
        </pc:picChg>
        <pc:picChg chg="del">
          <ac:chgData name="Jefferson Passerini" userId="ec684a97d9b6a829" providerId="LiveId" clId="{7B96159B-FF7E-46B7-9352-BD29FD705E92}" dt="2024-03-10T19:00:52.132" v="1014" actId="478"/>
          <ac:picMkLst>
            <pc:docMk/>
            <pc:sldMk cId="366383653" sldId="299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5:32.842" v="1056" actId="14100"/>
        <pc:sldMkLst>
          <pc:docMk/>
          <pc:sldMk cId="898974622" sldId="300"/>
        </pc:sldMkLst>
        <pc:spChg chg="mod">
          <ac:chgData name="Jefferson Passerini" userId="ec684a97d9b6a829" providerId="LiveId" clId="{7B96159B-FF7E-46B7-9352-BD29FD705E92}" dt="2024-03-10T19:02:34.622" v="1045" actId="20577"/>
          <ac:spMkLst>
            <pc:docMk/>
            <pc:sldMk cId="898974622" sldId="300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02:38.101" v="1046" actId="478"/>
          <ac:picMkLst>
            <pc:docMk/>
            <pc:sldMk cId="898974622" sldId="300"/>
            <ac:picMk id="5" creationId="{1100DFF0-D0BF-9725-D0B0-F58B77B1023D}"/>
          </ac:picMkLst>
        </pc:picChg>
        <pc:picChg chg="add mod">
          <ac:chgData name="Jefferson Passerini" userId="ec684a97d9b6a829" providerId="LiveId" clId="{7B96159B-FF7E-46B7-9352-BD29FD705E92}" dt="2024-03-10T19:05:32.842" v="1056" actId="14100"/>
          <ac:picMkLst>
            <pc:docMk/>
            <pc:sldMk cId="898974622" sldId="300"/>
            <ac:picMk id="6" creationId="{AF54487A-3142-7D10-7958-4F5CC70071D1}"/>
          </ac:picMkLst>
        </pc:picChg>
        <pc:picChg chg="del">
          <ac:chgData name="Jefferson Passerini" userId="ec684a97d9b6a829" providerId="LiveId" clId="{7B96159B-FF7E-46B7-9352-BD29FD705E92}" dt="2024-03-10T19:02:38.829" v="1047" actId="478"/>
          <ac:picMkLst>
            <pc:docMk/>
            <pc:sldMk cId="898974622" sldId="300"/>
            <ac:picMk id="8" creationId="{AE26787C-F7C0-46A3-6006-2E0305014004}"/>
          </ac:picMkLst>
        </pc:picChg>
        <pc:picChg chg="add mod">
          <ac:chgData name="Jefferson Passerini" userId="ec684a97d9b6a829" providerId="LiveId" clId="{7B96159B-FF7E-46B7-9352-BD29FD705E92}" dt="2024-03-10T19:05:27.570" v="1054" actId="1076"/>
          <ac:picMkLst>
            <pc:docMk/>
            <pc:sldMk cId="898974622" sldId="300"/>
            <ac:picMk id="9" creationId="{2E5877D9-B7B0-9DF6-C342-1B6B3D765DA9}"/>
          </ac:picMkLst>
        </pc:picChg>
      </pc:sldChg>
      <pc:sldChg chg="addSp delSp modSp add mod">
        <pc:chgData name="Jefferson Passerini" userId="ec684a97d9b6a829" providerId="LiveId" clId="{7B96159B-FF7E-46B7-9352-BD29FD705E92}" dt="2024-03-10T19:08:49.997" v="1073" actId="1038"/>
        <pc:sldMkLst>
          <pc:docMk/>
          <pc:sldMk cId="1111092627" sldId="301"/>
        </pc:sldMkLst>
        <pc:picChg chg="add mod">
          <ac:chgData name="Jefferson Passerini" userId="ec684a97d9b6a829" providerId="LiveId" clId="{7B96159B-FF7E-46B7-9352-BD29FD705E92}" dt="2024-03-10T19:08:49.997" v="1073" actId="1038"/>
          <ac:picMkLst>
            <pc:docMk/>
            <pc:sldMk cId="1111092627" sldId="301"/>
            <ac:picMk id="5" creationId="{7102B6DE-7EFA-1DC8-C81F-15CE19C6C2C9}"/>
          </ac:picMkLst>
        </pc:picChg>
        <pc:picChg chg="del">
          <ac:chgData name="Jefferson Passerini" userId="ec684a97d9b6a829" providerId="LiveId" clId="{7B96159B-FF7E-46B7-9352-BD29FD705E92}" dt="2024-03-10T19:07:45.642" v="1058" actId="478"/>
          <ac:picMkLst>
            <pc:docMk/>
            <pc:sldMk cId="1111092627" sldId="301"/>
            <ac:picMk id="6" creationId="{AF54487A-3142-7D10-7958-4F5CC70071D1}"/>
          </ac:picMkLst>
        </pc:picChg>
        <pc:picChg chg="add mod">
          <ac:chgData name="Jefferson Passerini" userId="ec684a97d9b6a829" providerId="LiveId" clId="{7B96159B-FF7E-46B7-9352-BD29FD705E92}" dt="2024-03-10T19:08:44.822" v="1070" actId="1036"/>
          <ac:picMkLst>
            <pc:docMk/>
            <pc:sldMk cId="1111092627" sldId="301"/>
            <ac:picMk id="8" creationId="{D8E41F3F-75C9-9375-6672-A54D6EE407EC}"/>
          </ac:picMkLst>
        </pc:picChg>
        <pc:picChg chg="del">
          <ac:chgData name="Jefferson Passerini" userId="ec684a97d9b6a829" providerId="LiveId" clId="{7B96159B-FF7E-46B7-9352-BD29FD705E92}" dt="2024-03-10T19:07:46.426" v="1059" actId="478"/>
          <ac:picMkLst>
            <pc:docMk/>
            <pc:sldMk cId="1111092627" sldId="301"/>
            <ac:picMk id="9" creationId="{2E5877D9-B7B0-9DF6-C342-1B6B3D765DA9}"/>
          </ac:picMkLst>
        </pc:picChg>
      </pc:sldChg>
      <pc:sldChg chg="addSp delSp modSp add del mod ord">
        <pc:chgData name="Jefferson Passerini" userId="ec684a97d9b6a829" providerId="LiveId" clId="{7B96159B-FF7E-46B7-9352-BD29FD705E92}" dt="2024-03-10T19:54:08.509" v="4343" actId="47"/>
        <pc:sldMkLst>
          <pc:docMk/>
          <pc:sldMk cId="2091588513" sldId="302"/>
        </pc:sldMkLst>
        <pc:spChg chg="mod">
          <ac:chgData name="Jefferson Passerini" userId="ec684a97d9b6a829" providerId="LiveId" clId="{7B96159B-FF7E-46B7-9352-BD29FD705E92}" dt="2024-03-10T19:11:50.410" v="1160" actId="1076"/>
          <ac:spMkLst>
            <pc:docMk/>
            <pc:sldMk cId="2091588513" sldId="302"/>
            <ac:spMk id="3" creationId="{212081E4-07F6-C689-2ACC-B6CADD634983}"/>
          </ac:spMkLst>
        </pc:spChg>
        <pc:spChg chg="del">
          <ac:chgData name="Jefferson Passerini" userId="ec684a97d9b6a829" providerId="LiveId" clId="{7B96159B-FF7E-46B7-9352-BD29FD705E92}" dt="2024-03-10T19:10:51.429" v="1079" actId="478"/>
          <ac:spMkLst>
            <pc:docMk/>
            <pc:sldMk cId="2091588513" sldId="302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9:10:49.613" v="1078" actId="478"/>
          <ac:picMkLst>
            <pc:docMk/>
            <pc:sldMk cId="2091588513" sldId="302"/>
            <ac:picMk id="6" creationId="{B2578EEB-ACF8-0CA3-7D36-BDA9E753EB7A}"/>
          </ac:picMkLst>
        </pc:picChg>
        <pc:picChg chg="add mod">
          <ac:chgData name="Jefferson Passerini" userId="ec684a97d9b6a829" providerId="LiveId" clId="{7B96159B-FF7E-46B7-9352-BD29FD705E92}" dt="2024-03-10T19:11:45.602" v="1157" actId="1076"/>
          <ac:picMkLst>
            <pc:docMk/>
            <pc:sldMk cId="2091588513" sldId="302"/>
            <ac:picMk id="7" creationId="{15CE907B-5BDA-9B9C-7EAF-66BE02DB19D3}"/>
          </ac:picMkLst>
        </pc:picChg>
        <pc:picChg chg="del">
          <ac:chgData name="Jefferson Passerini" userId="ec684a97d9b6a829" providerId="LiveId" clId="{7B96159B-FF7E-46B7-9352-BD29FD705E92}" dt="2024-03-10T19:10:48.678" v="1077" actId="478"/>
          <ac:picMkLst>
            <pc:docMk/>
            <pc:sldMk cId="2091588513" sldId="302"/>
            <ac:picMk id="10" creationId="{E2286D2B-E180-DE21-6E04-56BE5E675189}"/>
          </ac:picMkLst>
        </pc:picChg>
      </pc:sldChg>
      <pc:sldChg chg="addSp delSp modSp add mod">
        <pc:chgData name="Jefferson Passerini" userId="ec684a97d9b6a829" providerId="LiveId" clId="{7B96159B-FF7E-46B7-9352-BD29FD705E92}" dt="2024-03-10T19:13:13.268" v="1172" actId="1076"/>
        <pc:sldMkLst>
          <pc:docMk/>
          <pc:sldMk cId="3283323133" sldId="303"/>
        </pc:sldMkLst>
        <pc:spChg chg="mod">
          <ac:chgData name="Jefferson Passerini" userId="ec684a97d9b6a829" providerId="LiveId" clId="{7B96159B-FF7E-46B7-9352-BD29FD705E92}" dt="2024-03-10T19:12:00.002" v="1167" actId="20577"/>
          <ac:spMkLst>
            <pc:docMk/>
            <pc:sldMk cId="3283323133" sldId="303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13:13.268" v="1172" actId="1076"/>
          <ac:picMkLst>
            <pc:docMk/>
            <pc:sldMk cId="3283323133" sldId="303"/>
            <ac:picMk id="5" creationId="{3B725020-F619-CCF9-0452-618A9C3D79EB}"/>
          </ac:picMkLst>
        </pc:picChg>
        <pc:picChg chg="del">
          <ac:chgData name="Jefferson Passerini" userId="ec684a97d9b6a829" providerId="LiveId" clId="{7B96159B-FF7E-46B7-9352-BD29FD705E92}" dt="2024-03-10T19:12:02.689" v="1168" actId="478"/>
          <ac:picMkLst>
            <pc:docMk/>
            <pc:sldMk cId="3283323133" sldId="303"/>
            <ac:picMk id="7" creationId="{15CE907B-5BDA-9B9C-7EAF-66BE02DB19D3}"/>
          </ac:picMkLst>
        </pc:picChg>
      </pc:sldChg>
      <pc:sldChg chg="addSp delSp modSp add mod">
        <pc:chgData name="Jefferson Passerini" userId="ec684a97d9b6a829" providerId="LiveId" clId="{7B96159B-FF7E-46B7-9352-BD29FD705E92}" dt="2024-03-10T19:14:20.433" v="1194" actId="1076"/>
        <pc:sldMkLst>
          <pc:docMk/>
          <pc:sldMk cId="402693575" sldId="304"/>
        </pc:sldMkLst>
        <pc:spChg chg="mod">
          <ac:chgData name="Jefferson Passerini" userId="ec684a97d9b6a829" providerId="LiveId" clId="{7B96159B-FF7E-46B7-9352-BD29FD705E92}" dt="2024-03-10T19:13:29.564" v="1188" actId="121"/>
          <ac:spMkLst>
            <pc:docMk/>
            <pc:sldMk cId="402693575" sldId="304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13:32.251" v="1189" actId="478"/>
          <ac:picMkLst>
            <pc:docMk/>
            <pc:sldMk cId="402693575" sldId="304"/>
            <ac:picMk id="5" creationId="{3B725020-F619-CCF9-0452-618A9C3D79EB}"/>
          </ac:picMkLst>
        </pc:picChg>
        <pc:picChg chg="add mod">
          <ac:chgData name="Jefferson Passerini" userId="ec684a97d9b6a829" providerId="LiveId" clId="{7B96159B-FF7E-46B7-9352-BD29FD705E92}" dt="2024-03-10T19:14:02.649" v="1192" actId="1076"/>
          <ac:picMkLst>
            <pc:docMk/>
            <pc:sldMk cId="402693575" sldId="304"/>
            <ac:picMk id="6" creationId="{D726F332-93C1-067C-2C70-0E292459288A}"/>
          </ac:picMkLst>
        </pc:picChg>
        <pc:picChg chg="add mod">
          <ac:chgData name="Jefferson Passerini" userId="ec684a97d9b6a829" providerId="LiveId" clId="{7B96159B-FF7E-46B7-9352-BD29FD705E92}" dt="2024-03-10T19:14:20.433" v="1194" actId="1076"/>
          <ac:picMkLst>
            <pc:docMk/>
            <pc:sldMk cId="402693575" sldId="304"/>
            <ac:picMk id="8" creationId="{94A63F2A-6C62-6CE0-4DB6-89D6EA78772F}"/>
          </ac:picMkLst>
        </pc:picChg>
      </pc:sldChg>
      <pc:sldChg chg="delSp modSp add mod ord">
        <pc:chgData name="Jefferson Passerini" userId="ec684a97d9b6a829" providerId="LiveId" clId="{7B96159B-FF7E-46B7-9352-BD29FD705E92}" dt="2024-03-10T19:28:23.348" v="1450" actId="20577"/>
        <pc:sldMkLst>
          <pc:docMk/>
          <pc:sldMk cId="2786334831" sldId="305"/>
        </pc:sldMkLst>
        <pc:spChg chg="mod">
          <ac:chgData name="Jefferson Passerini" userId="ec684a97d9b6a829" providerId="LiveId" clId="{7B96159B-FF7E-46B7-9352-BD29FD705E92}" dt="2024-03-10T19:28:23.348" v="1450" actId="20577"/>
          <ac:spMkLst>
            <pc:docMk/>
            <pc:sldMk cId="2786334831" sldId="305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27:32.358" v="1366" actId="478"/>
          <ac:picMkLst>
            <pc:docMk/>
            <pc:sldMk cId="2786334831" sldId="305"/>
            <ac:picMk id="2" creationId="{D66AB073-B646-67F7-0D68-0198703757D8}"/>
          </ac:picMkLst>
        </pc:picChg>
      </pc:sldChg>
      <pc:sldChg chg="modSp add mod ord">
        <pc:chgData name="Jefferson Passerini" userId="ec684a97d9b6a829" providerId="LiveId" clId="{7B96159B-FF7E-46B7-9352-BD29FD705E92}" dt="2024-03-10T19:29:35.999" v="1675" actId="20577"/>
        <pc:sldMkLst>
          <pc:docMk/>
          <pc:sldMk cId="1859725869" sldId="306"/>
        </pc:sldMkLst>
        <pc:spChg chg="mod">
          <ac:chgData name="Jefferson Passerini" userId="ec684a97d9b6a829" providerId="LiveId" clId="{7B96159B-FF7E-46B7-9352-BD29FD705E92}" dt="2024-03-10T19:29:35.999" v="1675" actId="20577"/>
          <ac:spMkLst>
            <pc:docMk/>
            <pc:sldMk cId="1859725869" sldId="306"/>
            <ac:spMk id="3" creationId="{212081E4-07F6-C689-2ACC-B6CADD634983}"/>
          </ac:spMkLst>
        </pc:spChg>
      </pc:sldChg>
      <pc:sldChg chg="modSp add mod ord">
        <pc:chgData name="Jefferson Passerini" userId="ec684a97d9b6a829" providerId="LiveId" clId="{7B96159B-FF7E-46B7-9352-BD29FD705E92}" dt="2024-03-10T19:41:15.733" v="2811" actId="113"/>
        <pc:sldMkLst>
          <pc:docMk/>
          <pc:sldMk cId="3695287151" sldId="307"/>
        </pc:sldMkLst>
        <pc:spChg chg="mod">
          <ac:chgData name="Jefferson Passerini" userId="ec684a97d9b6a829" providerId="LiveId" clId="{7B96159B-FF7E-46B7-9352-BD29FD705E92}" dt="2024-03-10T19:41:15.733" v="2811" actId="113"/>
          <ac:spMkLst>
            <pc:docMk/>
            <pc:sldMk cId="3695287151" sldId="30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44:12.943" v="3288" actId="20577"/>
        <pc:sldMkLst>
          <pc:docMk/>
          <pc:sldMk cId="1470018205" sldId="308"/>
        </pc:sldMkLst>
        <pc:spChg chg="mod">
          <ac:chgData name="Jefferson Passerini" userId="ec684a97d9b6a829" providerId="LiveId" clId="{7B96159B-FF7E-46B7-9352-BD29FD705E92}" dt="2024-03-10T19:44:12.943" v="3288" actId="20577"/>
          <ac:spMkLst>
            <pc:docMk/>
            <pc:sldMk cId="1470018205" sldId="30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7B96159B-FF7E-46B7-9352-BD29FD705E92}" dt="2024-03-10T19:52:07.389" v="4320" actId="12"/>
        <pc:sldMkLst>
          <pc:docMk/>
          <pc:sldMk cId="3246626663" sldId="309"/>
        </pc:sldMkLst>
        <pc:spChg chg="mod">
          <ac:chgData name="Jefferson Passerini" userId="ec684a97d9b6a829" providerId="LiveId" clId="{7B96159B-FF7E-46B7-9352-BD29FD705E92}" dt="2024-03-10T19:52:07.389" v="4320" actId="12"/>
          <ac:spMkLst>
            <pc:docMk/>
            <pc:sldMk cId="3246626663" sldId="309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49:01.709" v="3934" actId="14100"/>
          <ac:picMkLst>
            <pc:docMk/>
            <pc:sldMk cId="3246626663" sldId="309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1:41.668" v="4319" actId="12"/>
        <pc:sldMkLst>
          <pc:docMk/>
          <pc:sldMk cId="791779711" sldId="310"/>
        </pc:sldMkLst>
        <pc:spChg chg="mod">
          <ac:chgData name="Jefferson Passerini" userId="ec684a97d9b6a829" providerId="LiveId" clId="{7B96159B-FF7E-46B7-9352-BD29FD705E92}" dt="2024-03-10T19:51:41.668" v="4319" actId="12"/>
          <ac:spMkLst>
            <pc:docMk/>
            <pc:sldMk cId="791779711" sldId="310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7B96159B-FF7E-46B7-9352-BD29FD705E92}" dt="2024-03-10T19:55:42.772" v="4432" actId="20577"/>
        <pc:sldMkLst>
          <pc:docMk/>
          <pc:sldMk cId="3949090712" sldId="311"/>
        </pc:sldMkLst>
        <pc:spChg chg="mod">
          <ac:chgData name="Jefferson Passerini" userId="ec684a97d9b6a829" providerId="LiveId" clId="{7B96159B-FF7E-46B7-9352-BD29FD705E92}" dt="2024-03-10T19:55:42.772" v="4432" actId="20577"/>
          <ac:spMkLst>
            <pc:docMk/>
            <pc:sldMk cId="3949090712" sldId="311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54:13.897" v="4345" actId="478"/>
          <ac:picMkLst>
            <pc:docMk/>
            <pc:sldMk cId="3949090712" sldId="311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6:43.432" v="4468" actId="20577"/>
        <pc:sldMkLst>
          <pc:docMk/>
          <pc:sldMk cId="4128566919" sldId="312"/>
        </pc:sldMkLst>
        <pc:spChg chg="mod">
          <ac:chgData name="Jefferson Passerini" userId="ec684a97d9b6a829" providerId="LiveId" clId="{7B96159B-FF7E-46B7-9352-BD29FD705E92}" dt="2024-03-10T19:56:43.432" v="4468" actId="20577"/>
          <ac:spMkLst>
            <pc:docMk/>
            <pc:sldMk cId="4128566919" sldId="312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57:17.302" v="4522" actId="20577"/>
        <pc:sldMkLst>
          <pc:docMk/>
          <pc:sldMk cId="667721322" sldId="313"/>
        </pc:sldMkLst>
        <pc:spChg chg="mod">
          <ac:chgData name="Jefferson Passerini" userId="ec684a97d9b6a829" providerId="LiveId" clId="{7B96159B-FF7E-46B7-9352-BD29FD705E92}" dt="2024-03-10T19:57:17.302" v="4522" actId="20577"/>
          <ac:spMkLst>
            <pc:docMk/>
            <pc:sldMk cId="667721322" sldId="313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9:59:20.501" v="4532" actId="1076"/>
        <pc:sldMkLst>
          <pc:docMk/>
          <pc:sldMk cId="2004301128" sldId="314"/>
        </pc:sldMkLst>
        <pc:spChg chg="del">
          <ac:chgData name="Jefferson Passerini" userId="ec684a97d9b6a829" providerId="LiveId" clId="{7B96159B-FF7E-46B7-9352-BD29FD705E92}" dt="2024-03-10T19:58:57.144" v="4524" actId="478"/>
          <ac:spMkLst>
            <pc:docMk/>
            <pc:sldMk cId="2004301128" sldId="314"/>
            <ac:spMk id="3" creationId="{212081E4-07F6-C689-2ACC-B6CADD634983}"/>
          </ac:spMkLst>
        </pc:spChg>
        <pc:spChg chg="add del mod">
          <ac:chgData name="Jefferson Passerini" userId="ec684a97d9b6a829" providerId="LiveId" clId="{7B96159B-FF7E-46B7-9352-BD29FD705E92}" dt="2024-03-10T19:58:58.910" v="4525" actId="478"/>
          <ac:spMkLst>
            <pc:docMk/>
            <pc:sldMk cId="2004301128" sldId="314"/>
            <ac:spMk id="5" creationId="{616734EE-9D52-10FA-8A83-C9133B798C8A}"/>
          </ac:spMkLst>
        </pc:spChg>
        <pc:picChg chg="add mod">
          <ac:chgData name="Jefferson Passerini" userId="ec684a97d9b6a829" providerId="LiveId" clId="{7B96159B-FF7E-46B7-9352-BD29FD705E92}" dt="2024-03-10T19:59:20.501" v="4532" actId="1076"/>
          <ac:picMkLst>
            <pc:docMk/>
            <pc:sldMk cId="2004301128" sldId="314"/>
            <ac:picMk id="7" creationId="{8537FBBC-1FA8-7885-B303-29FBF0AD3D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7D10D-9CA6-4FA8-A263-D26487DC324C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62A9-765E-484A-AB7E-EAEC19346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5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2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BE3FC52-5A76-24EA-1193-423900A04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0143" r="-1" b="793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97" name="Rectangle 2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Method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Observer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pt-BR" sz="1900"/>
              <a:t>Padrões de Projeto Comportamentais I</a:t>
            </a:r>
          </a:p>
          <a:p>
            <a:pPr algn="l"/>
            <a:endParaRPr lang="pt-BR" sz="1900"/>
          </a:p>
          <a:p>
            <a:pPr algn="l"/>
            <a:r>
              <a:rPr lang="pt-BR" sz="1900"/>
              <a:t>Prof. Me Jefferson Passerini</a:t>
            </a:r>
          </a:p>
        </p:txBody>
      </p:sp>
      <p:sp>
        <p:nvSpPr>
          <p:cNvPr id="98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9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3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8000" dirty="0"/>
              <a:t>Questão 9:  No padrão </a:t>
            </a:r>
            <a:r>
              <a:rPr lang="pt-BR" sz="8000" dirty="0" err="1"/>
              <a:t>Observer</a:t>
            </a:r>
            <a:r>
              <a:rPr lang="pt-BR" sz="8000" dirty="0"/>
              <a:t>, qual é o papel do sujeito (</a:t>
            </a:r>
            <a:r>
              <a:rPr lang="pt-BR" sz="8000" dirty="0" err="1"/>
              <a:t>subject</a:t>
            </a:r>
            <a:r>
              <a:rPr lang="pt-BR" sz="8000" dirty="0"/>
              <a:t>)?</a:t>
            </a:r>
          </a:p>
          <a:p>
            <a:pPr lvl="0" rtl="0"/>
            <a:endParaRPr lang="pt-BR" sz="8000" dirty="0"/>
          </a:p>
          <a:p>
            <a:pPr marL="0" lvl="0" indent="0" rtl="0">
              <a:buNone/>
            </a:pPr>
            <a:r>
              <a:rPr lang="pt-BR" sz="8000" dirty="0"/>
              <a:t>a) Receber notificações dos observadores.</a:t>
            </a:r>
          </a:p>
          <a:p>
            <a:pPr marL="0" lvl="0" indent="0" rtl="0">
              <a:buNone/>
            </a:pPr>
            <a:r>
              <a:rPr lang="pt-BR" sz="8000" dirty="0"/>
              <a:t>b) Manter uma lista de observadores registrados.</a:t>
            </a:r>
          </a:p>
          <a:p>
            <a:pPr marL="0" lvl="0" indent="0" rtl="0">
              <a:buNone/>
            </a:pPr>
            <a:r>
              <a:rPr lang="pt-BR" sz="8000" dirty="0"/>
              <a:t>c) Enviar notificações aos observadores quando há mudanças.</a:t>
            </a:r>
          </a:p>
          <a:p>
            <a:pPr marL="0" lvl="0" indent="0" rtl="0">
              <a:buNone/>
            </a:pPr>
            <a:r>
              <a:rPr lang="pt-BR" sz="8000" dirty="0"/>
              <a:t>d) Implementar a lógica de negócio do sistema.</a:t>
            </a:r>
          </a:p>
          <a:p>
            <a:pPr marL="0" lvl="0" indent="0" rtl="0">
              <a:buNone/>
            </a:pPr>
            <a:r>
              <a:rPr lang="pt-BR" sz="8000" dirty="0"/>
              <a:t>e) Fornecer uma interface para os observadores se registrarem.</a:t>
            </a:r>
          </a:p>
          <a:p>
            <a:pPr lvl="0" rtl="0"/>
            <a:endParaRPr lang="pt-BR" sz="8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407028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8800" dirty="0"/>
              <a:t>Questão 10: No padrão </a:t>
            </a:r>
            <a:r>
              <a:rPr lang="pt-BR" sz="8800" dirty="0" err="1"/>
              <a:t>Template</a:t>
            </a:r>
            <a:r>
              <a:rPr lang="pt-BR" sz="8800" dirty="0"/>
              <a:t> </a:t>
            </a:r>
            <a:r>
              <a:rPr lang="pt-BR" sz="8800" dirty="0" err="1"/>
              <a:t>Method</a:t>
            </a:r>
            <a:r>
              <a:rPr lang="pt-BR" sz="8800" dirty="0"/>
              <a:t>, qual é o papel do método </a:t>
            </a:r>
            <a:r>
              <a:rPr lang="pt-BR" sz="8800" dirty="0" err="1"/>
              <a:t>template</a:t>
            </a:r>
            <a:r>
              <a:rPr lang="pt-BR" sz="8800" dirty="0"/>
              <a:t>?</a:t>
            </a:r>
          </a:p>
          <a:p>
            <a:pPr lvl="0" rtl="0"/>
            <a:endParaRPr lang="pt-BR" sz="8800" dirty="0"/>
          </a:p>
          <a:p>
            <a:pPr marL="0" lvl="0" indent="0" rtl="0">
              <a:buNone/>
            </a:pPr>
            <a:r>
              <a:rPr lang="pt-BR" sz="8800" dirty="0"/>
              <a:t>a) Definir a estrutura de um algoritmo, com etapas específicas delegadas às subclasses.</a:t>
            </a:r>
          </a:p>
          <a:p>
            <a:pPr marL="0" lvl="0" indent="0" rtl="0">
              <a:buNone/>
            </a:pPr>
            <a:r>
              <a:rPr lang="pt-BR" sz="8800" dirty="0"/>
              <a:t>b) Controlar o fluxo de execução do programa e tomar decisões com base em condições.</a:t>
            </a:r>
          </a:p>
          <a:p>
            <a:pPr marL="0" lvl="0" indent="0" rtl="0">
              <a:buNone/>
            </a:pPr>
            <a:r>
              <a:rPr lang="pt-BR" sz="8800" dirty="0"/>
              <a:t>c) Encapsular uma família de algoritmos intercambiáveis e permitir que sejam selecionados dinamicamente.</a:t>
            </a:r>
          </a:p>
          <a:p>
            <a:pPr marL="0" lvl="0" indent="0" rtl="0">
              <a:buNone/>
            </a:pPr>
            <a:r>
              <a:rPr lang="pt-BR" sz="8800" dirty="0"/>
              <a:t>d) Separar a lógica de operações complexas dos objetos visitados.</a:t>
            </a:r>
          </a:p>
          <a:p>
            <a:pPr marL="0" lvl="0" indent="0" rtl="0">
              <a:buNone/>
            </a:pPr>
            <a:r>
              <a:rPr lang="pt-BR" sz="8800" dirty="0"/>
              <a:t>e) Manter uma lista de observadores registrados e notificar mudanças de estado.</a:t>
            </a:r>
          </a:p>
          <a:p>
            <a:pPr lvl="0" rtl="0"/>
            <a:endParaRPr lang="pt-BR" sz="88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21478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lvl="0" indent="0" rtl="0">
              <a:buNone/>
            </a:pPr>
            <a:r>
              <a:rPr lang="pt-BR" sz="9600" dirty="0"/>
              <a:t>Questão 11: No padrão </a:t>
            </a:r>
            <a:r>
              <a:rPr lang="pt-BR" sz="9600" dirty="0" err="1"/>
              <a:t>Strategy</a:t>
            </a:r>
            <a:r>
              <a:rPr lang="pt-BR" sz="9600" dirty="0"/>
              <a:t>, qual é o objetivo principal desse padrão?</a:t>
            </a:r>
          </a:p>
          <a:p>
            <a:pPr marL="0" lvl="0" indent="0" rtl="0">
              <a:buNone/>
            </a:pPr>
            <a:r>
              <a:rPr lang="pt-BR" sz="9600" dirty="0"/>
              <a:t>a) Encapsular uma solicitação como um objeto, permitindo que os clientes façam solicitações sem conhecer os detalhes da solicitação ou do objeto que a executa.</a:t>
            </a:r>
          </a:p>
          <a:p>
            <a:pPr marL="0" lvl="0" indent="0" rtl="0">
              <a:buNone/>
            </a:pPr>
            <a:r>
              <a:rPr lang="pt-BR" sz="9600" dirty="0"/>
              <a:t>b) Permitir a comunicação indireta entre objetos por meio de um objeto mediador.</a:t>
            </a:r>
          </a:p>
          <a:p>
            <a:pPr marL="0" lvl="0" indent="0" rtl="0">
              <a:buNone/>
            </a:pPr>
            <a:r>
              <a:rPr lang="pt-BR" sz="9600" dirty="0"/>
              <a:t>c) Permitir que um objeto altere seu comportamento interno quando seu estado interno muda.</a:t>
            </a:r>
          </a:p>
          <a:p>
            <a:pPr marL="0" lvl="0" indent="0" rtl="0">
              <a:buNone/>
            </a:pPr>
            <a:r>
              <a:rPr lang="pt-BR" sz="9600" dirty="0"/>
              <a:t>d) Separar a lógica de operações complexas dos objetos visitados.</a:t>
            </a:r>
          </a:p>
          <a:p>
            <a:pPr marL="0" lvl="0" indent="0" rtl="0">
              <a:buNone/>
            </a:pPr>
            <a:r>
              <a:rPr lang="pt-BR" sz="9600" dirty="0"/>
              <a:t>e) Definir uma família de algoritmos, encapsular cada um deles e torná-los intercambiáveis.</a:t>
            </a:r>
          </a:p>
          <a:p>
            <a:pPr lvl="0" rtl="0"/>
            <a:endParaRPr lang="pt-BR" sz="9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422374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lvl="0" indent="0" rtl="0">
              <a:buNone/>
            </a:pPr>
            <a:r>
              <a:rPr lang="pt-BR" sz="9600" dirty="0"/>
              <a:t>Questão 12: No padrão </a:t>
            </a:r>
            <a:r>
              <a:rPr lang="pt-BR" sz="9600" dirty="0" err="1"/>
              <a:t>State</a:t>
            </a:r>
            <a:r>
              <a:rPr lang="pt-BR" sz="9600" dirty="0"/>
              <a:t>, qual é o propósito principal desse padrão?</a:t>
            </a:r>
          </a:p>
          <a:p>
            <a:pPr marL="0" lvl="0" indent="0" rtl="0">
              <a:buNone/>
            </a:pPr>
            <a:r>
              <a:rPr lang="pt-BR" sz="9600" dirty="0"/>
              <a:t>a) Encapsular uma solicitação como um objeto, permitindo que os clientes façam solicitações sem conhecer os detalhes da solicitação ou do objeto que a executa.</a:t>
            </a:r>
          </a:p>
          <a:p>
            <a:pPr marL="0" lvl="0" indent="0" rtl="0">
              <a:buNone/>
            </a:pPr>
            <a:r>
              <a:rPr lang="pt-BR" sz="9600" dirty="0"/>
              <a:t>b) Permitir a comunicação indireta entre objetos por meio de um objeto mediador.</a:t>
            </a:r>
          </a:p>
          <a:p>
            <a:pPr marL="0" lvl="0" indent="0" rtl="0">
              <a:buNone/>
            </a:pPr>
            <a:r>
              <a:rPr lang="pt-BR" sz="9600" dirty="0"/>
              <a:t>c) Permitir que um objeto altere seu comportamento interno quando seu estado interno muda.</a:t>
            </a:r>
          </a:p>
          <a:p>
            <a:pPr marL="0" lvl="0" indent="0" rtl="0">
              <a:buNone/>
            </a:pPr>
            <a:r>
              <a:rPr lang="pt-BR" sz="9600" dirty="0"/>
              <a:t>d) Separar a lógica de operações complexas dos objetos visitados.</a:t>
            </a:r>
          </a:p>
          <a:p>
            <a:pPr marL="0" lvl="0" indent="0" rtl="0">
              <a:buNone/>
            </a:pPr>
            <a:r>
              <a:rPr lang="pt-BR" sz="9600" dirty="0"/>
              <a:t>e) Definir a dependência um-para-muitos entre objetos para notificar mudanças de estado.</a:t>
            </a:r>
          </a:p>
          <a:p>
            <a:pPr lvl="0" rtl="0"/>
            <a:endParaRPr lang="pt-BR" sz="9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78619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3600" dirty="0"/>
              <a:t>Questão 1: Qual padrão de projeto comportamental é utilizado para definir uma família de algoritmos e encapsulá-los de forma intercambiável, permitindo que o algoritmo utilizado possa variar independentemente dos clientes que o utilizam?</a:t>
            </a:r>
          </a:p>
          <a:p>
            <a:pPr lvl="0" rtl="0"/>
            <a:endParaRPr lang="pt-BR" sz="3600" dirty="0"/>
          </a:p>
          <a:p>
            <a:pPr marL="720000" lvl="0" rtl="0">
              <a:buSzPct val="100000"/>
              <a:buAutoNum type="alphaLcParenR"/>
            </a:pPr>
            <a:r>
              <a:rPr lang="pt-BR" sz="3600" dirty="0"/>
              <a:t> </a:t>
            </a:r>
            <a:r>
              <a:rPr lang="pt-BR" sz="3600" dirty="0" err="1"/>
              <a:t>Strategy</a:t>
            </a:r>
            <a:endParaRPr lang="pt-BR" sz="3600" dirty="0"/>
          </a:p>
          <a:p>
            <a:pPr marL="720000" lvl="0" rtl="0">
              <a:buSzPct val="100000"/>
              <a:buAutoNum type="alphaLcParenR"/>
            </a:pPr>
            <a:r>
              <a:rPr lang="pt-BR" sz="3600" dirty="0"/>
              <a:t> </a:t>
            </a:r>
            <a:r>
              <a:rPr lang="pt-BR" sz="3600" dirty="0" err="1"/>
              <a:t>Observer</a:t>
            </a:r>
            <a:endParaRPr lang="pt-BR" sz="3600" dirty="0"/>
          </a:p>
          <a:p>
            <a:pPr marL="720000" lvl="0" rtl="0">
              <a:buSzPct val="100000"/>
              <a:buAutoNum type="alphaLcParenR"/>
            </a:pPr>
            <a:r>
              <a:rPr lang="pt-BR" sz="3600" dirty="0"/>
              <a:t> </a:t>
            </a:r>
            <a:r>
              <a:rPr lang="pt-BR" sz="3600" dirty="0" err="1"/>
              <a:t>Template</a:t>
            </a:r>
            <a:r>
              <a:rPr lang="pt-BR" sz="3600" dirty="0"/>
              <a:t> </a:t>
            </a:r>
            <a:r>
              <a:rPr lang="pt-BR" sz="3600" dirty="0" err="1"/>
              <a:t>Method</a:t>
            </a:r>
            <a:endParaRPr lang="pt-BR" sz="3600" dirty="0"/>
          </a:p>
          <a:p>
            <a:pPr marL="720000" lvl="0" rtl="0">
              <a:buSzPct val="100000"/>
              <a:buAutoNum type="alphaLcParenR"/>
            </a:pPr>
            <a:r>
              <a:rPr lang="pt-BR" sz="3600" dirty="0"/>
              <a:t> </a:t>
            </a:r>
            <a:r>
              <a:rPr lang="pt-BR" sz="3600" dirty="0" err="1"/>
              <a:t>State</a:t>
            </a:r>
            <a:endParaRPr lang="pt-BR" sz="3600" dirty="0"/>
          </a:p>
          <a:p>
            <a:pPr marL="0" lvl="0" indent="0" rtl="0">
              <a:buSzPct val="100000"/>
              <a:buNone/>
            </a:pPr>
            <a:endParaRPr lang="pt-BR" sz="3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187952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4000" dirty="0"/>
              <a:t>Questão 2: Qual padrão de projeto comportamental é utilizado para notificar objetos interessados sobre mudanças de estado em outro objeto?</a:t>
            </a:r>
          </a:p>
          <a:p>
            <a:pPr marL="0" lvl="0" indent="0" rtl="0">
              <a:buNone/>
            </a:pPr>
            <a:r>
              <a:rPr lang="pt-BR" sz="4000" dirty="0"/>
              <a:t>a) </a:t>
            </a:r>
            <a:r>
              <a:rPr lang="pt-BR" sz="4000" dirty="0" err="1"/>
              <a:t>Template</a:t>
            </a:r>
            <a:r>
              <a:rPr lang="pt-BR" sz="4000" dirty="0"/>
              <a:t> </a:t>
            </a:r>
            <a:r>
              <a:rPr lang="pt-BR" sz="4000" dirty="0" err="1"/>
              <a:t>Method</a:t>
            </a:r>
            <a:endParaRPr lang="pt-BR" sz="4000" dirty="0"/>
          </a:p>
          <a:p>
            <a:pPr marL="0" lvl="0" indent="0" rtl="0">
              <a:buNone/>
            </a:pPr>
            <a:r>
              <a:rPr lang="pt-BR" sz="4000" dirty="0"/>
              <a:t>b) </a:t>
            </a:r>
            <a:r>
              <a:rPr lang="pt-BR" sz="4000" dirty="0" err="1"/>
              <a:t>State</a:t>
            </a:r>
            <a:endParaRPr lang="pt-BR" sz="4000" dirty="0"/>
          </a:p>
          <a:p>
            <a:pPr marL="0" lvl="0" indent="0" rtl="0">
              <a:buNone/>
            </a:pPr>
            <a:r>
              <a:rPr lang="pt-BR" sz="4000" dirty="0"/>
              <a:t>c) Padrão </a:t>
            </a:r>
            <a:r>
              <a:rPr lang="pt-BR" sz="4000" dirty="0" err="1"/>
              <a:t>Observer</a:t>
            </a:r>
            <a:endParaRPr lang="pt-BR" sz="4000" dirty="0"/>
          </a:p>
          <a:p>
            <a:pPr marL="0" lvl="0" indent="0" rtl="0">
              <a:buNone/>
            </a:pPr>
            <a:r>
              <a:rPr lang="pt-BR" sz="4000" dirty="0"/>
              <a:t>d) </a:t>
            </a:r>
            <a:r>
              <a:rPr lang="pt-BR" sz="4000" dirty="0" err="1"/>
              <a:t>Strategy</a:t>
            </a:r>
            <a:endParaRPr lang="pt-BR" sz="4000" dirty="0"/>
          </a:p>
          <a:p>
            <a:pPr lvl="0" rtl="0"/>
            <a:endParaRPr lang="pt-BR" sz="4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327430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4400" dirty="0"/>
              <a:t>Questão 3: Qual padrão de projeto comportamental é utilizado para definir o esqueleto de um algoritmo em uma classe base, permitindo que as subclasses forneçam a implementação de certos passos desse algoritmo?</a:t>
            </a:r>
          </a:p>
          <a:p>
            <a:pPr lvl="0" rtl="0"/>
            <a:endParaRPr lang="pt-BR" sz="4400" dirty="0"/>
          </a:p>
          <a:p>
            <a:pPr marL="0" lvl="0" indent="0" rtl="0">
              <a:buNone/>
            </a:pPr>
            <a:r>
              <a:rPr lang="pt-BR" sz="4400" dirty="0"/>
              <a:t>a) Padrão </a:t>
            </a:r>
            <a:r>
              <a:rPr lang="pt-BR" sz="4400" dirty="0" err="1"/>
              <a:t>Strategy</a:t>
            </a:r>
            <a:endParaRPr lang="pt-BR" sz="4400" dirty="0"/>
          </a:p>
          <a:p>
            <a:pPr marL="0" lvl="0" indent="0" rtl="0">
              <a:buNone/>
            </a:pPr>
            <a:r>
              <a:rPr lang="pt-BR" sz="4400" dirty="0"/>
              <a:t>b) Padrão </a:t>
            </a:r>
            <a:r>
              <a:rPr lang="pt-BR" sz="4400" dirty="0" err="1"/>
              <a:t>Template</a:t>
            </a:r>
            <a:r>
              <a:rPr lang="pt-BR" sz="4400" dirty="0"/>
              <a:t> </a:t>
            </a:r>
            <a:r>
              <a:rPr lang="pt-BR" sz="4400" dirty="0" err="1"/>
              <a:t>Method</a:t>
            </a:r>
            <a:endParaRPr lang="pt-BR" sz="4400" dirty="0"/>
          </a:p>
          <a:p>
            <a:pPr marL="0" lvl="0" indent="0" rtl="0">
              <a:buNone/>
            </a:pPr>
            <a:r>
              <a:rPr lang="pt-BR" sz="4400" dirty="0"/>
              <a:t>c) Padrão </a:t>
            </a:r>
            <a:r>
              <a:rPr lang="pt-BR" sz="4400" dirty="0" err="1"/>
              <a:t>State</a:t>
            </a:r>
            <a:endParaRPr lang="pt-BR" sz="4400" dirty="0"/>
          </a:p>
          <a:p>
            <a:pPr marL="0" lvl="0" indent="0" rtl="0">
              <a:buNone/>
            </a:pPr>
            <a:r>
              <a:rPr lang="pt-BR" sz="4400" dirty="0"/>
              <a:t>d) </a:t>
            </a:r>
            <a:r>
              <a:rPr lang="pt-BR" sz="4400" dirty="0" err="1"/>
              <a:t>Observer</a:t>
            </a:r>
            <a:endParaRPr lang="pt-BR" sz="4400" dirty="0"/>
          </a:p>
          <a:p>
            <a:pPr lvl="0" rtl="0"/>
            <a:endParaRPr lang="pt-BR" sz="44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257000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4800" dirty="0"/>
              <a:t>Questão 4: Qual padrão de projeto comportamental é utilizado para permitir que um objeto altere seu comportamento quando o estado interno muda?</a:t>
            </a:r>
          </a:p>
          <a:p>
            <a:pPr lvl="0" rtl="0"/>
            <a:endParaRPr lang="pt-BR" sz="4800" dirty="0"/>
          </a:p>
          <a:p>
            <a:pPr marL="0" lvl="0" indent="0" rtl="0">
              <a:buNone/>
            </a:pPr>
            <a:r>
              <a:rPr lang="pt-BR" sz="4800" dirty="0"/>
              <a:t>a) </a:t>
            </a:r>
            <a:r>
              <a:rPr lang="pt-BR" sz="4800" dirty="0" err="1"/>
              <a:t>Template</a:t>
            </a:r>
            <a:r>
              <a:rPr lang="pt-BR" sz="4800" dirty="0"/>
              <a:t> </a:t>
            </a:r>
            <a:r>
              <a:rPr lang="pt-BR" sz="4800" dirty="0" err="1"/>
              <a:t>method</a:t>
            </a:r>
            <a:endParaRPr lang="pt-BR" sz="4800" dirty="0"/>
          </a:p>
          <a:p>
            <a:pPr marL="0" lvl="0" indent="0" rtl="0">
              <a:buNone/>
            </a:pPr>
            <a:r>
              <a:rPr lang="pt-BR" sz="4800" dirty="0"/>
              <a:t>b) </a:t>
            </a:r>
            <a:r>
              <a:rPr lang="pt-BR" sz="4800" dirty="0" err="1"/>
              <a:t>Strategy</a:t>
            </a:r>
            <a:endParaRPr lang="pt-BR" sz="4800" dirty="0"/>
          </a:p>
          <a:p>
            <a:pPr marL="0" lvl="0" indent="0" rtl="0">
              <a:buNone/>
            </a:pPr>
            <a:r>
              <a:rPr lang="pt-BR" sz="4800" dirty="0"/>
              <a:t>c) </a:t>
            </a:r>
            <a:r>
              <a:rPr lang="pt-BR" sz="4800" dirty="0" err="1"/>
              <a:t>Observer</a:t>
            </a:r>
            <a:endParaRPr lang="pt-BR" sz="4800" dirty="0"/>
          </a:p>
          <a:p>
            <a:pPr marL="0" lvl="0" indent="0" rtl="0">
              <a:buNone/>
            </a:pPr>
            <a:r>
              <a:rPr lang="pt-BR" sz="4800" dirty="0"/>
              <a:t>d) </a:t>
            </a:r>
            <a:r>
              <a:rPr lang="pt-BR" sz="4800" dirty="0" err="1"/>
              <a:t>State</a:t>
            </a:r>
            <a:endParaRPr lang="pt-BR" sz="4800" dirty="0"/>
          </a:p>
          <a:p>
            <a:pPr lvl="0" rtl="0"/>
            <a:endParaRPr lang="pt-BR" sz="48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108469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5400" dirty="0"/>
              <a:t>Questão 5:  Qual padrão de projeto comportamental permite a definição de uma dependência um-para-muitos entre objetos, de modo que quando um objeto muda de estado, todos os seus dependentes são notificados e atualizados automaticamente?</a:t>
            </a:r>
          </a:p>
          <a:p>
            <a:pPr lvl="0" rtl="0"/>
            <a:endParaRPr lang="pt-BR" sz="5400" dirty="0"/>
          </a:p>
          <a:p>
            <a:pPr marL="0" lvl="0" indent="0" rtl="0">
              <a:buNone/>
            </a:pPr>
            <a:r>
              <a:rPr lang="pt-BR" sz="5400" dirty="0"/>
              <a:t>a) </a:t>
            </a:r>
            <a:r>
              <a:rPr lang="pt-BR" sz="5400" dirty="0" err="1"/>
              <a:t>Observer</a:t>
            </a:r>
            <a:endParaRPr lang="pt-BR" sz="5400" dirty="0"/>
          </a:p>
          <a:p>
            <a:pPr marL="0" lvl="0" indent="0" rtl="0">
              <a:buNone/>
            </a:pPr>
            <a:r>
              <a:rPr lang="pt-BR" sz="5400" dirty="0"/>
              <a:t>b) </a:t>
            </a:r>
            <a:r>
              <a:rPr lang="pt-BR" sz="5400" dirty="0" err="1"/>
              <a:t>State</a:t>
            </a:r>
            <a:endParaRPr lang="pt-BR" sz="5400" dirty="0"/>
          </a:p>
          <a:p>
            <a:pPr marL="0" lvl="0" indent="0" rtl="0">
              <a:buNone/>
            </a:pPr>
            <a:r>
              <a:rPr lang="pt-BR" sz="5400" dirty="0"/>
              <a:t>c) </a:t>
            </a:r>
            <a:r>
              <a:rPr lang="pt-BR" sz="5400" dirty="0" err="1"/>
              <a:t>Strategy</a:t>
            </a:r>
            <a:endParaRPr lang="pt-BR" sz="5400" dirty="0"/>
          </a:p>
          <a:p>
            <a:pPr marL="0" lvl="0" indent="0" rtl="0">
              <a:buNone/>
            </a:pPr>
            <a:r>
              <a:rPr lang="pt-BR" sz="5400" dirty="0"/>
              <a:t>d) </a:t>
            </a:r>
            <a:r>
              <a:rPr lang="pt-BR" sz="5400" dirty="0" err="1"/>
              <a:t>Template</a:t>
            </a:r>
            <a:r>
              <a:rPr lang="pt-BR" sz="5400" dirty="0"/>
              <a:t> </a:t>
            </a:r>
            <a:r>
              <a:rPr lang="pt-BR" sz="5400" dirty="0" err="1"/>
              <a:t>Method</a:t>
            </a:r>
            <a:endParaRPr lang="pt-BR" sz="5400" dirty="0"/>
          </a:p>
          <a:p>
            <a:pPr lvl="0" rtl="0"/>
            <a:endParaRPr lang="pt-BR" sz="54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186657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6000" dirty="0"/>
              <a:t>Questão 6: Qual padrão de projeto comportamental permite que um objeto altere seu comportamento interno quando seu estado interno muda?</a:t>
            </a:r>
          </a:p>
          <a:p>
            <a:pPr lvl="0" rtl="0"/>
            <a:endParaRPr lang="pt-BR" sz="6000" dirty="0"/>
          </a:p>
          <a:p>
            <a:pPr marL="0" lvl="0" indent="0" rtl="0">
              <a:buNone/>
            </a:pPr>
            <a:r>
              <a:rPr lang="pt-BR" sz="6000" dirty="0"/>
              <a:t>a) </a:t>
            </a:r>
            <a:r>
              <a:rPr lang="pt-BR" sz="6000" dirty="0" err="1"/>
              <a:t>Observer</a:t>
            </a:r>
            <a:endParaRPr lang="pt-BR" sz="6000" dirty="0"/>
          </a:p>
          <a:p>
            <a:pPr marL="0" lvl="0" indent="0" rtl="0">
              <a:buNone/>
            </a:pPr>
            <a:r>
              <a:rPr lang="pt-BR" sz="6000" dirty="0"/>
              <a:t>b) </a:t>
            </a:r>
            <a:r>
              <a:rPr lang="pt-BR" sz="6000" dirty="0" err="1"/>
              <a:t>State</a:t>
            </a:r>
            <a:endParaRPr lang="pt-BR" sz="6000" dirty="0"/>
          </a:p>
          <a:p>
            <a:pPr marL="0" lvl="0" indent="0" rtl="0">
              <a:buNone/>
            </a:pPr>
            <a:r>
              <a:rPr lang="pt-BR" sz="6000" dirty="0"/>
              <a:t>c) </a:t>
            </a:r>
            <a:r>
              <a:rPr lang="pt-BR" sz="6000" dirty="0" err="1"/>
              <a:t>Strategy</a:t>
            </a:r>
            <a:endParaRPr lang="pt-BR" sz="6000" dirty="0"/>
          </a:p>
          <a:p>
            <a:pPr marL="0" lvl="0" indent="0" rtl="0">
              <a:buNone/>
            </a:pPr>
            <a:r>
              <a:rPr lang="pt-BR" sz="6000" dirty="0"/>
              <a:t>d) </a:t>
            </a:r>
            <a:r>
              <a:rPr lang="pt-BR" sz="6000" dirty="0" err="1"/>
              <a:t>Template</a:t>
            </a:r>
            <a:r>
              <a:rPr lang="pt-BR" sz="6000" dirty="0"/>
              <a:t> </a:t>
            </a:r>
            <a:r>
              <a:rPr lang="pt-BR" sz="6000" dirty="0" err="1"/>
              <a:t>Method</a:t>
            </a:r>
            <a:endParaRPr lang="pt-BR" sz="6000" dirty="0"/>
          </a:p>
          <a:p>
            <a:pPr lvl="0" rtl="0"/>
            <a:endParaRPr lang="pt-BR" sz="6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101664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6600" dirty="0"/>
              <a:t>Questão 7: Qual padrão de projeto comportamental é utilizado para encapsular uma família de algoritmos, permitindo que eles sejam intercambiáveis e escolhidos dinamicamente durante a execução?</a:t>
            </a:r>
          </a:p>
          <a:p>
            <a:pPr lvl="0" rtl="0"/>
            <a:endParaRPr lang="pt-BR" sz="6600" dirty="0"/>
          </a:p>
          <a:p>
            <a:pPr marL="0" lvl="0" indent="0" rtl="0">
              <a:buNone/>
            </a:pPr>
            <a:r>
              <a:rPr lang="pt-BR" sz="6600" dirty="0"/>
              <a:t>a) </a:t>
            </a:r>
            <a:r>
              <a:rPr lang="pt-BR" sz="6600" dirty="0" err="1"/>
              <a:t>Observer</a:t>
            </a:r>
            <a:endParaRPr lang="pt-BR" sz="6600" dirty="0"/>
          </a:p>
          <a:p>
            <a:pPr marL="0" lvl="0" indent="0" rtl="0">
              <a:buNone/>
            </a:pPr>
            <a:r>
              <a:rPr lang="pt-BR" sz="6600" dirty="0"/>
              <a:t>b) </a:t>
            </a:r>
            <a:r>
              <a:rPr lang="pt-BR" sz="6600" dirty="0" err="1"/>
              <a:t>State</a:t>
            </a:r>
            <a:endParaRPr lang="pt-BR" sz="6600" dirty="0"/>
          </a:p>
          <a:p>
            <a:pPr marL="0" lvl="0" indent="0" rtl="0">
              <a:buNone/>
            </a:pPr>
            <a:r>
              <a:rPr lang="pt-BR" sz="6600" dirty="0"/>
              <a:t>c) </a:t>
            </a:r>
            <a:r>
              <a:rPr lang="pt-BR" sz="6600" dirty="0" err="1"/>
              <a:t>Strategy</a:t>
            </a:r>
            <a:endParaRPr lang="pt-BR" sz="6600" dirty="0"/>
          </a:p>
          <a:p>
            <a:pPr marL="0" lvl="0" indent="0" rtl="0">
              <a:buNone/>
            </a:pPr>
            <a:r>
              <a:rPr lang="pt-BR" sz="6600" dirty="0"/>
              <a:t>d) </a:t>
            </a:r>
            <a:r>
              <a:rPr lang="pt-BR" sz="6600" dirty="0" err="1"/>
              <a:t>Template</a:t>
            </a:r>
            <a:r>
              <a:rPr lang="pt-BR" sz="6600" dirty="0"/>
              <a:t> </a:t>
            </a:r>
            <a:r>
              <a:rPr lang="pt-BR" sz="6600" dirty="0" err="1"/>
              <a:t>Method</a:t>
            </a:r>
            <a:endParaRPr lang="pt-BR" sz="6600" dirty="0"/>
          </a:p>
          <a:p>
            <a:pPr lvl="0" rtl="0"/>
            <a:endParaRPr lang="pt-BR" sz="6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150726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lvl="0" rtl="0"/>
            <a:r>
              <a:rPr lang="pt-BR" sz="7200" dirty="0"/>
              <a:t>Questão 8: Qual padrão de projeto comportamental é utilizado para definir o esqueleto de um algoritmo em uma classe base, permitindo que as subclasses forneçam a implementação dos passos específicos desse algoritmo?</a:t>
            </a:r>
          </a:p>
          <a:p>
            <a:pPr lvl="0" rtl="0"/>
            <a:endParaRPr lang="pt-BR" sz="7200" dirty="0"/>
          </a:p>
          <a:p>
            <a:pPr marL="0" lvl="0" indent="0" rtl="0">
              <a:buNone/>
            </a:pPr>
            <a:r>
              <a:rPr lang="pt-BR" sz="7200" dirty="0"/>
              <a:t>a) </a:t>
            </a:r>
            <a:r>
              <a:rPr lang="pt-BR" sz="7200" dirty="0" err="1"/>
              <a:t>Observer</a:t>
            </a:r>
            <a:endParaRPr lang="pt-BR" sz="7200" dirty="0"/>
          </a:p>
          <a:p>
            <a:pPr marL="0" lvl="0" indent="0" rtl="0">
              <a:buNone/>
            </a:pPr>
            <a:r>
              <a:rPr lang="pt-BR" sz="7200" dirty="0"/>
              <a:t>b) </a:t>
            </a:r>
            <a:r>
              <a:rPr lang="pt-BR" sz="7200" dirty="0" err="1"/>
              <a:t>State</a:t>
            </a:r>
            <a:endParaRPr lang="pt-BR" sz="7200" dirty="0"/>
          </a:p>
          <a:p>
            <a:pPr marL="0" lvl="0" indent="0" rtl="0">
              <a:buNone/>
            </a:pPr>
            <a:r>
              <a:rPr lang="pt-BR" sz="7200" dirty="0"/>
              <a:t>c) </a:t>
            </a:r>
            <a:r>
              <a:rPr lang="pt-BR" sz="7200" dirty="0" err="1"/>
              <a:t>Strategy</a:t>
            </a:r>
            <a:endParaRPr lang="pt-BR" sz="7200" dirty="0"/>
          </a:p>
          <a:p>
            <a:pPr marL="0" lvl="0" indent="0" rtl="0">
              <a:buNone/>
            </a:pPr>
            <a:r>
              <a:rPr lang="pt-BR" sz="7200" dirty="0"/>
              <a:t>d) </a:t>
            </a:r>
            <a:r>
              <a:rPr lang="pt-BR" sz="7200" dirty="0" err="1"/>
              <a:t>Template</a:t>
            </a:r>
            <a:r>
              <a:rPr lang="pt-BR" sz="7200" dirty="0"/>
              <a:t> </a:t>
            </a:r>
            <a:r>
              <a:rPr lang="pt-BR" sz="7200" dirty="0" err="1"/>
              <a:t>Method</a:t>
            </a:r>
            <a:endParaRPr lang="pt-BR" sz="7200" dirty="0"/>
          </a:p>
          <a:p>
            <a:pPr marL="0" lvl="0" indent="0" rtl="0">
              <a:buNone/>
            </a:pPr>
            <a:endParaRPr lang="pt-BR" sz="7200" dirty="0"/>
          </a:p>
          <a:p>
            <a:pPr lvl="0" rtl="0"/>
            <a:endParaRPr lang="pt-BR" sz="7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Questões</a:t>
            </a:r>
          </a:p>
        </p:txBody>
      </p:sp>
    </p:spTree>
    <p:extLst>
      <p:ext uri="{BB962C8B-B14F-4D97-AF65-F5344CB8AC3E}">
        <p14:creationId xmlns:p14="http://schemas.microsoft.com/office/powerpoint/2010/main" val="98062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1986</TotalTime>
  <Words>790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Tema do Office 2013 - 2022</vt:lpstr>
      <vt:lpstr>Strategy Template Method Observer State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Jefferson Passerini</dc:creator>
  <cp:lastModifiedBy>Jefferson Passerini</cp:lastModifiedBy>
  <cp:revision>1</cp:revision>
  <dcterms:created xsi:type="dcterms:W3CDTF">2024-03-09T16:36:41Z</dcterms:created>
  <dcterms:modified xsi:type="dcterms:W3CDTF">2024-04-05T17:28:38Z</dcterms:modified>
</cp:coreProperties>
</file>