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C90A0-A577-4F9D-A0F9-68EC744448BA}" v="36" dt="2024-03-26T22:13:2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A37C90A0-A577-4F9D-A0F9-68EC744448BA}"/>
    <pc:docChg chg="custSel addSld delSld modSld">
      <pc:chgData name="Jefferson Passerini" userId="ec684a97d9b6a829" providerId="LiveId" clId="{A37C90A0-A577-4F9D-A0F9-68EC744448BA}" dt="2024-03-26T22:41:21.462" v="647" actId="5793"/>
      <pc:docMkLst>
        <pc:docMk/>
      </pc:docMkLst>
      <pc:sldChg chg="modSp mod">
        <pc:chgData name="Jefferson Passerini" userId="ec684a97d9b6a829" providerId="LiveId" clId="{A37C90A0-A577-4F9D-A0F9-68EC744448BA}" dt="2024-03-26T22:13:21.138" v="93" actId="20577"/>
        <pc:sldMkLst>
          <pc:docMk/>
          <pc:sldMk cId="3568309152" sldId="256"/>
        </pc:sldMkLst>
        <pc:spChg chg="mod">
          <ac:chgData name="Jefferson Passerini" userId="ec684a97d9b6a829" providerId="LiveId" clId="{A37C90A0-A577-4F9D-A0F9-68EC744448BA}" dt="2024-03-26T22:13:21.138" v="93" actId="20577"/>
          <ac:spMkLst>
            <pc:docMk/>
            <pc:sldMk cId="3568309152" sldId="256"/>
            <ac:spMk id="2" creationId="{2E243026-E16F-9CDD-AE56-CF691B008A41}"/>
          </ac:spMkLst>
        </pc:spChg>
      </pc:sldChg>
      <pc:sldChg chg="del">
        <pc:chgData name="Jefferson Passerini" userId="ec684a97d9b6a829" providerId="LiveId" clId="{A37C90A0-A577-4F9D-A0F9-68EC744448BA}" dt="2024-03-26T22:12:35.279" v="14" actId="47"/>
        <pc:sldMkLst>
          <pc:docMk/>
          <pc:sldMk cId="0" sldId="281"/>
        </pc:sldMkLst>
      </pc:sldChg>
      <pc:sldChg chg="del">
        <pc:chgData name="Jefferson Passerini" userId="ec684a97d9b6a829" providerId="LiveId" clId="{A37C90A0-A577-4F9D-A0F9-68EC744448BA}" dt="2024-03-26T22:12:35.623" v="15" actId="47"/>
        <pc:sldMkLst>
          <pc:docMk/>
          <pc:sldMk cId="0" sldId="282"/>
        </pc:sldMkLst>
      </pc:sldChg>
      <pc:sldChg chg="modSp mod">
        <pc:chgData name="Jefferson Passerini" userId="ec684a97d9b6a829" providerId="LiveId" clId="{A37C90A0-A577-4F9D-A0F9-68EC744448BA}" dt="2024-03-26T22:20:14.087" v="219" actId="5793"/>
        <pc:sldMkLst>
          <pc:docMk/>
          <pc:sldMk cId="1879529569" sldId="287"/>
        </pc:sldMkLst>
        <pc:spChg chg="mod">
          <ac:chgData name="Jefferson Passerini" userId="ec684a97d9b6a829" providerId="LiveId" clId="{A37C90A0-A577-4F9D-A0F9-68EC744448BA}" dt="2024-03-26T22:20:14.087" v="219" actId="5793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37C90A0-A577-4F9D-A0F9-68EC744448BA}" dt="2024-03-26T22:13:36.763" v="10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A37C90A0-A577-4F9D-A0F9-68EC744448BA}" dt="2024-03-26T22:41:21.462" v="647" actId="5793"/>
        <pc:sldMkLst>
          <pc:docMk/>
          <pc:sldMk cId="3274305204" sldId="288"/>
        </pc:sldMkLst>
        <pc:spChg chg="mod">
          <ac:chgData name="Jefferson Passerini" userId="ec684a97d9b6a829" providerId="LiveId" clId="{A37C90A0-A577-4F9D-A0F9-68EC744448BA}" dt="2024-03-26T22:41:21.462" v="647" actId="5793"/>
          <ac:spMkLst>
            <pc:docMk/>
            <pc:sldMk cId="3274305204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434" v="0" actId="47"/>
        <pc:sldMkLst>
          <pc:docMk/>
          <pc:sldMk cId="3340361584" sldId="288"/>
        </pc:sldMkLst>
      </pc:sldChg>
      <pc:sldChg chg="modSp add mod">
        <pc:chgData name="Jefferson Passerini" userId="ec684a97d9b6a829" providerId="LiveId" clId="{A37C90A0-A577-4F9D-A0F9-68EC744448BA}" dt="2024-03-26T22:41:00.648" v="643" actId="5793"/>
        <pc:sldMkLst>
          <pc:docMk/>
          <pc:sldMk cId="2570002947" sldId="289"/>
        </pc:sldMkLst>
        <pc:spChg chg="mod">
          <ac:chgData name="Jefferson Passerini" userId="ec684a97d9b6a829" providerId="LiveId" clId="{A37C90A0-A577-4F9D-A0F9-68EC744448BA}" dt="2024-03-26T22:41:00.648" v="643" actId="5793"/>
          <ac:spMkLst>
            <pc:docMk/>
            <pc:sldMk cId="2570002947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794" v="1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A37C90A0-A577-4F9D-A0F9-68EC744448BA}" dt="2024-03-26T22:40:54.599" v="639" actId="5793"/>
        <pc:sldMkLst>
          <pc:docMk/>
          <pc:sldMk cId="1084697512" sldId="290"/>
        </pc:sldMkLst>
        <pc:spChg chg="mod">
          <ac:chgData name="Jefferson Passerini" userId="ec684a97d9b6a829" providerId="LiveId" clId="{A37C90A0-A577-4F9D-A0F9-68EC744448BA}" dt="2024-03-26T22:40:54.599" v="639" actId="5793"/>
          <ac:spMkLst>
            <pc:docMk/>
            <pc:sldMk cId="1084697512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137" v="2" actId="47"/>
        <pc:sldMkLst>
          <pc:docMk/>
          <pc:sldMk cId="3147987833" sldId="290"/>
        </pc:sldMkLst>
      </pc:sldChg>
      <pc:sldChg chg="del">
        <pc:chgData name="Jefferson Passerini" userId="ec684a97d9b6a829" providerId="LiveId" clId="{A37C90A0-A577-4F9D-A0F9-68EC744448BA}" dt="2024-03-26T22:12:32.778" v="7" actId="47"/>
        <pc:sldMkLst>
          <pc:docMk/>
          <pc:sldMk cId="1814237130" sldId="291"/>
        </pc:sldMkLst>
      </pc:sldChg>
      <pc:sldChg chg="modSp add mod">
        <pc:chgData name="Jefferson Passerini" userId="ec684a97d9b6a829" providerId="LiveId" clId="{A37C90A0-A577-4F9D-A0F9-68EC744448BA}" dt="2024-03-26T22:40:47.771" v="635" actId="5793"/>
        <pc:sldMkLst>
          <pc:docMk/>
          <pc:sldMk cId="1866576517" sldId="291"/>
        </pc:sldMkLst>
        <pc:spChg chg="mod">
          <ac:chgData name="Jefferson Passerini" userId="ec684a97d9b6a829" providerId="LiveId" clId="{A37C90A0-A577-4F9D-A0F9-68EC744448BA}" dt="2024-03-26T22:40:47.771" v="635" actId="5793"/>
          <ac:spMkLst>
            <pc:docMk/>
            <pc:sldMk cId="186657651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0:40.800" v="631" actId="5793"/>
        <pc:sldMkLst>
          <pc:docMk/>
          <pc:sldMk cId="1016640684" sldId="292"/>
        </pc:sldMkLst>
        <pc:spChg chg="mod">
          <ac:chgData name="Jefferson Passerini" userId="ec684a97d9b6a829" providerId="LiveId" clId="{A37C90A0-A577-4F9D-A0F9-68EC744448BA}" dt="2024-03-26T22:40:40.800" v="631" actId="5793"/>
          <ac:spMkLst>
            <pc:docMk/>
            <pc:sldMk cId="1016640684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450" v="3" actId="47"/>
        <pc:sldMkLst>
          <pc:docMk/>
          <pc:sldMk cId="3227021232" sldId="292"/>
        </pc:sldMkLst>
      </pc:sldChg>
      <pc:sldChg chg="modSp add mod">
        <pc:chgData name="Jefferson Passerini" userId="ec684a97d9b6a829" providerId="LiveId" clId="{A37C90A0-A577-4F9D-A0F9-68EC744448BA}" dt="2024-03-26T22:40:33.658" v="627" actId="5793"/>
        <pc:sldMkLst>
          <pc:docMk/>
          <pc:sldMk cId="1507265586" sldId="293"/>
        </pc:sldMkLst>
        <pc:spChg chg="mod">
          <ac:chgData name="Jefferson Passerini" userId="ec684a97d9b6a829" providerId="LiveId" clId="{A37C90A0-A577-4F9D-A0F9-68EC744448BA}" dt="2024-03-26T22:40:33.658" v="627" actId="5793"/>
          <ac:spMkLst>
            <pc:docMk/>
            <pc:sldMk cId="1507265586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809" v="4" actId="47"/>
        <pc:sldMkLst>
          <pc:docMk/>
          <pc:sldMk cId="2577409923" sldId="293"/>
        </pc:sldMkLst>
      </pc:sldChg>
      <pc:sldChg chg="modSp add mod">
        <pc:chgData name="Jefferson Passerini" userId="ec684a97d9b6a829" providerId="LiveId" clId="{A37C90A0-A577-4F9D-A0F9-68EC744448BA}" dt="2024-03-26T22:40:28.267" v="623" actId="5793"/>
        <pc:sldMkLst>
          <pc:docMk/>
          <pc:sldMk cId="98062778" sldId="294"/>
        </pc:sldMkLst>
        <pc:spChg chg="mod">
          <ac:chgData name="Jefferson Passerini" userId="ec684a97d9b6a829" providerId="LiveId" clId="{A37C90A0-A577-4F9D-A0F9-68EC744448BA}" dt="2024-03-26T22:40:28.267" v="623" actId="5793"/>
          <ac:spMkLst>
            <pc:docMk/>
            <pc:sldMk cId="98062778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2.466" v="6" actId="47"/>
        <pc:sldMkLst>
          <pc:docMk/>
          <pc:sldMk cId="131478967" sldId="294"/>
        </pc:sldMkLst>
      </pc:sldChg>
      <pc:sldChg chg="del">
        <pc:chgData name="Jefferson Passerini" userId="ec684a97d9b6a829" providerId="LiveId" clId="{A37C90A0-A577-4F9D-A0F9-68EC744448BA}" dt="2024-03-26T22:12:32.153" v="5" actId="47"/>
        <pc:sldMkLst>
          <pc:docMk/>
          <pc:sldMk cId="2372568176" sldId="295"/>
        </pc:sldMkLst>
      </pc:sldChg>
      <pc:sldChg chg="modSp add mod">
        <pc:chgData name="Jefferson Passerini" userId="ec684a97d9b6a829" providerId="LiveId" clId="{A37C90A0-A577-4F9D-A0F9-68EC744448BA}" dt="2024-03-26T22:40:20.797" v="619" actId="5793"/>
        <pc:sldMkLst>
          <pc:docMk/>
          <pc:sldMk cId="4070288739" sldId="295"/>
        </pc:sldMkLst>
        <pc:spChg chg="mod">
          <ac:chgData name="Jefferson Passerini" userId="ec684a97d9b6a829" providerId="LiveId" clId="{A37C90A0-A577-4F9D-A0F9-68EC744448BA}" dt="2024-03-26T22:40:20.797" v="619" actId="5793"/>
          <ac:spMkLst>
            <pc:docMk/>
            <pc:sldMk cId="4070288739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0:13.781" v="614" actId="5793"/>
        <pc:sldMkLst>
          <pc:docMk/>
          <pc:sldMk cId="214784601" sldId="296"/>
        </pc:sldMkLst>
        <pc:spChg chg="mod">
          <ac:chgData name="Jefferson Passerini" userId="ec684a97d9b6a829" providerId="LiveId" clId="{A37C90A0-A577-4F9D-A0F9-68EC744448BA}" dt="2024-03-26T22:40:13.781" v="614" actId="5793"/>
          <ac:spMkLst>
            <pc:docMk/>
            <pc:sldMk cId="214784601" sldId="296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3.106" v="8" actId="47"/>
        <pc:sldMkLst>
          <pc:docMk/>
          <pc:sldMk cId="1899868702" sldId="296"/>
        </pc:sldMkLst>
      </pc:sldChg>
      <pc:sldChg chg="del">
        <pc:chgData name="Jefferson Passerini" userId="ec684a97d9b6a829" providerId="LiveId" clId="{A37C90A0-A577-4F9D-A0F9-68EC744448BA}" dt="2024-03-26T22:12:43.220" v="34" actId="47"/>
        <pc:sldMkLst>
          <pc:docMk/>
          <pc:sldMk cId="1572291123" sldId="297"/>
        </pc:sldMkLst>
      </pc:sldChg>
      <pc:sldChg chg="modSp add mod">
        <pc:chgData name="Jefferson Passerini" userId="ec684a97d9b6a829" providerId="LiveId" clId="{A37C90A0-A577-4F9D-A0F9-68EC744448BA}" dt="2024-03-26T22:40:04.904" v="609" actId="5793"/>
        <pc:sldMkLst>
          <pc:docMk/>
          <pc:sldMk cId="4223742534" sldId="297"/>
        </pc:sldMkLst>
        <pc:spChg chg="mod">
          <ac:chgData name="Jefferson Passerini" userId="ec684a97d9b6a829" providerId="LiveId" clId="{A37C90A0-A577-4F9D-A0F9-68EC744448BA}" dt="2024-03-26T22:40:04.904" v="609" actId="5793"/>
          <ac:spMkLst>
            <pc:docMk/>
            <pc:sldMk cId="4223742534" sldId="29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39:56.060" v="604" actId="5793"/>
        <pc:sldMkLst>
          <pc:docMk/>
          <pc:sldMk cId="786198855" sldId="298"/>
        </pc:sldMkLst>
        <pc:spChg chg="mod">
          <ac:chgData name="Jefferson Passerini" userId="ec684a97d9b6a829" providerId="LiveId" clId="{A37C90A0-A577-4F9D-A0F9-68EC744448BA}" dt="2024-03-26T22:39:56.060" v="604" actId="5793"/>
          <ac:spMkLst>
            <pc:docMk/>
            <pc:sldMk cId="786198855" sldId="29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4.153" v="11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A37C90A0-A577-4F9D-A0F9-68EC744448BA}" dt="2024-03-26T22:12:33.434" v="9" actId="47"/>
        <pc:sldMkLst>
          <pc:docMk/>
          <pc:sldMk cId="3438409202" sldId="299"/>
        </pc:sldMkLst>
      </pc:sldChg>
      <pc:sldChg chg="del">
        <pc:chgData name="Jefferson Passerini" userId="ec684a97d9b6a829" providerId="LiveId" clId="{A37C90A0-A577-4F9D-A0F9-68EC744448BA}" dt="2024-03-26T22:12:33.794" v="10" actId="47"/>
        <pc:sldMkLst>
          <pc:docMk/>
          <pc:sldMk cId="2921745109" sldId="300"/>
        </pc:sldMkLst>
      </pc:sldChg>
      <pc:sldChg chg="del">
        <pc:chgData name="Jefferson Passerini" userId="ec684a97d9b6a829" providerId="LiveId" clId="{A37C90A0-A577-4F9D-A0F9-68EC744448BA}" dt="2024-03-26T22:12:34.512" v="12" actId="47"/>
        <pc:sldMkLst>
          <pc:docMk/>
          <pc:sldMk cId="41142650" sldId="301"/>
        </pc:sldMkLst>
      </pc:sldChg>
      <pc:sldChg chg="del">
        <pc:chgData name="Jefferson Passerini" userId="ec684a97d9b6a829" providerId="LiveId" clId="{A37C90A0-A577-4F9D-A0F9-68EC744448BA}" dt="2024-03-26T22:12:34.872" v="13" actId="47"/>
        <pc:sldMkLst>
          <pc:docMk/>
          <pc:sldMk cId="784248606" sldId="302"/>
        </pc:sldMkLst>
      </pc:sldChg>
      <pc:sldChg chg="del">
        <pc:chgData name="Jefferson Passerini" userId="ec684a97d9b6a829" providerId="LiveId" clId="{A37C90A0-A577-4F9D-A0F9-68EC744448BA}" dt="2024-03-26T22:12:36.154" v="16" actId="47"/>
        <pc:sldMkLst>
          <pc:docMk/>
          <pc:sldMk cId="2777239028" sldId="303"/>
        </pc:sldMkLst>
      </pc:sldChg>
      <pc:sldChg chg="del">
        <pc:chgData name="Jefferson Passerini" userId="ec684a97d9b6a829" providerId="LiveId" clId="{A37C90A0-A577-4F9D-A0F9-68EC744448BA}" dt="2024-03-26T22:12:39.469" v="25" actId="47"/>
        <pc:sldMkLst>
          <pc:docMk/>
          <pc:sldMk cId="3214453046" sldId="304"/>
        </pc:sldMkLst>
      </pc:sldChg>
      <pc:sldChg chg="del">
        <pc:chgData name="Jefferson Passerini" userId="ec684a97d9b6a829" providerId="LiveId" clId="{A37C90A0-A577-4F9D-A0F9-68EC744448BA}" dt="2024-03-26T22:12:36.514" v="17" actId="47"/>
        <pc:sldMkLst>
          <pc:docMk/>
          <pc:sldMk cId="3877001045" sldId="305"/>
        </pc:sldMkLst>
      </pc:sldChg>
      <pc:sldChg chg="del">
        <pc:chgData name="Jefferson Passerini" userId="ec684a97d9b6a829" providerId="LiveId" clId="{A37C90A0-A577-4F9D-A0F9-68EC744448BA}" dt="2024-03-26T22:12:39.859" v="26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A37C90A0-A577-4F9D-A0F9-68EC744448BA}" dt="2024-03-26T22:12:36.842" v="18" actId="47"/>
        <pc:sldMkLst>
          <pc:docMk/>
          <pc:sldMk cId="2365482107" sldId="307"/>
        </pc:sldMkLst>
      </pc:sldChg>
      <pc:sldChg chg="del">
        <pc:chgData name="Jefferson Passerini" userId="ec684a97d9b6a829" providerId="LiveId" clId="{A37C90A0-A577-4F9D-A0F9-68EC744448BA}" dt="2024-03-26T22:12:37.217" v="19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A37C90A0-A577-4F9D-A0F9-68EC744448BA}" dt="2024-03-26T22:12:37.546" v="20" actId="47"/>
        <pc:sldMkLst>
          <pc:docMk/>
          <pc:sldMk cId="184367122" sldId="309"/>
        </pc:sldMkLst>
      </pc:sldChg>
      <pc:sldChg chg="del">
        <pc:chgData name="Jefferson Passerini" userId="ec684a97d9b6a829" providerId="LiveId" clId="{A37C90A0-A577-4F9D-A0F9-68EC744448BA}" dt="2024-03-26T22:12:37.874" v="21" actId="47"/>
        <pc:sldMkLst>
          <pc:docMk/>
          <pc:sldMk cId="3423178199" sldId="310"/>
        </pc:sldMkLst>
      </pc:sldChg>
      <pc:sldChg chg="del">
        <pc:chgData name="Jefferson Passerini" userId="ec684a97d9b6a829" providerId="LiveId" clId="{A37C90A0-A577-4F9D-A0F9-68EC744448BA}" dt="2024-03-26T22:12:38.234" v="22" actId="47"/>
        <pc:sldMkLst>
          <pc:docMk/>
          <pc:sldMk cId="3976152965" sldId="311"/>
        </pc:sldMkLst>
      </pc:sldChg>
      <pc:sldChg chg="del">
        <pc:chgData name="Jefferson Passerini" userId="ec684a97d9b6a829" providerId="LiveId" clId="{A37C90A0-A577-4F9D-A0F9-68EC744448BA}" dt="2024-03-26T22:12:38.578" v="23" actId="47"/>
        <pc:sldMkLst>
          <pc:docMk/>
          <pc:sldMk cId="1059700921" sldId="312"/>
        </pc:sldMkLst>
      </pc:sldChg>
      <pc:sldChg chg="del">
        <pc:chgData name="Jefferson Passerini" userId="ec684a97d9b6a829" providerId="LiveId" clId="{A37C90A0-A577-4F9D-A0F9-68EC744448BA}" dt="2024-03-26T22:12:38.953" v="24" actId="47"/>
        <pc:sldMkLst>
          <pc:docMk/>
          <pc:sldMk cId="1164132330" sldId="313"/>
        </pc:sldMkLst>
      </pc:sldChg>
      <pc:sldChg chg="del">
        <pc:chgData name="Jefferson Passerini" userId="ec684a97d9b6a829" providerId="LiveId" clId="{A37C90A0-A577-4F9D-A0F9-68EC744448BA}" dt="2024-03-26T22:12:43.721" v="35" actId="47"/>
        <pc:sldMkLst>
          <pc:docMk/>
          <pc:sldMk cId="742354239" sldId="314"/>
        </pc:sldMkLst>
      </pc:sldChg>
      <pc:sldChg chg="del">
        <pc:chgData name="Jefferson Passerini" userId="ec684a97d9b6a829" providerId="LiveId" clId="{A37C90A0-A577-4F9D-A0F9-68EC744448BA}" dt="2024-03-26T22:12:44.628" v="37" actId="47"/>
        <pc:sldMkLst>
          <pc:docMk/>
          <pc:sldMk cId="1146416026" sldId="315"/>
        </pc:sldMkLst>
      </pc:sldChg>
      <pc:sldChg chg="del">
        <pc:chgData name="Jefferson Passerini" userId="ec684a97d9b6a829" providerId="LiveId" clId="{A37C90A0-A577-4F9D-A0F9-68EC744448BA}" dt="2024-03-26T22:12:47.988" v="46" actId="47"/>
        <pc:sldMkLst>
          <pc:docMk/>
          <pc:sldMk cId="3138280479" sldId="316"/>
        </pc:sldMkLst>
      </pc:sldChg>
      <pc:sldChg chg="del">
        <pc:chgData name="Jefferson Passerini" userId="ec684a97d9b6a829" providerId="LiveId" clId="{A37C90A0-A577-4F9D-A0F9-68EC744448BA}" dt="2024-03-26T22:12:45.003" v="38" actId="47"/>
        <pc:sldMkLst>
          <pc:docMk/>
          <pc:sldMk cId="3223805706" sldId="317"/>
        </pc:sldMkLst>
      </pc:sldChg>
      <pc:sldChg chg="del">
        <pc:chgData name="Jefferson Passerini" userId="ec684a97d9b6a829" providerId="LiveId" clId="{A37C90A0-A577-4F9D-A0F9-68EC744448BA}" dt="2024-03-26T22:12:45.393" v="39" actId="47"/>
        <pc:sldMkLst>
          <pc:docMk/>
          <pc:sldMk cId="1252704191" sldId="318"/>
        </pc:sldMkLst>
      </pc:sldChg>
      <pc:sldChg chg="del">
        <pc:chgData name="Jefferson Passerini" userId="ec684a97d9b6a829" providerId="LiveId" clId="{A37C90A0-A577-4F9D-A0F9-68EC744448BA}" dt="2024-03-26T22:12:45.753" v="40" actId="47"/>
        <pc:sldMkLst>
          <pc:docMk/>
          <pc:sldMk cId="3762498758" sldId="319"/>
        </pc:sldMkLst>
      </pc:sldChg>
      <pc:sldChg chg="del">
        <pc:chgData name="Jefferson Passerini" userId="ec684a97d9b6a829" providerId="LiveId" clId="{A37C90A0-A577-4F9D-A0F9-68EC744448BA}" dt="2024-03-26T22:12:46.128" v="41" actId="47"/>
        <pc:sldMkLst>
          <pc:docMk/>
          <pc:sldMk cId="3452871164" sldId="320"/>
        </pc:sldMkLst>
      </pc:sldChg>
      <pc:sldChg chg="del">
        <pc:chgData name="Jefferson Passerini" userId="ec684a97d9b6a829" providerId="LiveId" clId="{A37C90A0-A577-4F9D-A0F9-68EC744448BA}" dt="2024-03-26T22:12:46.518" v="42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A37C90A0-A577-4F9D-A0F9-68EC744448BA}" dt="2024-03-26T22:12:46.863" v="43" actId="47"/>
        <pc:sldMkLst>
          <pc:docMk/>
          <pc:sldMk cId="1595083778" sldId="322"/>
        </pc:sldMkLst>
      </pc:sldChg>
      <pc:sldChg chg="del">
        <pc:chgData name="Jefferson Passerini" userId="ec684a97d9b6a829" providerId="LiveId" clId="{A37C90A0-A577-4F9D-A0F9-68EC744448BA}" dt="2024-03-26T22:12:47.254" v="44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A37C90A0-A577-4F9D-A0F9-68EC744448BA}" dt="2024-03-26T22:12:47.598" v="45" actId="47"/>
        <pc:sldMkLst>
          <pc:docMk/>
          <pc:sldMk cId="1055853781" sldId="324"/>
        </pc:sldMkLst>
      </pc:sldChg>
      <pc:sldChg chg="del">
        <pc:chgData name="Jefferson Passerini" userId="ec684a97d9b6a829" providerId="LiveId" clId="{A37C90A0-A577-4F9D-A0F9-68EC744448BA}" dt="2024-03-26T22:12:44.237" v="36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A37C90A0-A577-4F9D-A0F9-68EC744448BA}" dt="2024-03-26T22:12:42.799" v="33" actId="47"/>
        <pc:sldMkLst>
          <pc:docMk/>
          <pc:sldMk cId="1048372592" sldId="326"/>
        </pc:sldMkLst>
      </pc:sldChg>
      <pc:sldChg chg="del">
        <pc:chgData name="Jefferson Passerini" userId="ec684a97d9b6a829" providerId="LiveId" clId="{A37C90A0-A577-4F9D-A0F9-68EC744448BA}" dt="2024-03-26T22:12:51.444" v="55" actId="47"/>
        <pc:sldMkLst>
          <pc:docMk/>
          <pc:sldMk cId="616224759" sldId="327"/>
        </pc:sldMkLst>
      </pc:sldChg>
      <pc:sldChg chg="del">
        <pc:chgData name="Jefferson Passerini" userId="ec684a97d9b6a829" providerId="LiveId" clId="{A37C90A0-A577-4F9D-A0F9-68EC744448BA}" dt="2024-03-26T22:12:50.913" v="54" actId="47"/>
        <pc:sldMkLst>
          <pc:docMk/>
          <pc:sldMk cId="826455897" sldId="328"/>
        </pc:sldMkLst>
      </pc:sldChg>
      <pc:sldChg chg="del">
        <pc:chgData name="Jefferson Passerini" userId="ec684a97d9b6a829" providerId="LiveId" clId="{A37C90A0-A577-4F9D-A0F9-68EC744448BA}" dt="2024-03-26T22:12:52.226" v="56" actId="47"/>
        <pc:sldMkLst>
          <pc:docMk/>
          <pc:sldMk cId="742674330" sldId="329"/>
        </pc:sldMkLst>
      </pc:sldChg>
      <pc:sldChg chg="del">
        <pc:chgData name="Jefferson Passerini" userId="ec684a97d9b6a829" providerId="LiveId" clId="{A37C90A0-A577-4F9D-A0F9-68EC744448BA}" dt="2024-03-26T22:12:40.250" v="27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A37C90A0-A577-4F9D-A0F9-68EC744448BA}" dt="2024-03-26T22:12:40.656" v="28" actId="47"/>
        <pc:sldMkLst>
          <pc:docMk/>
          <pc:sldMk cId="519467504" sldId="331"/>
        </pc:sldMkLst>
      </pc:sldChg>
      <pc:sldChg chg="del">
        <pc:chgData name="Jefferson Passerini" userId="ec684a97d9b6a829" providerId="LiveId" clId="{A37C90A0-A577-4F9D-A0F9-68EC744448BA}" dt="2024-03-26T22:12:41.016" v="29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A37C90A0-A577-4F9D-A0F9-68EC744448BA}" dt="2024-03-26T22:12:41.391" v="30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A37C90A0-A577-4F9D-A0F9-68EC744448BA}" dt="2024-03-26T22:12:41.797" v="31" actId="47"/>
        <pc:sldMkLst>
          <pc:docMk/>
          <pc:sldMk cId="1762834231" sldId="334"/>
        </pc:sldMkLst>
      </pc:sldChg>
      <pc:sldChg chg="del">
        <pc:chgData name="Jefferson Passerini" userId="ec684a97d9b6a829" providerId="LiveId" clId="{A37C90A0-A577-4F9D-A0F9-68EC744448BA}" dt="2024-03-26T22:12:42.423" v="32" actId="47"/>
        <pc:sldMkLst>
          <pc:docMk/>
          <pc:sldMk cId="1624217106" sldId="335"/>
        </pc:sldMkLst>
      </pc:sldChg>
      <pc:sldChg chg="del">
        <pc:chgData name="Jefferson Passerini" userId="ec684a97d9b6a829" providerId="LiveId" clId="{A37C90A0-A577-4F9D-A0F9-68EC744448BA}" dt="2024-03-26T22:12:48.333" v="47" actId="47"/>
        <pc:sldMkLst>
          <pc:docMk/>
          <pc:sldMk cId="3597316504" sldId="336"/>
        </pc:sldMkLst>
      </pc:sldChg>
      <pc:sldChg chg="del">
        <pc:chgData name="Jefferson Passerini" userId="ec684a97d9b6a829" providerId="LiveId" clId="{A37C90A0-A577-4F9D-A0F9-68EC744448BA}" dt="2024-03-26T22:12:48.708" v="48" actId="47"/>
        <pc:sldMkLst>
          <pc:docMk/>
          <pc:sldMk cId="2618516920" sldId="337"/>
        </pc:sldMkLst>
      </pc:sldChg>
      <pc:sldChg chg="del">
        <pc:chgData name="Jefferson Passerini" userId="ec684a97d9b6a829" providerId="LiveId" clId="{A37C90A0-A577-4F9D-A0F9-68EC744448BA}" dt="2024-03-26T22:12:49.052" v="49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A37C90A0-A577-4F9D-A0F9-68EC744448BA}" dt="2024-03-26T22:12:49.412" v="50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A37C90A0-A577-4F9D-A0F9-68EC744448BA}" dt="2024-03-26T22:12:49.756" v="51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A37C90A0-A577-4F9D-A0F9-68EC744448BA}" dt="2024-03-26T22:12:50.147" v="52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A37C90A0-A577-4F9D-A0F9-68EC744448BA}" dt="2024-03-26T22:12:50.491" v="53" actId="47"/>
        <pc:sldMkLst>
          <pc:docMk/>
          <pc:sldMk cId="3969281200" sldId="342"/>
        </pc:sldMkLst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2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E3FC52-5A76-24EA-1193-423900A04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0143" r="-1" b="793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97" name="Rectangle 2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Method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1900"/>
              <a:t>Padrões de Projeto Comportamentais I</a:t>
            </a:r>
          </a:p>
          <a:p>
            <a:pPr algn="l"/>
            <a:endParaRPr lang="pt-BR" sz="1900"/>
          </a:p>
          <a:p>
            <a:pPr algn="l"/>
            <a:r>
              <a:rPr lang="pt-BR" sz="1900"/>
              <a:t>Prof. Me Jefferson Passerini</a:t>
            </a:r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8000" dirty="0"/>
              <a:t>Questão 9:  No padrão </a:t>
            </a:r>
            <a:r>
              <a:rPr lang="pt-BR" sz="8000" dirty="0" err="1"/>
              <a:t>Observer</a:t>
            </a:r>
            <a:r>
              <a:rPr lang="pt-BR" sz="8000" dirty="0"/>
              <a:t>, qual é o papel do sujeito (</a:t>
            </a:r>
            <a:r>
              <a:rPr lang="pt-BR" sz="8000" dirty="0" err="1"/>
              <a:t>subject</a:t>
            </a:r>
            <a:r>
              <a:rPr lang="pt-BR" sz="8000" dirty="0"/>
              <a:t>)?</a:t>
            </a:r>
          </a:p>
          <a:p>
            <a:pPr lvl="0" rtl="0"/>
            <a:endParaRPr lang="pt-BR" sz="8000" dirty="0"/>
          </a:p>
          <a:p>
            <a:pPr marL="0" lvl="0" indent="0" rtl="0">
              <a:buNone/>
            </a:pPr>
            <a:r>
              <a:rPr lang="pt-BR" sz="8000" dirty="0"/>
              <a:t>a) Receber notificações dos observadores.</a:t>
            </a:r>
          </a:p>
          <a:p>
            <a:pPr marL="0" lvl="0" indent="0" rtl="0">
              <a:buNone/>
            </a:pPr>
            <a:r>
              <a:rPr lang="pt-BR" sz="8000" dirty="0"/>
              <a:t>b) Manter uma lista de observadores registrados.</a:t>
            </a:r>
          </a:p>
          <a:p>
            <a:pPr marL="0" lvl="0" indent="0" rtl="0">
              <a:buNone/>
            </a:pPr>
            <a:r>
              <a:rPr lang="pt-BR" sz="8000" dirty="0"/>
              <a:t>c) Enviar notificações aos observadores quando há mudanças.</a:t>
            </a:r>
          </a:p>
          <a:p>
            <a:pPr marL="0" lvl="0" indent="0" rtl="0">
              <a:buNone/>
            </a:pPr>
            <a:r>
              <a:rPr lang="pt-BR" sz="8000" dirty="0"/>
              <a:t>d) Implementar a lógica de negócio do sistema.</a:t>
            </a:r>
          </a:p>
          <a:p>
            <a:pPr marL="0" lvl="0" indent="0" rtl="0">
              <a:buNone/>
            </a:pPr>
            <a:r>
              <a:rPr lang="pt-BR" sz="8000" dirty="0"/>
              <a:t>e) Fornecer uma interface para os observadores se registrarem.</a:t>
            </a:r>
          </a:p>
          <a:p>
            <a:pPr lvl="0" rtl="0"/>
            <a:endParaRPr lang="pt-BR" sz="8000" dirty="0"/>
          </a:p>
          <a:p>
            <a:pPr lvl="0" rtl="0"/>
            <a:r>
              <a:rPr lang="pt-BR" sz="8000" b="1" dirty="0"/>
              <a:t>Resposta comentada:</a:t>
            </a:r>
            <a:r>
              <a:rPr lang="pt-BR" sz="8000" dirty="0"/>
              <a:t> A alternativa correta é a letra </a:t>
            </a:r>
            <a:r>
              <a:rPr lang="pt-BR" sz="8000" b="1" dirty="0"/>
              <a:t>b) Manter uma lista de observadores registrados</a:t>
            </a:r>
            <a:r>
              <a:rPr lang="pt-BR" sz="8000" dirty="0"/>
              <a:t>.</a:t>
            </a:r>
          </a:p>
          <a:p>
            <a:pPr lvl="0" rtl="0"/>
            <a:r>
              <a:rPr lang="pt-BR" sz="8000" dirty="0"/>
              <a:t>No padrão </a:t>
            </a:r>
            <a:r>
              <a:rPr lang="pt-BR" sz="8000" dirty="0" err="1"/>
              <a:t>Observer</a:t>
            </a:r>
            <a:r>
              <a:rPr lang="pt-BR" sz="8000" dirty="0"/>
              <a:t>, o sujeito é responsável por manter uma lista de observadores registrados. Ele fornece métodos para que os observadores possam se registrar e também implementa a lógica para notificar os observadores quando ocorrem mudanças relevantes em seu estado. O sujeito não recebe notificações dos observadores nem implementa a lógica de negócio do sistema.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40702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8800" dirty="0"/>
              <a:t>Questão 10: No padrão </a:t>
            </a:r>
            <a:r>
              <a:rPr lang="pt-BR" sz="8800" dirty="0" err="1"/>
              <a:t>Template</a:t>
            </a:r>
            <a:r>
              <a:rPr lang="pt-BR" sz="8800" dirty="0"/>
              <a:t> </a:t>
            </a:r>
            <a:r>
              <a:rPr lang="pt-BR" sz="8800" dirty="0" err="1"/>
              <a:t>Method</a:t>
            </a:r>
            <a:r>
              <a:rPr lang="pt-BR" sz="8800" dirty="0"/>
              <a:t>, qual é o papel do método </a:t>
            </a:r>
            <a:r>
              <a:rPr lang="pt-BR" sz="8800" dirty="0" err="1"/>
              <a:t>template</a:t>
            </a:r>
            <a:r>
              <a:rPr lang="pt-BR" sz="8800" dirty="0"/>
              <a:t>?</a:t>
            </a:r>
          </a:p>
          <a:p>
            <a:pPr lvl="0" rtl="0"/>
            <a:endParaRPr lang="pt-BR" sz="8800" dirty="0"/>
          </a:p>
          <a:p>
            <a:pPr marL="0" lvl="0" indent="0" rtl="0">
              <a:buNone/>
            </a:pPr>
            <a:r>
              <a:rPr lang="pt-BR" sz="8800" dirty="0"/>
              <a:t>a) Definir a estrutura de um algoritmo, com etapas específicas delegadas às subclasses.</a:t>
            </a:r>
          </a:p>
          <a:p>
            <a:pPr marL="0" lvl="0" indent="0" rtl="0">
              <a:buNone/>
            </a:pPr>
            <a:r>
              <a:rPr lang="pt-BR" sz="8800" dirty="0"/>
              <a:t>b) Controlar o fluxo de execução do programa e tomar decisões com base em condições.</a:t>
            </a:r>
          </a:p>
          <a:p>
            <a:pPr marL="0" lvl="0" indent="0" rtl="0">
              <a:buNone/>
            </a:pPr>
            <a:r>
              <a:rPr lang="pt-BR" sz="8800" dirty="0"/>
              <a:t>c) Encapsular uma família de algoritmos intercambiáveis e permitir que sejam selecionados dinamicamente.</a:t>
            </a:r>
          </a:p>
          <a:p>
            <a:pPr marL="0" lvl="0" indent="0" rtl="0">
              <a:buNone/>
            </a:pPr>
            <a:r>
              <a:rPr lang="pt-BR" sz="88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8800" dirty="0"/>
              <a:t>e) Manter uma lista de observadores registrados e notificar mudanças de estado.</a:t>
            </a:r>
          </a:p>
          <a:p>
            <a:pPr lvl="0" rtl="0"/>
            <a:endParaRPr lang="pt-BR" sz="8800" dirty="0"/>
          </a:p>
          <a:p>
            <a:pPr lvl="0" rtl="0"/>
            <a:r>
              <a:rPr lang="pt-BR" sz="8800" b="1" dirty="0"/>
              <a:t>Resposta comentada:</a:t>
            </a:r>
            <a:r>
              <a:rPr lang="pt-BR" sz="8800" dirty="0"/>
              <a:t> A alternativa correta é a letra </a:t>
            </a:r>
            <a:r>
              <a:rPr lang="pt-BR" sz="8800" b="1" dirty="0"/>
              <a:t>a) Definir a estrutura de um algoritmo, com etapas específicas delegadas às subclasses.</a:t>
            </a:r>
          </a:p>
          <a:p>
            <a:pPr lvl="0" rtl="0"/>
            <a:r>
              <a:rPr lang="pt-BR" sz="8800" dirty="0"/>
              <a:t>No padrão </a:t>
            </a:r>
            <a:r>
              <a:rPr lang="pt-BR" sz="8800" dirty="0" err="1"/>
              <a:t>Template</a:t>
            </a:r>
            <a:r>
              <a:rPr lang="pt-BR" sz="8800" dirty="0"/>
              <a:t> </a:t>
            </a:r>
            <a:r>
              <a:rPr lang="pt-BR" sz="8800" dirty="0" err="1"/>
              <a:t>Method</a:t>
            </a:r>
            <a:r>
              <a:rPr lang="pt-BR" sz="8800" dirty="0"/>
              <a:t>, o método </a:t>
            </a:r>
            <a:r>
              <a:rPr lang="pt-BR" sz="8800" dirty="0" err="1"/>
              <a:t>template</a:t>
            </a:r>
            <a:r>
              <a:rPr lang="pt-BR" sz="8800" dirty="0"/>
              <a:t> (método modelo) é responsável por definir a estrutura de um algoritmo, com etapas específicas que são delegadas às subclasses para implementação. O método </a:t>
            </a:r>
            <a:r>
              <a:rPr lang="pt-BR" sz="8800" dirty="0" err="1"/>
              <a:t>template</a:t>
            </a:r>
            <a:r>
              <a:rPr lang="pt-BR" sz="8800" dirty="0"/>
              <a:t> define a sequência de passos do algoritmo, enquanto as subclasses fornecem a implementação específica de cada etapa. Isso permite que as subclasses personalizem partes específicas do algoritmo, mantendo a estrutura geral definida pelo método </a:t>
            </a:r>
            <a:r>
              <a:rPr lang="pt-BR" sz="8800" dirty="0" err="1"/>
              <a:t>template</a:t>
            </a:r>
            <a:r>
              <a:rPr lang="pt-BR" sz="88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21478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lvl="0" indent="0" rtl="0">
              <a:buNone/>
            </a:pPr>
            <a:r>
              <a:rPr lang="pt-BR" sz="9600" dirty="0"/>
              <a:t>Questão 11: No padrão </a:t>
            </a:r>
            <a:r>
              <a:rPr lang="pt-BR" sz="9600" dirty="0" err="1"/>
              <a:t>Strategy</a:t>
            </a:r>
            <a:r>
              <a:rPr lang="pt-BR" sz="9600" dirty="0"/>
              <a:t>, qual é o objetivo principal desse padrão?</a:t>
            </a:r>
          </a:p>
          <a:p>
            <a:pPr marL="0" lvl="0" indent="0" rtl="0">
              <a:buNone/>
            </a:pPr>
            <a:r>
              <a:rPr lang="pt-BR" sz="9600" dirty="0"/>
              <a:t>a) Encapsular uma solicitação como um objeto, permitindo que os clientes façam solicitações sem conhecer os detalhes da solicitação ou do objeto que a executa.</a:t>
            </a:r>
          </a:p>
          <a:p>
            <a:pPr marL="0" lvl="0" indent="0" rtl="0">
              <a:buNone/>
            </a:pPr>
            <a:r>
              <a:rPr lang="pt-BR" sz="9600" dirty="0"/>
              <a:t>b) Permitir a comunicação indireta entre objetos por meio de um objeto mediador.</a:t>
            </a:r>
          </a:p>
          <a:p>
            <a:pPr marL="0" lvl="0" indent="0" rtl="0">
              <a:buNone/>
            </a:pPr>
            <a:r>
              <a:rPr lang="pt-BR" sz="9600" dirty="0"/>
              <a:t>c) Permitir que um objeto altere seu comportamento interno quando seu estado interno muda.</a:t>
            </a:r>
          </a:p>
          <a:p>
            <a:pPr marL="0" lvl="0" indent="0" rtl="0">
              <a:buNone/>
            </a:pPr>
            <a:r>
              <a:rPr lang="pt-BR" sz="96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9600" dirty="0"/>
              <a:t>e) Definir uma família de algoritmos, encapsular cada um deles e torná-los intercambiáveis.</a:t>
            </a:r>
          </a:p>
          <a:p>
            <a:pPr lvl="0" rtl="0"/>
            <a:endParaRPr lang="pt-BR" sz="9600" dirty="0"/>
          </a:p>
          <a:p>
            <a:pPr lvl="0" rtl="0"/>
            <a:r>
              <a:rPr lang="pt-BR" sz="9600" b="1" dirty="0"/>
              <a:t>Resposta comentada:</a:t>
            </a:r>
            <a:r>
              <a:rPr lang="pt-BR" sz="9600" dirty="0"/>
              <a:t> A alternativa correta é a letra </a:t>
            </a:r>
            <a:r>
              <a:rPr lang="pt-BR" sz="9600" b="1" dirty="0"/>
              <a:t>e) Definir uma família de algoritmos, encapsular cada um deles e torná-los intercambiáveis.</a:t>
            </a:r>
            <a:r>
              <a:rPr lang="pt-BR" sz="9600" dirty="0"/>
              <a:t> O objetivo principal do padrão </a:t>
            </a:r>
            <a:r>
              <a:rPr lang="pt-BR" sz="9600" dirty="0" err="1"/>
              <a:t>Strategy</a:t>
            </a:r>
            <a:r>
              <a:rPr lang="pt-BR" sz="9600" dirty="0"/>
              <a:t> é definir uma família de algoritmos, encapsular cada um deles em classes separadas e torná-los intercambiáveis. Dessa forma, os algoritmos podem variar independentemente dos clientes que os utilizam. O padrão </a:t>
            </a:r>
            <a:r>
              <a:rPr lang="pt-BR" sz="9600" dirty="0" err="1"/>
              <a:t>Strategy</a:t>
            </a:r>
            <a:r>
              <a:rPr lang="pt-BR" sz="9600" dirty="0"/>
              <a:t> permite que o cliente selecione dinamicamente o algoritmo desejado em tempo de execução, proporcionando flexibilidade e facilitando a manutenção e a extensão do sistema.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4223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lvl="0" indent="0" rtl="0">
              <a:buNone/>
            </a:pPr>
            <a:r>
              <a:rPr lang="pt-BR" sz="9600" dirty="0"/>
              <a:t>Questão 12: No padrão </a:t>
            </a:r>
            <a:r>
              <a:rPr lang="pt-BR" sz="9600" dirty="0" err="1"/>
              <a:t>State</a:t>
            </a:r>
            <a:r>
              <a:rPr lang="pt-BR" sz="9600" dirty="0"/>
              <a:t>, qual é o propósito principal desse padrão?</a:t>
            </a:r>
          </a:p>
          <a:p>
            <a:pPr marL="0" lvl="0" indent="0" rtl="0">
              <a:buNone/>
            </a:pPr>
            <a:r>
              <a:rPr lang="pt-BR" sz="9600" dirty="0"/>
              <a:t>a) Encapsular uma solicitação como um objeto, permitindo que os clientes façam solicitações sem conhecer os detalhes da solicitação ou do objeto que a executa.</a:t>
            </a:r>
          </a:p>
          <a:p>
            <a:pPr marL="0" lvl="0" indent="0" rtl="0">
              <a:buNone/>
            </a:pPr>
            <a:r>
              <a:rPr lang="pt-BR" sz="9600" dirty="0"/>
              <a:t>b) Permitir a comunicação indireta entre objetos por meio de um objeto mediador.</a:t>
            </a:r>
          </a:p>
          <a:p>
            <a:pPr marL="0" lvl="0" indent="0" rtl="0">
              <a:buNone/>
            </a:pPr>
            <a:r>
              <a:rPr lang="pt-BR" sz="9600" dirty="0"/>
              <a:t>c) Permitir que um objeto altere seu comportamento interno quando seu estado interno muda.</a:t>
            </a:r>
          </a:p>
          <a:p>
            <a:pPr marL="0" lvl="0" indent="0" rtl="0">
              <a:buNone/>
            </a:pPr>
            <a:r>
              <a:rPr lang="pt-BR" sz="96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9600" dirty="0"/>
              <a:t>e) Definir a dependência um-para-muitos entre objetos para notificar mudanças de estado.</a:t>
            </a:r>
          </a:p>
          <a:p>
            <a:pPr lvl="0" rtl="0"/>
            <a:endParaRPr lang="pt-BR" sz="9600" dirty="0"/>
          </a:p>
          <a:p>
            <a:pPr lvl="0" rtl="0"/>
            <a:r>
              <a:rPr lang="pt-BR" sz="9600" b="1" dirty="0"/>
              <a:t>Resposta comentada:</a:t>
            </a:r>
            <a:r>
              <a:rPr lang="pt-BR" sz="9600" dirty="0"/>
              <a:t> A alternativa correta é a letra </a:t>
            </a:r>
            <a:r>
              <a:rPr lang="pt-BR" sz="9600" b="1" dirty="0"/>
              <a:t>c) Permitir que um objeto altere seu comportamento interno quando seu estado interno muda.</a:t>
            </a:r>
            <a:r>
              <a:rPr lang="pt-BR" sz="9600" dirty="0"/>
              <a:t> O propósito principal do padrão </a:t>
            </a:r>
            <a:r>
              <a:rPr lang="pt-BR" sz="9600" dirty="0" err="1"/>
              <a:t>State</a:t>
            </a:r>
            <a:r>
              <a:rPr lang="pt-BR" sz="9600" dirty="0"/>
              <a:t> é permitir que um objeto altere seu comportamento interno quando seu estado interno muda. O padrão permite que o objeto altere seu comportamento delegando responsabilidades relacionadas ao estado para diferentes classes de estado. Isso evita que o objeto tenha várias estruturas condicionais dependendo do estado em que se encontra, promovendo a clareza e a flexibilidade no tratamento de diferentes estados.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7861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3600" dirty="0"/>
              <a:t>Questão 1: Qual padrão de projeto comportamental é utilizado para definir uma família de algoritmos e encapsulá-los de forma intercambiável, permitindo que o algoritmo utilizado possa variar independentemente dos clientes que o utilizam?</a:t>
            </a:r>
          </a:p>
          <a:p>
            <a:pPr lvl="0" rtl="0"/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Strategy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Observer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Template</a:t>
            </a:r>
            <a:r>
              <a:rPr lang="pt-BR" sz="3600" dirty="0"/>
              <a:t> </a:t>
            </a:r>
            <a:r>
              <a:rPr lang="pt-BR" sz="3600" dirty="0" err="1"/>
              <a:t>Method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State</a:t>
            </a:r>
            <a:endParaRPr lang="pt-BR" sz="3600" dirty="0"/>
          </a:p>
          <a:p>
            <a:pPr marL="0" lvl="0" indent="0" rtl="0">
              <a:buSzPct val="100000"/>
              <a:buNone/>
            </a:pPr>
            <a:endParaRPr lang="pt-BR" sz="3600" dirty="0"/>
          </a:p>
          <a:p>
            <a:pPr lvl="0" rtl="0"/>
            <a:r>
              <a:rPr lang="pt-BR" sz="3600" b="1" dirty="0"/>
              <a:t>Resposta comentada:</a:t>
            </a:r>
            <a:r>
              <a:rPr lang="pt-BR" sz="3600" dirty="0"/>
              <a:t> A alternativa correta é a letra</a:t>
            </a:r>
            <a:r>
              <a:rPr lang="pt-BR" sz="3600" b="1" dirty="0"/>
              <a:t> a) Padrão </a:t>
            </a:r>
            <a:r>
              <a:rPr lang="pt-BR" sz="3600" b="1" dirty="0" err="1"/>
              <a:t>Strategy</a:t>
            </a:r>
            <a:r>
              <a:rPr lang="pt-BR" sz="3600" b="1" dirty="0"/>
              <a:t>.</a:t>
            </a:r>
            <a:r>
              <a:rPr lang="pt-BR" sz="3600" dirty="0"/>
              <a:t> O padrão </a:t>
            </a:r>
            <a:r>
              <a:rPr lang="pt-BR" sz="3600" dirty="0" err="1"/>
              <a:t>Strategy</a:t>
            </a:r>
            <a:r>
              <a:rPr lang="pt-BR" sz="3600" dirty="0"/>
              <a:t> é utilizado quando há diferentes algoritmos que podem ser aplicados a um determinado contexto. Ele permite definir uma família de algoritmos encapsulados em classes separadas, tornando-os intercambiáveis. Dessa forma, é possível variar o algoritmo utilizado sem afetar os clientes que o utilizam.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000" dirty="0"/>
              <a:t>Questão 2: Qual padrão de projeto comportamental é utilizado para notificar objetos interessados sobre mudanças de estado em outro objeto?</a:t>
            </a:r>
          </a:p>
          <a:p>
            <a:pPr marL="0" lvl="0" indent="0" rtl="0">
              <a:buNone/>
            </a:pPr>
            <a:r>
              <a:rPr lang="pt-BR" sz="4000" dirty="0"/>
              <a:t>a) </a:t>
            </a:r>
            <a:r>
              <a:rPr lang="pt-BR" sz="4000" dirty="0" err="1"/>
              <a:t>Template</a:t>
            </a:r>
            <a:r>
              <a:rPr lang="pt-BR" sz="4000" dirty="0"/>
              <a:t> </a:t>
            </a:r>
            <a:r>
              <a:rPr lang="pt-BR" sz="4000" dirty="0" err="1"/>
              <a:t>Method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b) </a:t>
            </a:r>
            <a:r>
              <a:rPr lang="pt-BR" sz="4000" dirty="0" err="1"/>
              <a:t>State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c) Padrão </a:t>
            </a:r>
            <a:r>
              <a:rPr lang="pt-BR" sz="4000" dirty="0" err="1"/>
              <a:t>Observer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d) </a:t>
            </a:r>
            <a:r>
              <a:rPr lang="pt-BR" sz="4000" dirty="0" err="1"/>
              <a:t>Strategy</a:t>
            </a:r>
            <a:endParaRPr lang="pt-BR" sz="4000" dirty="0"/>
          </a:p>
          <a:p>
            <a:pPr lvl="0" rtl="0"/>
            <a:endParaRPr lang="pt-BR" sz="4000" dirty="0"/>
          </a:p>
          <a:p>
            <a:pPr lvl="0" rtl="0"/>
            <a:r>
              <a:rPr lang="pt-BR" sz="4000" b="1" dirty="0"/>
              <a:t>Resposta comentada:</a:t>
            </a:r>
            <a:r>
              <a:rPr lang="pt-BR" sz="4000" dirty="0"/>
              <a:t> A alternativa correta é a letra </a:t>
            </a:r>
            <a:r>
              <a:rPr lang="pt-BR" sz="4000" b="1" dirty="0"/>
              <a:t>c) Padrão </a:t>
            </a:r>
            <a:r>
              <a:rPr lang="pt-BR" sz="4000" b="1" dirty="0" err="1"/>
              <a:t>Observer</a:t>
            </a:r>
            <a:r>
              <a:rPr lang="pt-BR" sz="4000" b="1" dirty="0"/>
              <a:t>.</a:t>
            </a:r>
            <a:r>
              <a:rPr lang="pt-BR" sz="4000" dirty="0"/>
              <a:t> O padrão </a:t>
            </a:r>
            <a:r>
              <a:rPr lang="pt-BR" sz="4000" dirty="0" err="1"/>
              <a:t>Observer</a:t>
            </a:r>
            <a:r>
              <a:rPr lang="pt-BR" sz="4000" dirty="0"/>
              <a:t> é utilizado quando há um objeto (sujeito) que precisa notificar outros objetos (observadores) sobre mudanças de estado. O sujeito mantém uma lista de observadores e os notifica automaticamente quando ocorre uma alteração. Isso permite que os observadores reajam de acordo com as mudanças no sujeito.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32743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400" dirty="0"/>
              <a:t>Questão 3: Qual padrão de projeto comportamental é utilizado para definir o esqueleto de um algoritmo em uma classe base, permitindo que as subclasses forneçam a implementação de certos passos desse algoritmo?</a:t>
            </a:r>
          </a:p>
          <a:p>
            <a:pPr lvl="0" rtl="0"/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a) Padrão </a:t>
            </a:r>
            <a:r>
              <a:rPr lang="pt-BR" sz="4400" dirty="0" err="1"/>
              <a:t>Strategy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b) Padrão </a:t>
            </a:r>
            <a:r>
              <a:rPr lang="pt-BR" sz="4400" dirty="0" err="1"/>
              <a:t>Template</a:t>
            </a:r>
            <a:r>
              <a:rPr lang="pt-BR" sz="4400" dirty="0"/>
              <a:t> </a:t>
            </a:r>
            <a:r>
              <a:rPr lang="pt-BR" sz="4400" dirty="0" err="1"/>
              <a:t>Method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c) Padrão </a:t>
            </a:r>
            <a:r>
              <a:rPr lang="pt-BR" sz="4400" dirty="0" err="1"/>
              <a:t>State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d) </a:t>
            </a:r>
            <a:r>
              <a:rPr lang="pt-BR" sz="4400" dirty="0" err="1"/>
              <a:t>Observer</a:t>
            </a:r>
            <a:endParaRPr lang="pt-BR" sz="4400" dirty="0"/>
          </a:p>
          <a:p>
            <a:pPr lvl="0" rtl="0"/>
            <a:endParaRPr lang="pt-BR" sz="4400" dirty="0"/>
          </a:p>
          <a:p>
            <a:pPr lvl="0" rtl="0"/>
            <a:r>
              <a:rPr lang="pt-BR" sz="4400" b="1" dirty="0"/>
              <a:t>Resposta comentada:</a:t>
            </a:r>
            <a:r>
              <a:rPr lang="pt-BR" sz="4400" dirty="0"/>
              <a:t> A alternativa correta é a letra</a:t>
            </a:r>
            <a:r>
              <a:rPr lang="pt-BR" sz="4400" b="1" dirty="0"/>
              <a:t> b) Padrão </a:t>
            </a:r>
            <a:r>
              <a:rPr lang="pt-BR" sz="4400" b="1" dirty="0" err="1"/>
              <a:t>Template</a:t>
            </a:r>
            <a:r>
              <a:rPr lang="pt-BR" sz="4400" b="1" dirty="0"/>
              <a:t> </a:t>
            </a:r>
            <a:r>
              <a:rPr lang="pt-BR" sz="4400" b="1" dirty="0" err="1"/>
              <a:t>Method</a:t>
            </a:r>
            <a:r>
              <a:rPr lang="pt-BR" sz="4400" b="1" dirty="0"/>
              <a:t>.</a:t>
            </a:r>
            <a:r>
              <a:rPr lang="pt-BR" sz="4400" dirty="0"/>
              <a:t> O padrão </a:t>
            </a:r>
            <a:r>
              <a:rPr lang="pt-BR" sz="4400" dirty="0" err="1"/>
              <a:t>Template</a:t>
            </a:r>
            <a:r>
              <a:rPr lang="pt-BR" sz="4400" dirty="0"/>
              <a:t> </a:t>
            </a:r>
            <a:r>
              <a:rPr lang="pt-BR" sz="4400" dirty="0" err="1"/>
              <a:t>Method</a:t>
            </a:r>
            <a:r>
              <a:rPr lang="pt-BR" sz="4400" dirty="0"/>
              <a:t> é utilizado quando se deseja definir um algoritmo em uma classe base, mas permitir que certos passos desse algoritmo sejam implementados pelas subclasses. A classe base define o esqueleto do algoritmo, chamando métodos abstratos que serão implementados pelas subclasses para fornecer a funcionalidade específica.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25700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800" dirty="0"/>
              <a:t>Questão 4: Qual padrão de projeto comportamental é utilizado para permitir que um objeto altere seu comportamento quando o estado interno muda?</a:t>
            </a:r>
          </a:p>
          <a:p>
            <a:pPr lvl="0" rtl="0"/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a) </a:t>
            </a:r>
            <a:r>
              <a:rPr lang="pt-BR" sz="4800" dirty="0" err="1"/>
              <a:t>Template</a:t>
            </a:r>
            <a:r>
              <a:rPr lang="pt-BR" sz="4800" dirty="0"/>
              <a:t> </a:t>
            </a:r>
            <a:r>
              <a:rPr lang="pt-BR" sz="4800" dirty="0" err="1"/>
              <a:t>method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b) </a:t>
            </a:r>
            <a:r>
              <a:rPr lang="pt-BR" sz="4800" dirty="0" err="1"/>
              <a:t>Strategy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c) </a:t>
            </a:r>
            <a:r>
              <a:rPr lang="pt-BR" sz="4800" dirty="0" err="1"/>
              <a:t>Observer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d) </a:t>
            </a:r>
            <a:r>
              <a:rPr lang="pt-BR" sz="4800" dirty="0" err="1"/>
              <a:t>State</a:t>
            </a:r>
            <a:endParaRPr lang="pt-BR" sz="4800" dirty="0"/>
          </a:p>
          <a:p>
            <a:pPr lvl="0" rtl="0"/>
            <a:endParaRPr lang="pt-BR" sz="4800" dirty="0"/>
          </a:p>
          <a:p>
            <a:pPr lvl="0" rtl="0"/>
            <a:r>
              <a:rPr lang="pt-BR" sz="4800" b="1" dirty="0"/>
              <a:t>Resposta comentada:</a:t>
            </a:r>
            <a:r>
              <a:rPr lang="pt-BR" sz="4800" dirty="0"/>
              <a:t> A alternativa correta é a letra </a:t>
            </a:r>
            <a:r>
              <a:rPr lang="pt-BR" sz="4800" b="1" dirty="0"/>
              <a:t>e) Padrão </a:t>
            </a:r>
            <a:r>
              <a:rPr lang="pt-BR" sz="4800" b="1" dirty="0" err="1"/>
              <a:t>State</a:t>
            </a:r>
            <a:r>
              <a:rPr lang="pt-BR" sz="4800" b="1" dirty="0"/>
              <a:t>.</a:t>
            </a:r>
            <a:r>
              <a:rPr lang="pt-BR" sz="4800" dirty="0"/>
              <a:t> O padrão </a:t>
            </a:r>
            <a:r>
              <a:rPr lang="pt-BR" sz="4800" dirty="0" err="1"/>
              <a:t>State</a:t>
            </a:r>
            <a:r>
              <a:rPr lang="pt-BR" sz="4800" dirty="0"/>
              <a:t> é utilizado quando um objeto precisa alterar seu comportamento com base em mudanças em seu estado interno. Ele define diferentes classes representando os diferentes estados possíveis e permite que o objeto altere seu estado e, consequentemente, seu comportamento durante a execução.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08469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5400" dirty="0"/>
              <a:t>Questão 5:  Qual padrão de projeto comportamental permite a definição de uma dependência um-para-muitos entre objetos, de modo que quando um objeto muda de estado, todos os seus dependentes são notificados e atualizados automaticamente?</a:t>
            </a:r>
          </a:p>
          <a:p>
            <a:pPr lvl="0" rtl="0"/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a) </a:t>
            </a:r>
            <a:r>
              <a:rPr lang="pt-BR" sz="5400" dirty="0" err="1"/>
              <a:t>Observer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b) </a:t>
            </a:r>
            <a:r>
              <a:rPr lang="pt-BR" sz="5400" dirty="0" err="1"/>
              <a:t>State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c) </a:t>
            </a:r>
            <a:r>
              <a:rPr lang="pt-BR" sz="5400" dirty="0" err="1"/>
              <a:t>Strategy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d) </a:t>
            </a:r>
            <a:r>
              <a:rPr lang="pt-BR" sz="5400" dirty="0" err="1"/>
              <a:t>Template</a:t>
            </a:r>
            <a:r>
              <a:rPr lang="pt-BR" sz="5400" dirty="0"/>
              <a:t> </a:t>
            </a:r>
            <a:r>
              <a:rPr lang="pt-BR" sz="5400" dirty="0" err="1"/>
              <a:t>Method</a:t>
            </a:r>
            <a:endParaRPr lang="pt-BR" sz="5400" dirty="0"/>
          </a:p>
          <a:p>
            <a:pPr lvl="0" rtl="0"/>
            <a:endParaRPr lang="pt-BR" sz="5400" dirty="0"/>
          </a:p>
          <a:p>
            <a:pPr lvl="0" rtl="0"/>
            <a:r>
              <a:rPr lang="pt-BR" sz="5400" b="1" dirty="0"/>
              <a:t>Resposta comentada:</a:t>
            </a:r>
            <a:r>
              <a:rPr lang="pt-BR" sz="5400" dirty="0"/>
              <a:t> A alternativa correta é a letra </a:t>
            </a:r>
            <a:r>
              <a:rPr lang="pt-BR" sz="5400" b="1" dirty="0"/>
              <a:t>a) Padrão </a:t>
            </a:r>
            <a:r>
              <a:rPr lang="pt-BR" sz="5400" b="1" dirty="0" err="1"/>
              <a:t>Observer</a:t>
            </a:r>
            <a:r>
              <a:rPr lang="pt-BR" sz="5400" b="1" dirty="0"/>
              <a:t>.</a:t>
            </a:r>
            <a:r>
              <a:rPr lang="pt-BR" sz="5400" dirty="0"/>
              <a:t> Esse padrão é utilizado para estabelecer uma dependência um-para-muitos entre objetos, onde o objeto observado (sujeito) notifica automaticamente seus objetos dependentes (observadores) quando há uma mudança de estado. Isso permite que os observadores sejam atualizados com as novas informações sem que o sujeito precise conhecer detalhes sobre seus observadores.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8665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6000" dirty="0"/>
              <a:t>Questão 6: Qual padrão de projeto comportamental permite que um objeto altere seu comportamento interno quando seu estado interno muda?</a:t>
            </a:r>
          </a:p>
          <a:p>
            <a:pPr lvl="0" rtl="0"/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a) </a:t>
            </a:r>
            <a:r>
              <a:rPr lang="pt-BR" sz="6000" dirty="0" err="1"/>
              <a:t>Observer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b) </a:t>
            </a:r>
            <a:r>
              <a:rPr lang="pt-BR" sz="6000" dirty="0" err="1"/>
              <a:t>State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c) </a:t>
            </a:r>
            <a:r>
              <a:rPr lang="pt-BR" sz="6000" dirty="0" err="1"/>
              <a:t>Strategy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d) </a:t>
            </a:r>
            <a:r>
              <a:rPr lang="pt-BR" sz="6000" dirty="0" err="1"/>
              <a:t>Template</a:t>
            </a:r>
            <a:r>
              <a:rPr lang="pt-BR" sz="6000" dirty="0"/>
              <a:t> </a:t>
            </a:r>
            <a:r>
              <a:rPr lang="pt-BR" sz="6000" dirty="0" err="1"/>
              <a:t>Method</a:t>
            </a:r>
            <a:endParaRPr lang="pt-BR" sz="6000" dirty="0"/>
          </a:p>
          <a:p>
            <a:pPr lvl="0" rtl="0"/>
            <a:endParaRPr lang="pt-BR" sz="6000" dirty="0"/>
          </a:p>
          <a:p>
            <a:pPr lvl="0" rtl="0"/>
            <a:r>
              <a:rPr lang="pt-BR" sz="6000" b="1" dirty="0"/>
              <a:t>Resposta comentada:</a:t>
            </a:r>
            <a:r>
              <a:rPr lang="pt-BR" sz="6000" dirty="0"/>
              <a:t> A alternativa correta é a letra </a:t>
            </a:r>
            <a:r>
              <a:rPr lang="pt-BR" sz="6000" b="1" dirty="0"/>
              <a:t>b) Padrão </a:t>
            </a:r>
            <a:r>
              <a:rPr lang="pt-BR" sz="6000" b="1" dirty="0" err="1"/>
              <a:t>State</a:t>
            </a:r>
            <a:r>
              <a:rPr lang="pt-BR" sz="6000" b="1" dirty="0"/>
              <a:t>.</a:t>
            </a:r>
            <a:r>
              <a:rPr lang="pt-BR" sz="6000" dirty="0"/>
              <a:t> Esse padrão é utilizado quando um objeto precisa alterar seu comportamento de acordo com mudanças em seu estado interno. Ele define diferentes classes representando os diferentes estados possíveis e permite que o objeto altere seu estado e, consequentemente, seu comportamento durante a execução.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0166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6600" dirty="0"/>
              <a:t>Questão 7: Qual padrão de projeto comportamental é utilizado para encapsular uma família de algoritmos, permitindo que eles sejam intercambiáveis e escolhidos dinamicamente durante a execução?</a:t>
            </a:r>
          </a:p>
          <a:p>
            <a:pPr lvl="0" rtl="0"/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a) </a:t>
            </a:r>
            <a:r>
              <a:rPr lang="pt-BR" sz="6600" dirty="0" err="1"/>
              <a:t>Observer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b) </a:t>
            </a:r>
            <a:r>
              <a:rPr lang="pt-BR" sz="6600" dirty="0" err="1"/>
              <a:t>State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c) </a:t>
            </a:r>
            <a:r>
              <a:rPr lang="pt-BR" sz="6600" dirty="0" err="1"/>
              <a:t>Strategy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d) </a:t>
            </a:r>
            <a:r>
              <a:rPr lang="pt-BR" sz="6600" dirty="0" err="1"/>
              <a:t>Template</a:t>
            </a:r>
            <a:r>
              <a:rPr lang="pt-BR" sz="6600" dirty="0"/>
              <a:t> </a:t>
            </a:r>
            <a:r>
              <a:rPr lang="pt-BR" sz="6600" dirty="0" err="1"/>
              <a:t>Method</a:t>
            </a:r>
            <a:endParaRPr lang="pt-BR" sz="6600" dirty="0"/>
          </a:p>
          <a:p>
            <a:pPr lvl="0" rtl="0"/>
            <a:endParaRPr lang="pt-BR" sz="6600" dirty="0"/>
          </a:p>
          <a:p>
            <a:pPr lvl="0" rtl="0"/>
            <a:r>
              <a:rPr lang="pt-BR" sz="6600" b="1" dirty="0"/>
              <a:t>Resposta comentada:</a:t>
            </a:r>
            <a:r>
              <a:rPr lang="pt-BR" sz="6600" dirty="0"/>
              <a:t> A alternativa correta é a letra </a:t>
            </a:r>
            <a:r>
              <a:rPr lang="pt-BR" sz="6600" b="1" dirty="0"/>
              <a:t>c) Padrão </a:t>
            </a:r>
            <a:r>
              <a:rPr lang="pt-BR" sz="6600" b="1" dirty="0" err="1"/>
              <a:t>Strategy</a:t>
            </a:r>
            <a:r>
              <a:rPr lang="pt-BR" sz="6600" b="1" dirty="0"/>
              <a:t>.</a:t>
            </a:r>
            <a:r>
              <a:rPr lang="pt-BR" sz="6600" dirty="0"/>
              <a:t> Esse padrão é utilizado para encapsular uma família de algoritmos em classes separadas e permitir que eles sejam intercambiáveis. Com o Padrão </a:t>
            </a:r>
            <a:r>
              <a:rPr lang="pt-BR" sz="6600" dirty="0" err="1"/>
              <a:t>Strategy</a:t>
            </a:r>
            <a:r>
              <a:rPr lang="pt-BR" sz="6600" dirty="0"/>
              <a:t>, os algoritmos podem ser escolhidos dinamicamente durante a execução, proporcionando uma maior flexibilidade no comportamento do objeto que utiliza esses algoritmos.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5072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7200" dirty="0"/>
              <a:t>Questão 8: Qual padrão de projeto comportamental é utilizado para definir o esqueleto de um algoritmo em uma classe base, permitindo que as subclasses forneçam a implementação dos passos específicos desse algoritmo?</a:t>
            </a:r>
          </a:p>
          <a:p>
            <a:pPr lvl="0" rtl="0"/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a) </a:t>
            </a:r>
            <a:r>
              <a:rPr lang="pt-BR" sz="7200" dirty="0" err="1"/>
              <a:t>Observer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b) </a:t>
            </a:r>
            <a:r>
              <a:rPr lang="pt-BR" sz="7200" dirty="0" err="1"/>
              <a:t>State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c) </a:t>
            </a:r>
            <a:r>
              <a:rPr lang="pt-BR" sz="7200" dirty="0" err="1"/>
              <a:t>Strategy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d) </a:t>
            </a:r>
            <a:r>
              <a:rPr lang="pt-BR" sz="7200" dirty="0" err="1"/>
              <a:t>Template</a:t>
            </a:r>
            <a:r>
              <a:rPr lang="pt-BR" sz="7200" dirty="0"/>
              <a:t> </a:t>
            </a:r>
            <a:r>
              <a:rPr lang="pt-BR" sz="7200" dirty="0" err="1"/>
              <a:t>Method</a:t>
            </a:r>
            <a:endParaRPr lang="pt-BR" sz="7200" dirty="0"/>
          </a:p>
          <a:p>
            <a:pPr marL="0" lvl="0" indent="0" rtl="0">
              <a:buNone/>
            </a:pPr>
            <a:endParaRPr lang="pt-BR" sz="7200" dirty="0"/>
          </a:p>
          <a:p>
            <a:pPr lvl="0" rtl="0"/>
            <a:endParaRPr lang="pt-BR" sz="7200" dirty="0"/>
          </a:p>
          <a:p>
            <a:pPr lvl="0" rtl="0"/>
            <a:r>
              <a:rPr lang="pt-BR" sz="7200" b="1" dirty="0"/>
              <a:t>Resposta comentada:</a:t>
            </a:r>
            <a:r>
              <a:rPr lang="pt-BR" sz="7200" dirty="0"/>
              <a:t> A alternativa correta é a letra </a:t>
            </a:r>
            <a:r>
              <a:rPr lang="pt-BR" sz="7200" b="1" dirty="0"/>
              <a:t>d) Padrão </a:t>
            </a:r>
            <a:r>
              <a:rPr lang="pt-BR" sz="7200" b="1" dirty="0" err="1"/>
              <a:t>Template</a:t>
            </a:r>
            <a:r>
              <a:rPr lang="pt-BR" sz="7200" b="1" dirty="0"/>
              <a:t> </a:t>
            </a:r>
            <a:r>
              <a:rPr lang="pt-BR" sz="7200" b="1" dirty="0" err="1"/>
              <a:t>Method</a:t>
            </a:r>
            <a:r>
              <a:rPr lang="pt-BR" sz="7200" dirty="0"/>
              <a:t>. Esse padrão é utilizado para definir o esqueleto de um algoritmo em uma classe base, chamada de classe </a:t>
            </a:r>
            <a:r>
              <a:rPr lang="pt-BR" sz="7200" dirty="0" err="1"/>
              <a:t>template</a:t>
            </a:r>
            <a:r>
              <a:rPr lang="pt-BR" sz="7200" dirty="0"/>
              <a:t>. As subclasses dessa classe fornecem a implementação dos passos específicos desse algoritmo. O Padrão </a:t>
            </a:r>
            <a:r>
              <a:rPr lang="pt-BR" sz="7200" dirty="0" err="1"/>
              <a:t>Template</a:t>
            </a:r>
            <a:r>
              <a:rPr lang="pt-BR" sz="7200" dirty="0"/>
              <a:t> </a:t>
            </a:r>
            <a:r>
              <a:rPr lang="pt-BR" sz="7200" dirty="0" err="1"/>
              <a:t>Method</a:t>
            </a:r>
            <a:r>
              <a:rPr lang="pt-BR" sz="7200" dirty="0"/>
              <a:t> permite que a estrutura do algoritmo seja definida na classe base, enquanto os detalhes de implementação são deixados para as subclasses.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98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1985</TotalTime>
  <Words>1685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Tema do Office 2013 - 2022</vt:lpstr>
      <vt:lpstr>Strategy Template Method Observer State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1</cp:revision>
  <dcterms:created xsi:type="dcterms:W3CDTF">2024-03-09T16:36:41Z</dcterms:created>
  <dcterms:modified xsi:type="dcterms:W3CDTF">2024-03-26T22:41:27Z</dcterms:modified>
</cp:coreProperties>
</file>