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7"/>
  </p:notesMasterIdLst>
  <p:sldIdLst>
    <p:sldId id="256" r:id="rId2"/>
    <p:sldId id="287" r:id="rId3"/>
    <p:sldId id="288" r:id="rId4"/>
    <p:sldId id="291" r:id="rId5"/>
    <p:sldId id="292" r:id="rId6"/>
    <p:sldId id="293" r:id="rId7"/>
    <p:sldId id="294" r:id="rId8"/>
    <p:sldId id="295" r:id="rId9"/>
    <p:sldId id="296" r:id="rId10"/>
    <p:sldId id="297" r:id="rId11"/>
    <p:sldId id="298" r:id="rId12"/>
    <p:sldId id="300" r:id="rId13"/>
    <p:sldId id="289" r:id="rId14"/>
    <p:sldId id="306" r:id="rId15"/>
    <p:sldId id="309" r:id="rId16"/>
    <p:sldId id="310" r:id="rId17"/>
    <p:sldId id="307" r:id="rId18"/>
    <p:sldId id="308" r:id="rId19"/>
    <p:sldId id="290" r:id="rId20"/>
    <p:sldId id="299" r:id="rId21"/>
    <p:sldId id="301" r:id="rId22"/>
    <p:sldId id="302" r:id="rId23"/>
    <p:sldId id="303" r:id="rId24"/>
    <p:sldId id="304" r:id="rId25"/>
    <p:sldId id="3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03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8CC58-E3C4-4569-ACAC-931F122A13B5}" v="64" dt="2024-04-23T13:53:53.00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45" d="100"/>
          <a:sy n="45" d="100"/>
        </p:scale>
        <p:origin x="48" y="8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erson Passerini" userId="ec684a97d9b6a829" providerId="LiveId" clId="{B05A74E9-432A-4747-9B01-14BD338F7F4D}"/>
    <pc:docChg chg="custSel addSld modSld sldOrd">
      <pc:chgData name="Jefferson Passerini" userId="ec684a97d9b6a829" providerId="LiveId" clId="{B05A74E9-432A-4747-9B01-14BD338F7F4D}" dt="2024-03-20T19:43:22.776" v="12" actId="1076"/>
      <pc:docMkLst>
        <pc:docMk/>
      </pc:docMkLst>
      <pc:sldChg chg="delSp modSp mod ord">
        <pc:chgData name="Jefferson Passerini" userId="ec684a97d9b6a829" providerId="LiveId" clId="{B05A74E9-432A-4747-9B01-14BD338F7F4D}" dt="2024-03-20T19:43:22.776" v="12" actId="1076"/>
        <pc:sldMkLst>
          <pc:docMk/>
          <pc:sldMk cId="3283323133" sldId="303"/>
        </pc:sldMkLst>
        <pc:spChg chg="mod">
          <ac:chgData name="Jefferson Passerini" userId="ec684a97d9b6a829" providerId="LiveId" clId="{B05A74E9-432A-4747-9B01-14BD338F7F4D}" dt="2024-03-20T19:43:22.776" v="12" actId="1076"/>
          <ac:spMkLst>
            <pc:docMk/>
            <pc:sldMk cId="3283323133" sldId="303"/>
            <ac:spMk id="3" creationId="{212081E4-07F6-C689-2ACC-B6CADD634983}"/>
          </ac:spMkLst>
        </pc:spChg>
        <pc:picChg chg="del">
          <ac:chgData name="Jefferson Passerini" userId="ec684a97d9b6a829" providerId="LiveId" clId="{B05A74E9-432A-4747-9B01-14BD338F7F4D}" dt="2024-03-20T19:43:08.850" v="3" actId="478"/>
          <ac:picMkLst>
            <pc:docMk/>
            <pc:sldMk cId="3283323133" sldId="303"/>
            <ac:picMk id="5" creationId="{3B725020-F619-CCF9-0452-618A9C3D79EB}"/>
          </ac:picMkLst>
        </pc:picChg>
      </pc:sldChg>
      <pc:sldChg chg="add">
        <pc:chgData name="Jefferson Passerini" userId="ec684a97d9b6a829" providerId="LiveId" clId="{B05A74E9-432A-4747-9B01-14BD338F7F4D}" dt="2024-03-20T19:42:43.912" v="0" actId="2890"/>
        <pc:sldMkLst>
          <pc:docMk/>
          <pc:sldMk cId="2905817537" sldId="315"/>
        </pc:sldMkLst>
      </pc:sldChg>
    </pc:docChg>
  </pc:docChgLst>
  <pc:docChgLst>
    <pc:chgData name="Jefferson Passerini" userId="ec684a97d9b6a829" providerId="LiveId" clId="{DA8C7B24-D34C-45F8-A7E3-D30DEA821D29}"/>
    <pc:docChg chg="undo custSel addSld modSld sldOrd">
      <pc:chgData name="Jefferson Passerini" userId="ec684a97d9b6a829" providerId="LiveId" clId="{DA8C7B24-D34C-45F8-A7E3-D30DEA821D29}" dt="2024-04-18T17:05:17.708" v="5162" actId="1076"/>
      <pc:docMkLst>
        <pc:docMk/>
      </pc:docMkLst>
      <pc:sldChg chg="modSp mod">
        <pc:chgData name="Jefferson Passerini" userId="ec684a97d9b6a829" providerId="LiveId" clId="{DA8C7B24-D34C-45F8-A7E3-D30DEA821D29}" dt="2024-04-18T13:59:22.111" v="127" actId="5793"/>
        <pc:sldMkLst>
          <pc:docMk/>
          <pc:sldMk cId="229874183" sldId="289"/>
        </pc:sldMkLst>
        <pc:spChg chg="mod">
          <ac:chgData name="Jefferson Passerini" userId="ec684a97d9b6a829" providerId="LiveId" clId="{DA8C7B24-D34C-45F8-A7E3-D30DEA821D29}" dt="2024-04-18T13:59:22.111" v="127" actId="5793"/>
          <ac:spMkLst>
            <pc:docMk/>
            <pc:sldMk cId="229874183" sldId="289"/>
            <ac:spMk id="3" creationId="{212081E4-07F6-C689-2ACC-B6CADD634983}"/>
          </ac:spMkLst>
        </pc:spChg>
      </pc:sldChg>
      <pc:sldChg chg="modSp add mod">
        <pc:chgData name="Jefferson Passerini" userId="ec684a97d9b6a829" providerId="LiveId" clId="{DA8C7B24-D34C-45F8-A7E3-D30DEA821D29}" dt="2024-04-18T14:45:48.882" v="386" actId="113"/>
        <pc:sldMkLst>
          <pc:docMk/>
          <pc:sldMk cId="5637846" sldId="290"/>
        </pc:sldMkLst>
        <pc:spChg chg="mod">
          <ac:chgData name="Jefferson Passerini" userId="ec684a97d9b6a829" providerId="LiveId" clId="{DA8C7B24-D34C-45F8-A7E3-D30DEA821D29}" dt="2024-04-18T14:45:48.882" v="386" actId="113"/>
          <ac:spMkLst>
            <pc:docMk/>
            <pc:sldMk cId="5637846" sldId="290"/>
            <ac:spMk id="3" creationId="{212081E4-07F6-C689-2ACC-B6CADD634983}"/>
          </ac:spMkLst>
        </pc:spChg>
      </pc:sldChg>
      <pc:sldChg chg="modSp add mod">
        <pc:chgData name="Jefferson Passerini" userId="ec684a97d9b6a829" providerId="LiveId" clId="{DA8C7B24-D34C-45F8-A7E3-D30DEA821D29}" dt="2024-04-18T14:47:24.766" v="677" actId="113"/>
        <pc:sldMkLst>
          <pc:docMk/>
          <pc:sldMk cId="4294518467" sldId="291"/>
        </pc:sldMkLst>
        <pc:spChg chg="mod">
          <ac:chgData name="Jefferson Passerini" userId="ec684a97d9b6a829" providerId="LiveId" clId="{DA8C7B24-D34C-45F8-A7E3-D30DEA821D29}" dt="2024-04-18T14:47:24.766" v="677" actId="113"/>
          <ac:spMkLst>
            <pc:docMk/>
            <pc:sldMk cId="4294518467" sldId="291"/>
            <ac:spMk id="3" creationId="{212081E4-07F6-C689-2ACC-B6CADD634983}"/>
          </ac:spMkLst>
        </pc:spChg>
      </pc:sldChg>
      <pc:sldChg chg="modSp add mod">
        <pc:chgData name="Jefferson Passerini" userId="ec684a97d9b6a829" providerId="LiveId" clId="{DA8C7B24-D34C-45F8-A7E3-D30DEA821D29}" dt="2024-04-18T14:51:00.406" v="1000" actId="20577"/>
        <pc:sldMkLst>
          <pc:docMk/>
          <pc:sldMk cId="1538659001" sldId="292"/>
        </pc:sldMkLst>
        <pc:spChg chg="mod">
          <ac:chgData name="Jefferson Passerini" userId="ec684a97d9b6a829" providerId="LiveId" clId="{DA8C7B24-D34C-45F8-A7E3-D30DEA821D29}" dt="2024-04-18T14:51:00.406" v="1000" actId="20577"/>
          <ac:spMkLst>
            <pc:docMk/>
            <pc:sldMk cId="1538659001" sldId="292"/>
            <ac:spMk id="3" creationId="{212081E4-07F6-C689-2ACC-B6CADD634983}"/>
          </ac:spMkLst>
        </pc:spChg>
      </pc:sldChg>
      <pc:sldChg chg="addSp modSp add mod">
        <pc:chgData name="Jefferson Passerini" userId="ec684a97d9b6a829" providerId="LiveId" clId="{DA8C7B24-D34C-45F8-A7E3-D30DEA821D29}" dt="2024-04-18T14:54:25.210" v="1291" actId="114"/>
        <pc:sldMkLst>
          <pc:docMk/>
          <pc:sldMk cId="2984469269" sldId="293"/>
        </pc:sldMkLst>
        <pc:spChg chg="mod">
          <ac:chgData name="Jefferson Passerini" userId="ec684a97d9b6a829" providerId="LiveId" clId="{DA8C7B24-D34C-45F8-A7E3-D30DEA821D29}" dt="2024-04-18T14:53:02.146" v="1086" actId="1076"/>
          <ac:spMkLst>
            <pc:docMk/>
            <pc:sldMk cId="2984469269" sldId="293"/>
            <ac:spMk id="3" creationId="{212081E4-07F6-C689-2ACC-B6CADD634983}"/>
          </ac:spMkLst>
        </pc:spChg>
        <pc:spChg chg="add mod">
          <ac:chgData name="Jefferson Passerini" userId="ec684a97d9b6a829" providerId="LiveId" clId="{DA8C7B24-D34C-45F8-A7E3-D30DEA821D29}" dt="2024-04-18T14:54:25.210" v="1291" actId="114"/>
          <ac:spMkLst>
            <pc:docMk/>
            <pc:sldMk cId="2984469269" sldId="293"/>
            <ac:spMk id="10" creationId="{C655B017-0CF9-DD12-C48B-2F3A1CC87F2A}"/>
          </ac:spMkLst>
        </pc:spChg>
        <pc:picChg chg="add mod ord">
          <ac:chgData name="Jefferson Passerini" userId="ec684a97d9b6a829" providerId="LiveId" clId="{DA8C7B24-D34C-45F8-A7E3-D30DEA821D29}" dt="2024-04-18T14:52:39.459" v="1081" actId="1035"/>
          <ac:picMkLst>
            <pc:docMk/>
            <pc:sldMk cId="2984469269" sldId="293"/>
            <ac:picMk id="5" creationId="{3B169DDE-95BE-AA22-B5E9-3323B07CDACD}"/>
          </ac:picMkLst>
        </pc:picChg>
        <pc:picChg chg="add mod">
          <ac:chgData name="Jefferson Passerini" userId="ec684a97d9b6a829" providerId="LiveId" clId="{DA8C7B24-D34C-45F8-A7E3-D30DEA821D29}" dt="2024-04-18T14:52:43.309" v="1082" actId="1076"/>
          <ac:picMkLst>
            <pc:docMk/>
            <pc:sldMk cId="2984469269" sldId="293"/>
            <ac:picMk id="7" creationId="{BCF555CA-B5B8-1E92-232E-D07165C9F898}"/>
          </ac:picMkLst>
        </pc:picChg>
        <pc:picChg chg="add mod">
          <ac:chgData name="Jefferson Passerini" userId="ec684a97d9b6a829" providerId="LiveId" clId="{DA8C7B24-D34C-45F8-A7E3-D30DEA821D29}" dt="2024-04-18T14:52:45.944" v="1083" actId="1076"/>
          <ac:picMkLst>
            <pc:docMk/>
            <pc:sldMk cId="2984469269" sldId="293"/>
            <ac:picMk id="9" creationId="{3EA30FBB-F2CA-236B-C798-BB183AC2B3DE}"/>
          </ac:picMkLst>
        </pc:picChg>
      </pc:sldChg>
      <pc:sldChg chg="addSp delSp modSp add mod">
        <pc:chgData name="Jefferson Passerini" userId="ec684a97d9b6a829" providerId="LiveId" clId="{DA8C7B24-D34C-45F8-A7E3-D30DEA821D29}" dt="2024-04-18T14:58:38.668" v="1893" actId="115"/>
        <pc:sldMkLst>
          <pc:docMk/>
          <pc:sldMk cId="1316130772" sldId="294"/>
        </pc:sldMkLst>
        <pc:spChg chg="del">
          <ac:chgData name="Jefferson Passerini" userId="ec684a97d9b6a829" providerId="LiveId" clId="{DA8C7B24-D34C-45F8-A7E3-D30DEA821D29}" dt="2024-04-18T14:54:40.380" v="1293" actId="478"/>
          <ac:spMkLst>
            <pc:docMk/>
            <pc:sldMk cId="1316130772" sldId="294"/>
            <ac:spMk id="3" creationId="{212081E4-07F6-C689-2ACC-B6CADD634983}"/>
          </ac:spMkLst>
        </pc:spChg>
        <pc:spChg chg="add del mod">
          <ac:chgData name="Jefferson Passerini" userId="ec684a97d9b6a829" providerId="LiveId" clId="{DA8C7B24-D34C-45F8-A7E3-D30DEA821D29}" dt="2024-04-18T14:54:45.388" v="1296" actId="478"/>
          <ac:spMkLst>
            <pc:docMk/>
            <pc:sldMk cId="1316130772" sldId="294"/>
            <ac:spMk id="6" creationId="{CE8E5C83-8AD4-7B46-41B6-572B48F8EA05}"/>
          </ac:spMkLst>
        </pc:spChg>
        <pc:spChg chg="mod">
          <ac:chgData name="Jefferson Passerini" userId="ec684a97d9b6a829" providerId="LiveId" clId="{DA8C7B24-D34C-45F8-A7E3-D30DEA821D29}" dt="2024-04-18T14:58:38.668" v="1893" actId="115"/>
          <ac:spMkLst>
            <pc:docMk/>
            <pc:sldMk cId="1316130772" sldId="294"/>
            <ac:spMk id="10" creationId="{C655B017-0CF9-DD12-C48B-2F3A1CC87F2A}"/>
          </ac:spMkLst>
        </pc:spChg>
        <pc:picChg chg="add del mod">
          <ac:chgData name="Jefferson Passerini" userId="ec684a97d9b6a829" providerId="LiveId" clId="{DA8C7B24-D34C-45F8-A7E3-D30DEA821D29}" dt="2024-04-18T14:54:47.797" v="1297" actId="1076"/>
          <ac:picMkLst>
            <pc:docMk/>
            <pc:sldMk cId="1316130772" sldId="294"/>
            <ac:picMk id="5" creationId="{3B169DDE-95BE-AA22-B5E9-3323B07CDACD}"/>
          </ac:picMkLst>
        </pc:picChg>
        <pc:picChg chg="del">
          <ac:chgData name="Jefferson Passerini" userId="ec684a97d9b6a829" providerId="LiveId" clId="{DA8C7B24-D34C-45F8-A7E3-D30DEA821D29}" dt="2024-04-18T14:54:49.457" v="1298" actId="478"/>
          <ac:picMkLst>
            <pc:docMk/>
            <pc:sldMk cId="1316130772" sldId="294"/>
            <ac:picMk id="7" creationId="{BCF555CA-B5B8-1E92-232E-D07165C9F898}"/>
          </ac:picMkLst>
        </pc:picChg>
        <pc:picChg chg="del">
          <ac:chgData name="Jefferson Passerini" userId="ec684a97d9b6a829" providerId="LiveId" clId="{DA8C7B24-D34C-45F8-A7E3-D30DEA821D29}" dt="2024-04-18T14:54:50.021" v="1299" actId="478"/>
          <ac:picMkLst>
            <pc:docMk/>
            <pc:sldMk cId="1316130772" sldId="294"/>
            <ac:picMk id="9" creationId="{3EA30FBB-F2CA-236B-C798-BB183AC2B3DE}"/>
          </ac:picMkLst>
        </pc:picChg>
      </pc:sldChg>
      <pc:sldChg chg="addSp modSp add mod ord">
        <pc:chgData name="Jefferson Passerini" userId="ec684a97d9b6a829" providerId="LiveId" clId="{DA8C7B24-D34C-45F8-A7E3-D30DEA821D29}" dt="2024-04-18T15:02:06.207" v="2297" actId="113"/>
        <pc:sldMkLst>
          <pc:docMk/>
          <pc:sldMk cId="979282057" sldId="295"/>
        </pc:sldMkLst>
        <pc:spChg chg="mod">
          <ac:chgData name="Jefferson Passerini" userId="ec684a97d9b6a829" providerId="LiveId" clId="{DA8C7B24-D34C-45F8-A7E3-D30DEA821D29}" dt="2024-04-18T15:02:06.207" v="2297" actId="113"/>
          <ac:spMkLst>
            <pc:docMk/>
            <pc:sldMk cId="979282057" sldId="295"/>
            <ac:spMk id="3" creationId="{212081E4-07F6-C689-2ACC-B6CADD634983}"/>
          </ac:spMkLst>
        </pc:spChg>
        <pc:picChg chg="add mod">
          <ac:chgData name="Jefferson Passerini" userId="ec684a97d9b6a829" providerId="LiveId" clId="{DA8C7B24-D34C-45F8-A7E3-D30DEA821D29}" dt="2024-04-18T14:59:51.801" v="1934" actId="1076"/>
          <ac:picMkLst>
            <pc:docMk/>
            <pc:sldMk cId="979282057" sldId="295"/>
            <ac:picMk id="5" creationId="{C33B3435-DA40-51ED-97B8-2BE60034BAA6}"/>
          </ac:picMkLst>
        </pc:picChg>
      </pc:sldChg>
      <pc:sldChg chg="modSp add mod">
        <pc:chgData name="Jefferson Passerini" userId="ec684a97d9b6a829" providerId="LiveId" clId="{DA8C7B24-D34C-45F8-A7E3-D30DEA821D29}" dt="2024-04-18T15:03:49.430" v="2572" actId="20577"/>
        <pc:sldMkLst>
          <pc:docMk/>
          <pc:sldMk cId="1610955786" sldId="296"/>
        </pc:sldMkLst>
        <pc:spChg chg="mod">
          <ac:chgData name="Jefferson Passerini" userId="ec684a97d9b6a829" providerId="LiveId" clId="{DA8C7B24-D34C-45F8-A7E3-D30DEA821D29}" dt="2024-04-18T15:03:49.430" v="2572" actId="20577"/>
          <ac:spMkLst>
            <pc:docMk/>
            <pc:sldMk cId="1610955786" sldId="296"/>
            <ac:spMk id="3" creationId="{212081E4-07F6-C689-2ACC-B6CADD634983}"/>
          </ac:spMkLst>
        </pc:spChg>
      </pc:sldChg>
      <pc:sldChg chg="modSp add mod">
        <pc:chgData name="Jefferson Passerini" userId="ec684a97d9b6a829" providerId="LiveId" clId="{DA8C7B24-D34C-45F8-A7E3-D30DEA821D29}" dt="2024-04-18T15:05:24.817" v="2899" actId="108"/>
        <pc:sldMkLst>
          <pc:docMk/>
          <pc:sldMk cId="2985046621" sldId="297"/>
        </pc:sldMkLst>
        <pc:spChg chg="mod">
          <ac:chgData name="Jefferson Passerini" userId="ec684a97d9b6a829" providerId="LiveId" clId="{DA8C7B24-D34C-45F8-A7E3-D30DEA821D29}" dt="2024-04-18T15:05:24.817" v="2899" actId="108"/>
          <ac:spMkLst>
            <pc:docMk/>
            <pc:sldMk cId="2985046621" sldId="297"/>
            <ac:spMk id="3" creationId="{212081E4-07F6-C689-2ACC-B6CADD634983}"/>
          </ac:spMkLst>
        </pc:spChg>
      </pc:sldChg>
      <pc:sldChg chg="delSp modSp add mod">
        <pc:chgData name="Jefferson Passerini" userId="ec684a97d9b6a829" providerId="LiveId" clId="{DA8C7B24-D34C-45F8-A7E3-D30DEA821D29}" dt="2024-04-18T15:07:59.853" v="3515" actId="20577"/>
        <pc:sldMkLst>
          <pc:docMk/>
          <pc:sldMk cId="3329100395" sldId="298"/>
        </pc:sldMkLst>
        <pc:spChg chg="mod">
          <ac:chgData name="Jefferson Passerini" userId="ec684a97d9b6a829" providerId="LiveId" clId="{DA8C7B24-D34C-45F8-A7E3-D30DEA821D29}" dt="2024-04-18T15:07:59.853" v="3515" actId="20577"/>
          <ac:spMkLst>
            <pc:docMk/>
            <pc:sldMk cId="3329100395" sldId="298"/>
            <ac:spMk id="3" creationId="{212081E4-07F6-C689-2ACC-B6CADD634983}"/>
          </ac:spMkLst>
        </pc:spChg>
        <pc:picChg chg="del">
          <ac:chgData name="Jefferson Passerini" userId="ec684a97d9b6a829" providerId="LiveId" clId="{DA8C7B24-D34C-45F8-A7E3-D30DEA821D29}" dt="2024-04-18T15:05:41.446" v="2915" actId="478"/>
          <ac:picMkLst>
            <pc:docMk/>
            <pc:sldMk cId="3329100395" sldId="298"/>
            <ac:picMk id="5" creationId="{C33B3435-DA40-51ED-97B8-2BE60034BAA6}"/>
          </ac:picMkLst>
        </pc:picChg>
      </pc:sldChg>
      <pc:sldChg chg="modSp add mod">
        <pc:chgData name="Jefferson Passerini" userId="ec684a97d9b6a829" providerId="LiveId" clId="{DA8C7B24-D34C-45F8-A7E3-D30DEA821D29}" dt="2024-04-18T15:09:19.412" v="3552" actId="27636"/>
        <pc:sldMkLst>
          <pc:docMk/>
          <pc:sldMk cId="28890969" sldId="299"/>
        </pc:sldMkLst>
        <pc:spChg chg="mod">
          <ac:chgData name="Jefferson Passerini" userId="ec684a97d9b6a829" providerId="LiveId" clId="{DA8C7B24-D34C-45F8-A7E3-D30DEA821D29}" dt="2024-04-18T15:09:19.412" v="3552" actId="27636"/>
          <ac:spMkLst>
            <pc:docMk/>
            <pc:sldMk cId="28890969" sldId="299"/>
            <ac:spMk id="3" creationId="{212081E4-07F6-C689-2ACC-B6CADD634983}"/>
          </ac:spMkLst>
        </pc:spChg>
      </pc:sldChg>
      <pc:sldChg chg="modSp add mod">
        <pc:chgData name="Jefferson Passerini" userId="ec684a97d9b6a829" providerId="LiveId" clId="{DA8C7B24-D34C-45F8-A7E3-D30DEA821D29}" dt="2024-04-18T15:10:54.193" v="3572" actId="20577"/>
        <pc:sldMkLst>
          <pc:docMk/>
          <pc:sldMk cId="2976229801" sldId="300"/>
        </pc:sldMkLst>
        <pc:spChg chg="mod">
          <ac:chgData name="Jefferson Passerini" userId="ec684a97d9b6a829" providerId="LiveId" clId="{DA8C7B24-D34C-45F8-A7E3-D30DEA821D29}" dt="2024-04-18T15:10:54.193" v="3572" actId="20577"/>
          <ac:spMkLst>
            <pc:docMk/>
            <pc:sldMk cId="2976229801" sldId="300"/>
            <ac:spMk id="3" creationId="{212081E4-07F6-C689-2ACC-B6CADD634983}"/>
          </ac:spMkLst>
        </pc:spChg>
      </pc:sldChg>
      <pc:sldChg chg="modSp add mod">
        <pc:chgData name="Jefferson Passerini" userId="ec684a97d9b6a829" providerId="LiveId" clId="{DA8C7B24-D34C-45F8-A7E3-D30DEA821D29}" dt="2024-04-18T15:12:02.006" v="3589" actId="20577"/>
        <pc:sldMkLst>
          <pc:docMk/>
          <pc:sldMk cId="3798408245" sldId="301"/>
        </pc:sldMkLst>
        <pc:spChg chg="mod">
          <ac:chgData name="Jefferson Passerini" userId="ec684a97d9b6a829" providerId="LiveId" clId="{DA8C7B24-D34C-45F8-A7E3-D30DEA821D29}" dt="2024-04-18T15:12:02.006" v="3589" actId="20577"/>
          <ac:spMkLst>
            <pc:docMk/>
            <pc:sldMk cId="3798408245" sldId="301"/>
            <ac:spMk id="3" creationId="{212081E4-07F6-C689-2ACC-B6CADD634983}"/>
          </ac:spMkLst>
        </pc:spChg>
      </pc:sldChg>
      <pc:sldChg chg="addSp delSp modSp add mod">
        <pc:chgData name="Jefferson Passerini" userId="ec684a97d9b6a829" providerId="LiveId" clId="{DA8C7B24-D34C-45F8-A7E3-D30DEA821D29}" dt="2024-04-18T15:16:00.919" v="3887" actId="14100"/>
        <pc:sldMkLst>
          <pc:docMk/>
          <pc:sldMk cId="387464473" sldId="302"/>
        </pc:sldMkLst>
        <pc:spChg chg="add mod">
          <ac:chgData name="Jefferson Passerini" userId="ec684a97d9b6a829" providerId="LiveId" clId="{DA8C7B24-D34C-45F8-A7E3-D30DEA821D29}" dt="2024-04-18T15:16:00.919" v="3887" actId="14100"/>
          <ac:spMkLst>
            <pc:docMk/>
            <pc:sldMk cId="387464473" sldId="302"/>
            <ac:spMk id="2" creationId="{0D533B15-C5E1-B644-0939-81B376C7E634}"/>
          </ac:spMkLst>
        </pc:spChg>
        <pc:spChg chg="mod ord">
          <ac:chgData name="Jefferson Passerini" userId="ec684a97d9b6a829" providerId="LiveId" clId="{DA8C7B24-D34C-45F8-A7E3-D30DEA821D29}" dt="2024-04-18T15:13:28.010" v="3669" actId="1036"/>
          <ac:spMkLst>
            <pc:docMk/>
            <pc:sldMk cId="387464473" sldId="302"/>
            <ac:spMk id="3" creationId="{212081E4-07F6-C689-2ACC-B6CADD634983}"/>
          </ac:spMkLst>
        </pc:spChg>
        <pc:picChg chg="add del mod">
          <ac:chgData name="Jefferson Passerini" userId="ec684a97d9b6a829" providerId="LiveId" clId="{DA8C7B24-D34C-45F8-A7E3-D30DEA821D29}" dt="2024-04-18T15:15:51.683" v="3883" actId="478"/>
          <ac:picMkLst>
            <pc:docMk/>
            <pc:sldMk cId="387464473" sldId="302"/>
            <ac:picMk id="6" creationId="{05735F90-AA57-79E5-6731-D95165D1CFBB}"/>
          </ac:picMkLst>
        </pc:picChg>
        <pc:picChg chg="add mod">
          <ac:chgData name="Jefferson Passerini" userId="ec684a97d9b6a829" providerId="LiveId" clId="{DA8C7B24-D34C-45F8-A7E3-D30DEA821D29}" dt="2024-04-18T15:15:58.230" v="3886" actId="14100"/>
          <ac:picMkLst>
            <pc:docMk/>
            <pc:sldMk cId="387464473" sldId="302"/>
            <ac:picMk id="8" creationId="{87D3195E-E9BC-BF68-B210-B2917231A780}"/>
          </ac:picMkLst>
        </pc:picChg>
      </pc:sldChg>
      <pc:sldChg chg="addSp modSp add mod">
        <pc:chgData name="Jefferson Passerini" userId="ec684a97d9b6a829" providerId="LiveId" clId="{DA8C7B24-D34C-45F8-A7E3-D30DEA821D29}" dt="2024-04-18T16:19:11.058" v="4571" actId="1076"/>
        <pc:sldMkLst>
          <pc:docMk/>
          <pc:sldMk cId="2578431196" sldId="303"/>
        </pc:sldMkLst>
        <pc:spChg chg="mod">
          <ac:chgData name="Jefferson Passerini" userId="ec684a97d9b6a829" providerId="LiveId" clId="{DA8C7B24-D34C-45F8-A7E3-D30DEA821D29}" dt="2024-04-18T15:13:43.237" v="3696" actId="20577"/>
          <ac:spMkLst>
            <pc:docMk/>
            <pc:sldMk cId="2578431196" sldId="303"/>
            <ac:spMk id="3" creationId="{212081E4-07F6-C689-2ACC-B6CADD634983}"/>
          </ac:spMkLst>
        </pc:spChg>
        <pc:spChg chg="add mod">
          <ac:chgData name="Jefferson Passerini" userId="ec684a97d9b6a829" providerId="LiveId" clId="{DA8C7B24-D34C-45F8-A7E3-D30DEA821D29}" dt="2024-04-18T16:19:02.133" v="4569" actId="113"/>
          <ac:spMkLst>
            <pc:docMk/>
            <pc:sldMk cId="2578431196" sldId="303"/>
            <ac:spMk id="6" creationId="{1BF2CCAB-7606-1117-58CD-61645FF914B1}"/>
          </ac:spMkLst>
        </pc:spChg>
        <pc:spChg chg="add mod">
          <ac:chgData name="Jefferson Passerini" userId="ec684a97d9b6a829" providerId="LiveId" clId="{DA8C7B24-D34C-45F8-A7E3-D30DEA821D29}" dt="2024-04-18T16:19:11.058" v="4571" actId="1076"/>
          <ac:spMkLst>
            <pc:docMk/>
            <pc:sldMk cId="2578431196" sldId="303"/>
            <ac:spMk id="9" creationId="{9BD22AD3-394C-802E-3AB0-785C6E45D314}"/>
          </ac:spMkLst>
        </pc:spChg>
        <pc:picChg chg="add mod">
          <ac:chgData name="Jefferson Passerini" userId="ec684a97d9b6a829" providerId="LiveId" clId="{DA8C7B24-D34C-45F8-A7E3-D30DEA821D29}" dt="2024-04-18T16:14:41.840" v="4268" actId="1076"/>
          <ac:picMkLst>
            <pc:docMk/>
            <pc:sldMk cId="2578431196" sldId="303"/>
            <ac:picMk id="5" creationId="{78DC8BAA-2281-76A2-E368-39F5E984AD2D}"/>
          </ac:picMkLst>
        </pc:picChg>
        <pc:picChg chg="add mod">
          <ac:chgData name="Jefferson Passerini" userId="ec684a97d9b6a829" providerId="LiveId" clId="{DA8C7B24-D34C-45F8-A7E3-D30DEA821D29}" dt="2024-04-18T16:16:17.892" v="4471" actId="1076"/>
          <ac:picMkLst>
            <pc:docMk/>
            <pc:sldMk cId="2578431196" sldId="303"/>
            <ac:picMk id="8" creationId="{8EFF415D-6A3B-B51C-7705-BE2D31AE2E49}"/>
          </ac:picMkLst>
        </pc:picChg>
      </pc:sldChg>
      <pc:sldChg chg="addSp delSp modSp add mod">
        <pc:chgData name="Jefferson Passerini" userId="ec684a97d9b6a829" providerId="LiveId" clId="{DA8C7B24-D34C-45F8-A7E3-D30DEA821D29}" dt="2024-04-18T15:20:02.073" v="4263" actId="1076"/>
        <pc:sldMkLst>
          <pc:docMk/>
          <pc:sldMk cId="3348194972" sldId="304"/>
        </pc:sldMkLst>
        <pc:spChg chg="mod">
          <ac:chgData name="Jefferson Passerini" userId="ec684a97d9b6a829" providerId="LiveId" clId="{DA8C7B24-D34C-45F8-A7E3-D30DEA821D29}" dt="2024-04-18T15:17:57.199" v="4031" actId="14100"/>
          <ac:spMkLst>
            <pc:docMk/>
            <pc:sldMk cId="3348194972" sldId="304"/>
            <ac:spMk id="2" creationId="{0D533B15-C5E1-B644-0939-81B376C7E634}"/>
          </ac:spMkLst>
        </pc:spChg>
        <pc:spChg chg="add mod">
          <ac:chgData name="Jefferson Passerini" userId="ec684a97d9b6a829" providerId="LiveId" clId="{DA8C7B24-D34C-45F8-A7E3-D30DEA821D29}" dt="2024-04-18T15:19:57.609" v="4261" actId="1076"/>
          <ac:spMkLst>
            <pc:docMk/>
            <pc:sldMk cId="3348194972" sldId="304"/>
            <ac:spMk id="10" creationId="{E1D98700-4538-5D1B-2CCE-8C8CBBC41357}"/>
          </ac:spMkLst>
        </pc:spChg>
        <pc:picChg chg="add mod">
          <ac:chgData name="Jefferson Passerini" userId="ec684a97d9b6a829" providerId="LiveId" clId="{DA8C7B24-D34C-45F8-A7E3-D30DEA821D29}" dt="2024-04-18T15:20:00.499" v="4262" actId="1076"/>
          <ac:picMkLst>
            <pc:docMk/>
            <pc:sldMk cId="3348194972" sldId="304"/>
            <ac:picMk id="6" creationId="{8C869062-9117-1257-E879-B1CE676AEA2E}"/>
          </ac:picMkLst>
        </pc:picChg>
        <pc:picChg chg="del">
          <ac:chgData name="Jefferson Passerini" userId="ec684a97d9b6a829" providerId="LiveId" clId="{DA8C7B24-D34C-45F8-A7E3-D30DEA821D29}" dt="2024-04-18T15:16:52.559" v="4019" actId="478"/>
          <ac:picMkLst>
            <pc:docMk/>
            <pc:sldMk cId="3348194972" sldId="304"/>
            <ac:picMk id="8" creationId="{87D3195E-E9BC-BF68-B210-B2917231A780}"/>
          </ac:picMkLst>
        </pc:picChg>
        <pc:picChg chg="add mod">
          <ac:chgData name="Jefferson Passerini" userId="ec684a97d9b6a829" providerId="LiveId" clId="{DA8C7B24-D34C-45F8-A7E3-D30DEA821D29}" dt="2024-04-18T15:20:02.073" v="4263" actId="1076"/>
          <ac:picMkLst>
            <pc:docMk/>
            <pc:sldMk cId="3348194972" sldId="304"/>
            <ac:picMk id="9" creationId="{7F12723E-A6A0-BF46-A7D3-FABEAB00FB9F}"/>
          </ac:picMkLst>
        </pc:picChg>
      </pc:sldChg>
      <pc:sldChg chg="modSp add ord">
        <pc:chgData name="Jefferson Passerini" userId="ec684a97d9b6a829" providerId="LiveId" clId="{DA8C7B24-D34C-45F8-A7E3-D30DEA821D29}" dt="2024-04-18T16:16:41.106" v="4493" actId="20577"/>
        <pc:sldMkLst>
          <pc:docMk/>
          <pc:sldMk cId="3215831553" sldId="305"/>
        </pc:sldMkLst>
        <pc:spChg chg="mod">
          <ac:chgData name="Jefferson Passerini" userId="ec684a97d9b6a829" providerId="LiveId" clId="{DA8C7B24-D34C-45F8-A7E3-D30DEA821D29}" dt="2024-04-18T16:16:41.106" v="4493" actId="20577"/>
          <ac:spMkLst>
            <pc:docMk/>
            <pc:sldMk cId="3215831553" sldId="305"/>
            <ac:spMk id="2" creationId="{2E243026-E16F-9CDD-AE56-CF691B008A41}"/>
          </ac:spMkLst>
        </pc:spChg>
      </pc:sldChg>
      <pc:sldChg chg="modSp add ord">
        <pc:chgData name="Jefferson Passerini" userId="ec684a97d9b6a829" providerId="LiveId" clId="{DA8C7B24-D34C-45F8-A7E3-D30DEA821D29}" dt="2024-04-18T16:16:51.026" v="4502" actId="20577"/>
        <pc:sldMkLst>
          <pc:docMk/>
          <pc:sldMk cId="622242583" sldId="306"/>
        </pc:sldMkLst>
        <pc:spChg chg="mod">
          <ac:chgData name="Jefferson Passerini" userId="ec684a97d9b6a829" providerId="LiveId" clId="{DA8C7B24-D34C-45F8-A7E3-D30DEA821D29}" dt="2024-04-18T16:16:51.026" v="4502" actId="20577"/>
          <ac:spMkLst>
            <pc:docMk/>
            <pc:sldMk cId="622242583" sldId="306"/>
            <ac:spMk id="2" creationId="{2E243026-E16F-9CDD-AE56-CF691B008A41}"/>
          </ac:spMkLst>
        </pc:spChg>
      </pc:sldChg>
      <pc:sldChg chg="addSp modSp add mod">
        <pc:chgData name="Jefferson Passerini" userId="ec684a97d9b6a829" providerId="LiveId" clId="{DA8C7B24-D34C-45F8-A7E3-D30DEA821D29}" dt="2024-04-18T16:24:24.649" v="4871" actId="14100"/>
        <pc:sldMkLst>
          <pc:docMk/>
          <pc:sldMk cId="3771002676" sldId="307"/>
        </pc:sldMkLst>
        <pc:spChg chg="add mod">
          <ac:chgData name="Jefferson Passerini" userId="ec684a97d9b6a829" providerId="LiveId" clId="{DA8C7B24-D34C-45F8-A7E3-D30DEA821D29}" dt="2024-04-18T16:18:07.306" v="4564" actId="207"/>
          <ac:spMkLst>
            <pc:docMk/>
            <pc:sldMk cId="3771002676" sldId="307"/>
            <ac:spMk id="2" creationId="{43D50298-122A-B2CE-0F1F-EA8C66BD9C4B}"/>
          </ac:spMkLst>
        </pc:spChg>
        <pc:spChg chg="mod">
          <ac:chgData name="Jefferson Passerini" userId="ec684a97d9b6a829" providerId="LiveId" clId="{DA8C7B24-D34C-45F8-A7E3-D30DEA821D29}" dt="2024-04-18T16:17:45.847" v="4560" actId="1076"/>
          <ac:spMkLst>
            <pc:docMk/>
            <pc:sldMk cId="3771002676" sldId="307"/>
            <ac:spMk id="6" creationId="{1BF2CCAB-7606-1117-58CD-61645FF914B1}"/>
          </ac:spMkLst>
        </pc:spChg>
        <pc:spChg chg="add mod">
          <ac:chgData name="Jefferson Passerini" userId="ec684a97d9b6a829" providerId="LiveId" clId="{DA8C7B24-D34C-45F8-A7E3-D30DEA821D29}" dt="2024-04-18T16:24:24.649" v="4871" actId="14100"/>
          <ac:spMkLst>
            <pc:docMk/>
            <pc:sldMk cId="3771002676" sldId="307"/>
            <ac:spMk id="10" creationId="{16182083-9753-ECA4-E7F2-031468497E66}"/>
          </ac:spMkLst>
        </pc:spChg>
        <pc:picChg chg="mod">
          <ac:chgData name="Jefferson Passerini" userId="ec684a97d9b6a829" providerId="LiveId" clId="{DA8C7B24-D34C-45F8-A7E3-D30DEA821D29}" dt="2024-04-18T16:17:36.623" v="4557" actId="1076"/>
          <ac:picMkLst>
            <pc:docMk/>
            <pc:sldMk cId="3771002676" sldId="307"/>
            <ac:picMk id="5" creationId="{78DC8BAA-2281-76A2-E368-39F5E984AD2D}"/>
          </ac:picMkLst>
        </pc:picChg>
        <pc:picChg chg="mod">
          <ac:chgData name="Jefferson Passerini" userId="ec684a97d9b6a829" providerId="LiveId" clId="{DA8C7B24-D34C-45F8-A7E3-D30DEA821D29}" dt="2024-04-18T16:17:41.223" v="4559" actId="1076"/>
          <ac:picMkLst>
            <pc:docMk/>
            <pc:sldMk cId="3771002676" sldId="307"/>
            <ac:picMk id="8" creationId="{8EFF415D-6A3B-B51C-7705-BE2D31AE2E49}"/>
          </ac:picMkLst>
        </pc:picChg>
        <pc:picChg chg="add mod">
          <ac:chgData name="Jefferson Passerini" userId="ec684a97d9b6a829" providerId="LiveId" clId="{DA8C7B24-D34C-45F8-A7E3-D30DEA821D29}" dt="2024-04-18T16:18:42.540" v="4568" actId="1076"/>
          <ac:picMkLst>
            <pc:docMk/>
            <pc:sldMk cId="3771002676" sldId="307"/>
            <ac:picMk id="9" creationId="{C81F2640-C2F2-7CBF-EBB1-3871E29BC0FB}"/>
          </ac:picMkLst>
        </pc:picChg>
      </pc:sldChg>
      <pc:sldChg chg="addSp delSp modSp add mod">
        <pc:chgData name="Jefferson Passerini" userId="ec684a97d9b6a829" providerId="LiveId" clId="{DA8C7B24-D34C-45F8-A7E3-D30DEA821D29}" dt="2024-04-18T16:24:11.030" v="4866"/>
        <pc:sldMkLst>
          <pc:docMk/>
          <pc:sldMk cId="2124014285" sldId="308"/>
        </pc:sldMkLst>
        <pc:spChg chg="mod">
          <ac:chgData name="Jefferson Passerini" userId="ec684a97d9b6a829" providerId="LiveId" clId="{DA8C7B24-D34C-45F8-A7E3-D30DEA821D29}" dt="2024-04-18T16:20:01.088" v="4661" actId="14100"/>
          <ac:spMkLst>
            <pc:docMk/>
            <pc:sldMk cId="2124014285" sldId="308"/>
            <ac:spMk id="2" creationId="{43D50298-122A-B2CE-0F1F-EA8C66BD9C4B}"/>
          </ac:spMkLst>
        </pc:spChg>
        <pc:spChg chg="mod">
          <ac:chgData name="Jefferson Passerini" userId="ec684a97d9b6a829" providerId="LiveId" clId="{DA8C7B24-D34C-45F8-A7E3-D30DEA821D29}" dt="2024-04-18T16:19:52.072" v="4657" actId="20577"/>
          <ac:spMkLst>
            <pc:docMk/>
            <pc:sldMk cId="2124014285" sldId="308"/>
            <ac:spMk id="6" creationId="{1BF2CCAB-7606-1117-58CD-61645FF914B1}"/>
          </ac:spMkLst>
        </pc:spChg>
        <pc:spChg chg="add mod">
          <ac:chgData name="Jefferson Passerini" userId="ec684a97d9b6a829" providerId="LiveId" clId="{DA8C7B24-D34C-45F8-A7E3-D30DEA821D29}" dt="2024-04-18T16:24:11.030" v="4866"/>
          <ac:spMkLst>
            <pc:docMk/>
            <pc:sldMk cId="2124014285" sldId="308"/>
            <ac:spMk id="11" creationId="{CE2D24D1-5E99-580E-990F-082996832161}"/>
          </ac:spMkLst>
        </pc:spChg>
        <pc:picChg chg="del mod">
          <ac:chgData name="Jefferson Passerini" userId="ec684a97d9b6a829" providerId="LiveId" clId="{DA8C7B24-D34C-45F8-A7E3-D30DEA821D29}" dt="2024-04-18T16:19:55.816" v="4659" actId="478"/>
          <ac:picMkLst>
            <pc:docMk/>
            <pc:sldMk cId="2124014285" sldId="308"/>
            <ac:picMk id="9" creationId="{C81F2640-C2F2-7CBF-EBB1-3871E29BC0FB}"/>
          </ac:picMkLst>
        </pc:picChg>
        <pc:picChg chg="add mod">
          <ac:chgData name="Jefferson Passerini" userId="ec684a97d9b6a829" providerId="LiveId" clId="{DA8C7B24-D34C-45F8-A7E3-D30DEA821D29}" dt="2024-04-18T16:20:24.726" v="4664" actId="14100"/>
          <ac:picMkLst>
            <pc:docMk/>
            <pc:sldMk cId="2124014285" sldId="308"/>
            <ac:picMk id="10" creationId="{38125096-16EC-85B1-1807-3DF93CD92026}"/>
          </ac:picMkLst>
        </pc:picChg>
      </pc:sldChg>
      <pc:sldChg chg="addSp delSp modSp add mod">
        <pc:chgData name="Jefferson Passerini" userId="ec684a97d9b6a829" providerId="LiveId" clId="{DA8C7B24-D34C-45F8-A7E3-D30DEA821D29}" dt="2024-04-18T16:24:08.630" v="4865"/>
        <pc:sldMkLst>
          <pc:docMk/>
          <pc:sldMk cId="2384361358" sldId="309"/>
        </pc:sldMkLst>
        <pc:spChg chg="add mod">
          <ac:chgData name="Jefferson Passerini" userId="ec684a97d9b6a829" providerId="LiveId" clId="{DA8C7B24-D34C-45F8-A7E3-D30DEA821D29}" dt="2024-04-18T16:24:08.630" v="4865"/>
          <ac:spMkLst>
            <pc:docMk/>
            <pc:sldMk cId="2384361358" sldId="309"/>
            <ac:spMk id="11" creationId="{FB516226-1C5D-BF05-6701-075290A6C05A}"/>
          </ac:spMkLst>
        </pc:spChg>
        <pc:picChg chg="add mod">
          <ac:chgData name="Jefferson Passerini" userId="ec684a97d9b6a829" providerId="LiveId" clId="{DA8C7B24-D34C-45F8-A7E3-D30DEA821D29}" dt="2024-04-18T16:20:52.308" v="4669" actId="14100"/>
          <ac:picMkLst>
            <pc:docMk/>
            <pc:sldMk cId="2384361358" sldId="309"/>
            <ac:picMk id="9" creationId="{2BB94AF6-BA7A-DB07-A3BD-E0AEF5E49F4D}"/>
          </ac:picMkLst>
        </pc:picChg>
        <pc:picChg chg="del">
          <ac:chgData name="Jefferson Passerini" userId="ec684a97d9b6a829" providerId="LiveId" clId="{DA8C7B24-D34C-45F8-A7E3-D30DEA821D29}" dt="2024-04-18T16:20:31.390" v="4666" actId="478"/>
          <ac:picMkLst>
            <pc:docMk/>
            <pc:sldMk cId="2384361358" sldId="309"/>
            <ac:picMk id="10" creationId="{38125096-16EC-85B1-1807-3DF93CD92026}"/>
          </ac:picMkLst>
        </pc:picChg>
      </pc:sldChg>
      <pc:sldChg chg="addSp delSp modSp add mod">
        <pc:chgData name="Jefferson Passerini" userId="ec684a97d9b6a829" providerId="LiveId" clId="{DA8C7B24-D34C-45F8-A7E3-D30DEA821D29}" dt="2024-04-18T16:24:06.026" v="4864" actId="14100"/>
        <pc:sldMkLst>
          <pc:docMk/>
          <pc:sldMk cId="697114383" sldId="310"/>
        </pc:sldMkLst>
        <pc:spChg chg="add mod">
          <ac:chgData name="Jefferson Passerini" userId="ec684a97d9b6a829" providerId="LiveId" clId="{DA8C7B24-D34C-45F8-A7E3-D30DEA821D29}" dt="2024-04-18T16:24:06.026" v="4864" actId="14100"/>
          <ac:spMkLst>
            <pc:docMk/>
            <pc:sldMk cId="697114383" sldId="310"/>
            <ac:spMk id="11" creationId="{F83DC28C-7F10-9959-6E72-B02280E6CB5C}"/>
          </ac:spMkLst>
        </pc:spChg>
        <pc:picChg chg="del">
          <ac:chgData name="Jefferson Passerini" userId="ec684a97d9b6a829" providerId="LiveId" clId="{DA8C7B24-D34C-45F8-A7E3-D30DEA821D29}" dt="2024-04-18T16:21:04.788" v="4671" actId="478"/>
          <ac:picMkLst>
            <pc:docMk/>
            <pc:sldMk cId="697114383" sldId="310"/>
            <ac:picMk id="9" creationId="{2BB94AF6-BA7A-DB07-A3BD-E0AEF5E49F4D}"/>
          </ac:picMkLst>
        </pc:picChg>
        <pc:picChg chg="add mod">
          <ac:chgData name="Jefferson Passerini" userId="ec684a97d9b6a829" providerId="LiveId" clId="{DA8C7B24-D34C-45F8-A7E3-D30DEA821D29}" dt="2024-04-18T16:21:32.562" v="4674" actId="14100"/>
          <ac:picMkLst>
            <pc:docMk/>
            <pc:sldMk cId="697114383" sldId="310"/>
            <ac:picMk id="10" creationId="{8FBA6E31-EC46-5067-75A4-9364DDAA81F5}"/>
          </ac:picMkLst>
        </pc:picChg>
      </pc:sldChg>
      <pc:sldChg chg="addSp delSp modSp add mod">
        <pc:chgData name="Jefferson Passerini" userId="ec684a97d9b6a829" providerId="LiveId" clId="{DA8C7B24-D34C-45F8-A7E3-D30DEA821D29}" dt="2024-04-18T16:25:44.077" v="4889" actId="14100"/>
        <pc:sldMkLst>
          <pc:docMk/>
          <pc:sldMk cId="2877719028" sldId="311"/>
        </pc:sldMkLst>
        <pc:spChg chg="mod">
          <ac:chgData name="Jefferson Passerini" userId="ec684a97d9b6a829" providerId="LiveId" clId="{DA8C7B24-D34C-45F8-A7E3-D30DEA821D29}" dt="2024-04-18T16:25:44.077" v="4889" actId="14100"/>
          <ac:spMkLst>
            <pc:docMk/>
            <pc:sldMk cId="2877719028" sldId="311"/>
            <ac:spMk id="2" creationId="{43D50298-122A-B2CE-0F1F-EA8C66BD9C4B}"/>
          </ac:spMkLst>
        </pc:spChg>
        <pc:spChg chg="mod">
          <ac:chgData name="Jefferson Passerini" userId="ec684a97d9b6a829" providerId="LiveId" clId="{DA8C7B24-D34C-45F8-A7E3-D30DEA821D29}" dt="2024-04-18T16:24:54.091" v="4877" actId="27636"/>
          <ac:spMkLst>
            <pc:docMk/>
            <pc:sldMk cId="2877719028" sldId="311"/>
            <ac:spMk id="6" creationId="{1BF2CCAB-7606-1117-58CD-61645FF914B1}"/>
          </ac:spMkLst>
        </pc:spChg>
        <pc:spChg chg="add mod">
          <ac:chgData name="Jefferson Passerini" userId="ec684a97d9b6a829" providerId="LiveId" clId="{DA8C7B24-D34C-45F8-A7E3-D30DEA821D29}" dt="2024-04-18T16:23:52.011" v="4860" actId="14100"/>
          <ac:spMkLst>
            <pc:docMk/>
            <pc:sldMk cId="2877719028" sldId="311"/>
            <ac:spMk id="7" creationId="{C2D0CAF2-3305-B6AC-0282-924353E200DE}"/>
          </ac:spMkLst>
        </pc:spChg>
        <pc:picChg chg="mod">
          <ac:chgData name="Jefferson Passerini" userId="ec684a97d9b6a829" providerId="LiveId" clId="{DA8C7B24-D34C-45F8-A7E3-D30DEA821D29}" dt="2024-04-18T16:23:27.957" v="4855" actId="1076"/>
          <ac:picMkLst>
            <pc:docMk/>
            <pc:sldMk cId="2877719028" sldId="311"/>
            <ac:picMk id="5" creationId="{78DC8BAA-2281-76A2-E368-39F5E984AD2D}"/>
          </ac:picMkLst>
        </pc:picChg>
        <pc:picChg chg="del">
          <ac:chgData name="Jefferson Passerini" userId="ec684a97d9b6a829" providerId="LiveId" clId="{DA8C7B24-D34C-45F8-A7E3-D30DEA821D29}" dt="2024-04-18T16:23:12.301" v="4822" actId="478"/>
          <ac:picMkLst>
            <pc:docMk/>
            <pc:sldMk cId="2877719028" sldId="311"/>
            <ac:picMk id="10" creationId="{8FBA6E31-EC46-5067-75A4-9364DDAA81F5}"/>
          </ac:picMkLst>
        </pc:picChg>
        <pc:picChg chg="add mod">
          <ac:chgData name="Jefferson Passerini" userId="ec684a97d9b6a829" providerId="LiveId" clId="{DA8C7B24-D34C-45F8-A7E3-D30DEA821D29}" dt="2024-04-18T16:24:56.167" v="4878" actId="1076"/>
          <ac:picMkLst>
            <pc:docMk/>
            <pc:sldMk cId="2877719028" sldId="311"/>
            <ac:picMk id="11" creationId="{87AF4C53-FCAE-5EF0-8797-F29E50B15FA3}"/>
          </ac:picMkLst>
        </pc:picChg>
      </pc:sldChg>
      <pc:sldChg chg="addSp delSp modSp add mod">
        <pc:chgData name="Jefferson Passerini" userId="ec684a97d9b6a829" providerId="LiveId" clId="{DA8C7B24-D34C-45F8-A7E3-D30DEA821D29}" dt="2024-04-18T16:26:48.354" v="4940" actId="1076"/>
        <pc:sldMkLst>
          <pc:docMk/>
          <pc:sldMk cId="3559713515" sldId="312"/>
        </pc:sldMkLst>
        <pc:spChg chg="mod">
          <ac:chgData name="Jefferson Passerini" userId="ec684a97d9b6a829" providerId="LiveId" clId="{DA8C7B24-D34C-45F8-A7E3-D30DEA821D29}" dt="2024-04-18T16:25:33.374" v="4887" actId="14100"/>
          <ac:spMkLst>
            <pc:docMk/>
            <pc:sldMk cId="3559713515" sldId="312"/>
            <ac:spMk id="2" creationId="{43D50298-122A-B2CE-0F1F-EA8C66BD9C4B}"/>
          </ac:spMkLst>
        </pc:spChg>
        <pc:spChg chg="mod">
          <ac:chgData name="Jefferson Passerini" userId="ec684a97d9b6a829" providerId="LiveId" clId="{DA8C7B24-D34C-45F8-A7E3-D30DEA821D29}" dt="2024-04-18T16:26:23.867" v="4937" actId="20577"/>
          <ac:spMkLst>
            <pc:docMk/>
            <pc:sldMk cId="3559713515" sldId="312"/>
            <ac:spMk id="6" creationId="{1BF2CCAB-7606-1117-58CD-61645FF914B1}"/>
          </ac:spMkLst>
        </pc:spChg>
        <pc:spChg chg="mod">
          <ac:chgData name="Jefferson Passerini" userId="ec684a97d9b6a829" providerId="LiveId" clId="{DA8C7B24-D34C-45F8-A7E3-D30DEA821D29}" dt="2024-04-18T16:25:26.518" v="4885" actId="1038"/>
          <ac:spMkLst>
            <pc:docMk/>
            <pc:sldMk cId="3559713515" sldId="312"/>
            <ac:spMk id="7" creationId="{C2D0CAF2-3305-B6AC-0282-924353E200DE}"/>
          </ac:spMkLst>
        </pc:spChg>
        <pc:picChg chg="add mod">
          <ac:chgData name="Jefferson Passerini" userId="ec684a97d9b6a829" providerId="LiveId" clId="{DA8C7B24-D34C-45F8-A7E3-D30DEA821D29}" dt="2024-04-18T16:26:48.354" v="4940" actId="1076"/>
          <ac:picMkLst>
            <pc:docMk/>
            <pc:sldMk cId="3559713515" sldId="312"/>
            <ac:picMk id="10" creationId="{71DCFD56-1C65-3AAE-581F-DA2CA62F826C}"/>
          </ac:picMkLst>
        </pc:picChg>
        <pc:picChg chg="del">
          <ac:chgData name="Jefferson Passerini" userId="ec684a97d9b6a829" providerId="LiveId" clId="{DA8C7B24-D34C-45F8-A7E3-D30DEA821D29}" dt="2024-04-18T16:26:27.611" v="4938" actId="478"/>
          <ac:picMkLst>
            <pc:docMk/>
            <pc:sldMk cId="3559713515" sldId="312"/>
            <ac:picMk id="11" creationId="{87AF4C53-FCAE-5EF0-8797-F29E50B15FA3}"/>
          </ac:picMkLst>
        </pc:picChg>
      </pc:sldChg>
      <pc:sldChg chg="addSp delSp modSp add mod">
        <pc:chgData name="Jefferson Passerini" userId="ec684a97d9b6a829" providerId="LiveId" clId="{DA8C7B24-D34C-45F8-A7E3-D30DEA821D29}" dt="2024-04-18T16:27:09.305" v="4944" actId="1076"/>
        <pc:sldMkLst>
          <pc:docMk/>
          <pc:sldMk cId="3335204688" sldId="313"/>
        </pc:sldMkLst>
        <pc:picChg chg="del">
          <ac:chgData name="Jefferson Passerini" userId="ec684a97d9b6a829" providerId="LiveId" clId="{DA8C7B24-D34C-45F8-A7E3-D30DEA821D29}" dt="2024-04-18T16:26:53.225" v="4942" actId="478"/>
          <ac:picMkLst>
            <pc:docMk/>
            <pc:sldMk cId="3335204688" sldId="313"/>
            <ac:picMk id="10" creationId="{71DCFD56-1C65-3AAE-581F-DA2CA62F826C}"/>
          </ac:picMkLst>
        </pc:picChg>
        <pc:picChg chg="add mod">
          <ac:chgData name="Jefferson Passerini" userId="ec684a97d9b6a829" providerId="LiveId" clId="{DA8C7B24-D34C-45F8-A7E3-D30DEA821D29}" dt="2024-04-18T16:27:09.305" v="4944" actId="1076"/>
          <ac:picMkLst>
            <pc:docMk/>
            <pc:sldMk cId="3335204688" sldId="313"/>
            <ac:picMk id="11" creationId="{062E3DE9-987F-1E0A-2B02-8ADCF9333326}"/>
          </ac:picMkLst>
        </pc:picChg>
      </pc:sldChg>
      <pc:sldChg chg="addSp delSp modSp add mod">
        <pc:chgData name="Jefferson Passerini" userId="ec684a97d9b6a829" providerId="LiveId" clId="{DA8C7B24-D34C-45F8-A7E3-D30DEA821D29}" dt="2024-04-18T16:29:17.506" v="5007" actId="1076"/>
        <pc:sldMkLst>
          <pc:docMk/>
          <pc:sldMk cId="1122787613" sldId="314"/>
        </pc:sldMkLst>
        <pc:spChg chg="mod">
          <ac:chgData name="Jefferson Passerini" userId="ec684a97d9b6a829" providerId="LiveId" clId="{DA8C7B24-D34C-45F8-A7E3-D30DEA821D29}" dt="2024-04-18T16:27:19.288" v="4950" actId="1036"/>
          <ac:spMkLst>
            <pc:docMk/>
            <pc:sldMk cId="1122787613" sldId="314"/>
            <ac:spMk id="2" creationId="{43D50298-122A-B2CE-0F1F-EA8C66BD9C4B}"/>
          </ac:spMkLst>
        </pc:spChg>
        <pc:spChg chg="mod">
          <ac:chgData name="Jefferson Passerini" userId="ec684a97d9b6a829" providerId="LiveId" clId="{DA8C7B24-D34C-45F8-A7E3-D30DEA821D29}" dt="2024-04-18T16:27:27.736" v="4972" actId="20577"/>
          <ac:spMkLst>
            <pc:docMk/>
            <pc:sldMk cId="1122787613" sldId="314"/>
            <ac:spMk id="6" creationId="{1BF2CCAB-7606-1117-58CD-61645FF914B1}"/>
          </ac:spMkLst>
        </pc:spChg>
        <pc:spChg chg="del">
          <ac:chgData name="Jefferson Passerini" userId="ec684a97d9b6a829" providerId="LiveId" clId="{DA8C7B24-D34C-45F8-A7E3-D30DEA821D29}" dt="2024-04-18T16:27:22.192" v="4951" actId="478"/>
          <ac:spMkLst>
            <pc:docMk/>
            <pc:sldMk cId="1122787613" sldId="314"/>
            <ac:spMk id="7" creationId="{C2D0CAF2-3305-B6AC-0282-924353E200DE}"/>
          </ac:spMkLst>
        </pc:spChg>
        <pc:picChg chg="mod">
          <ac:chgData name="Jefferson Passerini" userId="ec684a97d9b6a829" providerId="LiveId" clId="{DA8C7B24-D34C-45F8-A7E3-D30DEA821D29}" dt="2024-04-18T16:29:17.506" v="5007" actId="1076"/>
          <ac:picMkLst>
            <pc:docMk/>
            <pc:sldMk cId="1122787613" sldId="314"/>
            <ac:picMk id="5" creationId="{78DC8BAA-2281-76A2-E368-39F5E984AD2D}"/>
          </ac:picMkLst>
        </pc:picChg>
        <pc:picChg chg="add mod">
          <ac:chgData name="Jefferson Passerini" userId="ec684a97d9b6a829" providerId="LiveId" clId="{DA8C7B24-D34C-45F8-A7E3-D30DEA821D29}" dt="2024-04-18T16:29:14.737" v="5006" actId="1076"/>
          <ac:picMkLst>
            <pc:docMk/>
            <pc:sldMk cId="1122787613" sldId="314"/>
            <ac:picMk id="10" creationId="{EA406F97-1ECE-D3F0-0ED9-9FFD355EA679}"/>
          </ac:picMkLst>
        </pc:picChg>
        <pc:picChg chg="del">
          <ac:chgData name="Jefferson Passerini" userId="ec684a97d9b6a829" providerId="LiveId" clId="{DA8C7B24-D34C-45F8-A7E3-D30DEA821D29}" dt="2024-04-18T16:27:29.871" v="4973" actId="478"/>
          <ac:picMkLst>
            <pc:docMk/>
            <pc:sldMk cId="1122787613" sldId="314"/>
            <ac:picMk id="11" creationId="{062E3DE9-987F-1E0A-2B02-8ADCF9333326}"/>
          </ac:picMkLst>
        </pc:picChg>
      </pc:sldChg>
      <pc:sldChg chg="addSp delSp modSp add mod">
        <pc:chgData name="Jefferson Passerini" userId="ec684a97d9b6a829" providerId="LiveId" clId="{DA8C7B24-D34C-45F8-A7E3-D30DEA821D29}" dt="2024-04-18T16:30:04.207" v="5019" actId="1076"/>
        <pc:sldMkLst>
          <pc:docMk/>
          <pc:sldMk cId="3785920978" sldId="315"/>
        </pc:sldMkLst>
        <pc:spChg chg="del">
          <ac:chgData name="Jefferson Passerini" userId="ec684a97d9b6a829" providerId="LiveId" clId="{DA8C7B24-D34C-45F8-A7E3-D30DEA821D29}" dt="2024-04-18T16:29:48.112" v="5010" actId="478"/>
          <ac:spMkLst>
            <pc:docMk/>
            <pc:sldMk cId="3785920978" sldId="315"/>
            <ac:spMk id="2" creationId="{43D50298-122A-B2CE-0F1F-EA8C66BD9C4B}"/>
          </ac:spMkLst>
        </pc:spChg>
        <pc:spChg chg="mod">
          <ac:chgData name="Jefferson Passerini" userId="ec684a97d9b6a829" providerId="LiveId" clId="{DA8C7B24-D34C-45F8-A7E3-D30DEA821D29}" dt="2024-04-18T16:29:56.184" v="5014" actId="14100"/>
          <ac:spMkLst>
            <pc:docMk/>
            <pc:sldMk cId="3785920978" sldId="315"/>
            <ac:spMk id="6" creationId="{1BF2CCAB-7606-1117-58CD-61645FF914B1}"/>
          </ac:spMkLst>
        </pc:spChg>
        <pc:picChg chg="del">
          <ac:chgData name="Jefferson Passerini" userId="ec684a97d9b6a829" providerId="LiveId" clId="{DA8C7B24-D34C-45F8-A7E3-D30DEA821D29}" dt="2024-04-18T16:28:09.037" v="4977" actId="478"/>
          <ac:picMkLst>
            <pc:docMk/>
            <pc:sldMk cId="3785920978" sldId="315"/>
            <ac:picMk id="5" creationId="{78DC8BAA-2281-76A2-E368-39F5E984AD2D}"/>
          </ac:picMkLst>
        </pc:picChg>
        <pc:picChg chg="add mod">
          <ac:chgData name="Jefferson Passerini" userId="ec684a97d9b6a829" providerId="LiveId" clId="{DA8C7B24-D34C-45F8-A7E3-D30DEA821D29}" dt="2024-04-18T16:29:58.455" v="5016" actId="1076"/>
          <ac:picMkLst>
            <pc:docMk/>
            <pc:sldMk cId="3785920978" sldId="315"/>
            <ac:picMk id="7" creationId="{3846E793-A461-84A0-87E9-9FEBE59DB710}"/>
          </ac:picMkLst>
        </pc:picChg>
        <pc:picChg chg="del">
          <ac:chgData name="Jefferson Passerini" userId="ec684a97d9b6a829" providerId="LiveId" clId="{DA8C7B24-D34C-45F8-A7E3-D30DEA821D29}" dt="2024-04-18T16:28:09.717" v="4978" actId="478"/>
          <ac:picMkLst>
            <pc:docMk/>
            <pc:sldMk cId="3785920978" sldId="315"/>
            <ac:picMk id="8" creationId="{8EFF415D-6A3B-B51C-7705-BE2D31AE2E49}"/>
          </ac:picMkLst>
        </pc:picChg>
        <pc:picChg chg="add mod">
          <ac:chgData name="Jefferson Passerini" userId="ec684a97d9b6a829" providerId="LiveId" clId="{DA8C7B24-D34C-45F8-A7E3-D30DEA821D29}" dt="2024-04-18T16:29:57.447" v="5015" actId="1076"/>
          <ac:picMkLst>
            <pc:docMk/>
            <pc:sldMk cId="3785920978" sldId="315"/>
            <ac:picMk id="9" creationId="{953B6812-BDA3-BBC4-1729-BAA8452D16E2}"/>
          </ac:picMkLst>
        </pc:picChg>
        <pc:picChg chg="add mod">
          <ac:chgData name="Jefferson Passerini" userId="ec684a97d9b6a829" providerId="LiveId" clId="{DA8C7B24-D34C-45F8-A7E3-D30DEA821D29}" dt="2024-04-18T16:30:04.207" v="5019" actId="1076"/>
          <ac:picMkLst>
            <pc:docMk/>
            <pc:sldMk cId="3785920978" sldId="315"/>
            <ac:picMk id="11" creationId="{82ABF1F8-5D3D-BBB2-8FD8-9EDADDAD4910}"/>
          </ac:picMkLst>
        </pc:picChg>
      </pc:sldChg>
      <pc:sldChg chg="addSp delSp modSp mod">
        <pc:chgData name="Jefferson Passerini" userId="ec684a97d9b6a829" providerId="LiveId" clId="{DA8C7B24-D34C-45F8-A7E3-D30DEA821D29}" dt="2024-04-18T17:02:32.718" v="5101" actId="1076"/>
        <pc:sldMkLst>
          <pc:docMk/>
          <pc:sldMk cId="820543175" sldId="316"/>
        </pc:sldMkLst>
        <pc:spChg chg="mod">
          <ac:chgData name="Jefferson Passerini" userId="ec684a97d9b6a829" providerId="LiveId" clId="{DA8C7B24-D34C-45F8-A7E3-D30DEA821D29}" dt="2024-04-18T16:30:45.213" v="5035" actId="20577"/>
          <ac:spMkLst>
            <pc:docMk/>
            <pc:sldMk cId="820543175" sldId="316"/>
            <ac:spMk id="6" creationId="{1BF2CCAB-7606-1117-58CD-61645FF914B1}"/>
          </ac:spMkLst>
        </pc:spChg>
        <pc:spChg chg="mod">
          <ac:chgData name="Jefferson Passerini" userId="ec684a97d9b6a829" providerId="LiveId" clId="{DA8C7B24-D34C-45F8-A7E3-D30DEA821D29}" dt="2024-04-18T17:02:32.718" v="5101" actId="1076"/>
          <ac:spMkLst>
            <pc:docMk/>
            <pc:sldMk cId="820543175" sldId="316"/>
            <ac:spMk id="9" creationId="{9BD22AD3-394C-802E-3AB0-785C6E45D314}"/>
          </ac:spMkLst>
        </pc:spChg>
        <pc:picChg chg="add mod ord">
          <ac:chgData name="Jefferson Passerini" userId="ec684a97d9b6a829" providerId="LiveId" clId="{DA8C7B24-D34C-45F8-A7E3-D30DEA821D29}" dt="2024-04-18T17:02:29.749" v="5100" actId="1076"/>
          <ac:picMkLst>
            <pc:docMk/>
            <pc:sldMk cId="820543175" sldId="316"/>
            <ac:picMk id="7" creationId="{E5DE4C33-158B-107A-A1BE-2EB1A989F975}"/>
          </ac:picMkLst>
        </pc:picChg>
        <pc:picChg chg="del">
          <ac:chgData name="Jefferson Passerini" userId="ec684a97d9b6a829" providerId="LiveId" clId="{DA8C7B24-D34C-45F8-A7E3-D30DEA821D29}" dt="2024-04-18T17:02:16.720" v="5094" actId="478"/>
          <ac:picMkLst>
            <pc:docMk/>
            <pc:sldMk cId="820543175" sldId="316"/>
            <ac:picMk id="8" creationId="{8EFF415D-6A3B-B51C-7705-BE2D31AE2E49}"/>
          </ac:picMkLst>
        </pc:picChg>
      </pc:sldChg>
      <pc:sldChg chg="addSp delSp modSp mod">
        <pc:chgData name="Jefferson Passerini" userId="ec684a97d9b6a829" providerId="LiveId" clId="{DA8C7B24-D34C-45F8-A7E3-D30DEA821D29}" dt="2024-04-18T17:02:58.253" v="5109" actId="1035"/>
        <pc:sldMkLst>
          <pc:docMk/>
          <pc:sldMk cId="316481923" sldId="317"/>
        </pc:sldMkLst>
        <pc:spChg chg="mod">
          <ac:chgData name="Jefferson Passerini" userId="ec684a97d9b6a829" providerId="LiveId" clId="{DA8C7B24-D34C-45F8-A7E3-D30DEA821D29}" dt="2024-04-18T17:02:58.253" v="5109" actId="1035"/>
          <ac:spMkLst>
            <pc:docMk/>
            <pc:sldMk cId="316481923" sldId="317"/>
            <ac:spMk id="2" creationId="{43D50298-122A-B2CE-0F1F-EA8C66BD9C4B}"/>
          </ac:spMkLst>
        </pc:spChg>
        <pc:picChg chg="add mod ord">
          <ac:chgData name="Jefferson Passerini" userId="ec684a97d9b6a829" providerId="LiveId" clId="{DA8C7B24-D34C-45F8-A7E3-D30DEA821D29}" dt="2024-04-18T17:02:47.966" v="5106" actId="14100"/>
          <ac:picMkLst>
            <pc:docMk/>
            <pc:sldMk cId="316481923" sldId="317"/>
            <ac:picMk id="7" creationId="{3B49F67C-5633-74FA-2C9B-F83E36B1FA3F}"/>
          </ac:picMkLst>
        </pc:picChg>
        <pc:picChg chg="del">
          <ac:chgData name="Jefferson Passerini" userId="ec684a97d9b6a829" providerId="LiveId" clId="{DA8C7B24-D34C-45F8-A7E3-D30DEA821D29}" dt="2024-04-18T17:02:38.190" v="5102" actId="478"/>
          <ac:picMkLst>
            <pc:docMk/>
            <pc:sldMk cId="316481923" sldId="317"/>
            <ac:picMk id="8" creationId="{8EFF415D-6A3B-B51C-7705-BE2D31AE2E49}"/>
          </ac:picMkLst>
        </pc:picChg>
        <pc:picChg chg="del">
          <ac:chgData name="Jefferson Passerini" userId="ec684a97d9b6a829" providerId="LiveId" clId="{DA8C7B24-D34C-45F8-A7E3-D30DEA821D29}" dt="2024-04-18T16:34:58.711" v="5036" actId="478"/>
          <ac:picMkLst>
            <pc:docMk/>
            <pc:sldMk cId="316481923" sldId="317"/>
            <ac:picMk id="9" creationId="{C81F2640-C2F2-7CBF-EBB1-3871E29BC0FB}"/>
          </ac:picMkLst>
        </pc:picChg>
        <pc:picChg chg="add mod">
          <ac:chgData name="Jefferson Passerini" userId="ec684a97d9b6a829" providerId="LiveId" clId="{DA8C7B24-D34C-45F8-A7E3-D30DEA821D29}" dt="2024-04-18T16:35:39.253" v="5040" actId="1076"/>
          <ac:picMkLst>
            <pc:docMk/>
            <pc:sldMk cId="316481923" sldId="317"/>
            <ac:picMk id="11" creationId="{23BCBE86-3B21-732E-0CB8-27F430527D3D}"/>
          </ac:picMkLst>
        </pc:picChg>
      </pc:sldChg>
      <pc:sldChg chg="addSp delSp modSp mod">
        <pc:chgData name="Jefferson Passerini" userId="ec684a97d9b6a829" providerId="LiveId" clId="{DA8C7B24-D34C-45F8-A7E3-D30DEA821D29}" dt="2024-04-18T17:03:24.843" v="5116" actId="1076"/>
        <pc:sldMkLst>
          <pc:docMk/>
          <pc:sldMk cId="195450161" sldId="318"/>
        </pc:sldMkLst>
        <pc:spChg chg="mod">
          <ac:chgData name="Jefferson Passerini" userId="ec684a97d9b6a829" providerId="LiveId" clId="{DA8C7B24-D34C-45F8-A7E3-D30DEA821D29}" dt="2024-04-18T17:03:24.843" v="5116" actId="1076"/>
          <ac:spMkLst>
            <pc:docMk/>
            <pc:sldMk cId="195450161" sldId="318"/>
            <ac:spMk id="2" creationId="{43D50298-122A-B2CE-0F1F-EA8C66BD9C4B}"/>
          </ac:spMkLst>
        </pc:spChg>
        <pc:picChg chg="add mod ord">
          <ac:chgData name="Jefferson Passerini" userId="ec684a97d9b6a829" providerId="LiveId" clId="{DA8C7B24-D34C-45F8-A7E3-D30DEA821D29}" dt="2024-04-18T17:03:20.524" v="5115" actId="1076"/>
          <ac:picMkLst>
            <pc:docMk/>
            <pc:sldMk cId="195450161" sldId="318"/>
            <ac:picMk id="7" creationId="{1809EB43-6578-FF3F-4B75-3C241302790D}"/>
          </ac:picMkLst>
        </pc:picChg>
        <pc:picChg chg="del">
          <ac:chgData name="Jefferson Passerini" userId="ec684a97d9b6a829" providerId="LiveId" clId="{DA8C7B24-D34C-45F8-A7E3-D30DEA821D29}" dt="2024-04-18T17:03:09.210" v="5110" actId="478"/>
          <ac:picMkLst>
            <pc:docMk/>
            <pc:sldMk cId="195450161" sldId="318"/>
            <ac:picMk id="8" creationId="{8EFF415D-6A3B-B51C-7705-BE2D31AE2E49}"/>
          </ac:picMkLst>
        </pc:picChg>
        <pc:picChg chg="add del mod">
          <ac:chgData name="Jefferson Passerini" userId="ec684a97d9b6a829" providerId="LiveId" clId="{DA8C7B24-D34C-45F8-A7E3-D30DEA821D29}" dt="2024-04-18T16:38:38.579" v="5047" actId="478"/>
          <ac:picMkLst>
            <pc:docMk/>
            <pc:sldMk cId="195450161" sldId="318"/>
            <ac:picMk id="9" creationId="{3F3DBEC7-510D-D7E0-486F-9A262E6EF0E6}"/>
          </ac:picMkLst>
        </pc:picChg>
        <pc:picChg chg="del">
          <ac:chgData name="Jefferson Passerini" userId="ec684a97d9b6a829" providerId="LiveId" clId="{DA8C7B24-D34C-45F8-A7E3-D30DEA821D29}" dt="2024-04-18T16:37:02.408" v="5041" actId="478"/>
          <ac:picMkLst>
            <pc:docMk/>
            <pc:sldMk cId="195450161" sldId="318"/>
            <ac:picMk id="10" creationId="{38125096-16EC-85B1-1807-3DF93CD92026}"/>
          </ac:picMkLst>
        </pc:picChg>
        <pc:picChg chg="add mod">
          <ac:chgData name="Jefferson Passerini" userId="ec684a97d9b6a829" providerId="LiveId" clId="{DA8C7B24-D34C-45F8-A7E3-D30DEA821D29}" dt="2024-04-18T16:38:44.138" v="5051" actId="1076"/>
          <ac:picMkLst>
            <pc:docMk/>
            <pc:sldMk cId="195450161" sldId="318"/>
            <ac:picMk id="13" creationId="{2566DC3E-B9B3-EEA4-6A6D-585E8E96FD93}"/>
          </ac:picMkLst>
        </pc:picChg>
      </pc:sldChg>
      <pc:sldChg chg="addSp delSp modSp mod">
        <pc:chgData name="Jefferson Passerini" userId="ec684a97d9b6a829" providerId="LiveId" clId="{DA8C7B24-D34C-45F8-A7E3-D30DEA821D29}" dt="2024-04-18T17:03:36.741" v="5119"/>
        <pc:sldMkLst>
          <pc:docMk/>
          <pc:sldMk cId="2486094153" sldId="319"/>
        </pc:sldMkLst>
        <pc:spChg chg="del">
          <ac:chgData name="Jefferson Passerini" userId="ec684a97d9b6a829" providerId="LiveId" clId="{DA8C7B24-D34C-45F8-A7E3-D30DEA821D29}" dt="2024-04-18T17:03:35.675" v="5118" actId="478"/>
          <ac:spMkLst>
            <pc:docMk/>
            <pc:sldMk cId="2486094153" sldId="319"/>
            <ac:spMk id="2" creationId="{43D50298-122A-B2CE-0F1F-EA8C66BD9C4B}"/>
          </ac:spMkLst>
        </pc:spChg>
        <pc:spChg chg="add mod">
          <ac:chgData name="Jefferson Passerini" userId="ec684a97d9b6a829" providerId="LiveId" clId="{DA8C7B24-D34C-45F8-A7E3-D30DEA821D29}" dt="2024-04-18T17:03:36.741" v="5119"/>
          <ac:spMkLst>
            <pc:docMk/>
            <pc:sldMk cId="2486094153" sldId="319"/>
            <ac:spMk id="9" creationId="{BC71D4D7-BC7F-6BC4-8234-6F67CBFEF5FC}"/>
          </ac:spMkLst>
        </pc:spChg>
        <pc:picChg chg="add mod">
          <ac:chgData name="Jefferson Passerini" userId="ec684a97d9b6a829" providerId="LiveId" clId="{DA8C7B24-D34C-45F8-A7E3-D30DEA821D29}" dt="2024-04-18T17:03:36.741" v="5119"/>
          <ac:picMkLst>
            <pc:docMk/>
            <pc:sldMk cId="2486094153" sldId="319"/>
            <ac:picMk id="7" creationId="{45233686-6AFA-9145-3F7D-5FFB3913E0FD}"/>
          </ac:picMkLst>
        </pc:picChg>
        <pc:picChg chg="del">
          <ac:chgData name="Jefferson Passerini" userId="ec684a97d9b6a829" providerId="LiveId" clId="{DA8C7B24-D34C-45F8-A7E3-D30DEA821D29}" dt="2024-04-18T17:03:34.832" v="5117" actId="478"/>
          <ac:picMkLst>
            <pc:docMk/>
            <pc:sldMk cId="2486094153" sldId="319"/>
            <ac:picMk id="8" creationId="{8EFF415D-6A3B-B51C-7705-BE2D31AE2E49}"/>
          </ac:picMkLst>
        </pc:picChg>
        <pc:picChg chg="del">
          <ac:chgData name="Jefferson Passerini" userId="ec684a97d9b6a829" providerId="LiveId" clId="{DA8C7B24-D34C-45F8-A7E3-D30DEA821D29}" dt="2024-04-18T16:38:49.130" v="5052" actId="478"/>
          <ac:picMkLst>
            <pc:docMk/>
            <pc:sldMk cId="2486094153" sldId="319"/>
            <ac:picMk id="9" creationId="{2BB94AF6-BA7A-DB07-A3BD-E0AEF5E49F4D}"/>
          </ac:picMkLst>
        </pc:picChg>
        <pc:picChg chg="add mod">
          <ac:chgData name="Jefferson Passerini" userId="ec684a97d9b6a829" providerId="LiveId" clId="{DA8C7B24-D34C-45F8-A7E3-D30DEA821D29}" dt="2024-04-18T16:40:53.748" v="5057" actId="1076"/>
          <ac:picMkLst>
            <pc:docMk/>
            <pc:sldMk cId="2486094153" sldId="319"/>
            <ac:picMk id="10" creationId="{CE1274FC-0BBC-43C1-C61F-4EE118CA5AE1}"/>
          </ac:picMkLst>
        </pc:picChg>
      </pc:sldChg>
      <pc:sldChg chg="addSp delSp modSp mod">
        <pc:chgData name="Jefferson Passerini" userId="ec684a97d9b6a829" providerId="LiveId" clId="{DA8C7B24-D34C-45F8-A7E3-D30DEA821D29}" dt="2024-04-18T17:03:43.687" v="5122"/>
        <pc:sldMkLst>
          <pc:docMk/>
          <pc:sldMk cId="3690888793" sldId="320"/>
        </pc:sldMkLst>
        <pc:spChg chg="del">
          <ac:chgData name="Jefferson Passerini" userId="ec684a97d9b6a829" providerId="LiveId" clId="{DA8C7B24-D34C-45F8-A7E3-D30DEA821D29}" dt="2024-04-18T17:03:42.420" v="5121" actId="478"/>
          <ac:spMkLst>
            <pc:docMk/>
            <pc:sldMk cId="3690888793" sldId="320"/>
            <ac:spMk id="2" creationId="{43D50298-122A-B2CE-0F1F-EA8C66BD9C4B}"/>
          </ac:spMkLst>
        </pc:spChg>
        <pc:spChg chg="add mod">
          <ac:chgData name="Jefferson Passerini" userId="ec684a97d9b6a829" providerId="LiveId" clId="{DA8C7B24-D34C-45F8-A7E3-D30DEA821D29}" dt="2024-04-18T17:03:43.687" v="5122"/>
          <ac:spMkLst>
            <pc:docMk/>
            <pc:sldMk cId="3690888793" sldId="320"/>
            <ac:spMk id="10" creationId="{21015BB6-7D14-AF0B-4E9F-6C85B064141E}"/>
          </ac:spMkLst>
        </pc:spChg>
        <pc:picChg chg="add mod">
          <ac:chgData name="Jefferson Passerini" userId="ec684a97d9b6a829" providerId="LiveId" clId="{DA8C7B24-D34C-45F8-A7E3-D30DEA821D29}" dt="2024-04-18T17:03:43.687" v="5122"/>
          <ac:picMkLst>
            <pc:docMk/>
            <pc:sldMk cId="3690888793" sldId="320"/>
            <ac:picMk id="7" creationId="{92AD1D9C-7EE0-B06B-65E4-4D68EF9E5248}"/>
          </ac:picMkLst>
        </pc:picChg>
        <pc:picChg chg="del">
          <ac:chgData name="Jefferson Passerini" userId="ec684a97d9b6a829" providerId="LiveId" clId="{DA8C7B24-D34C-45F8-A7E3-D30DEA821D29}" dt="2024-04-18T17:03:39.963" v="5120" actId="478"/>
          <ac:picMkLst>
            <pc:docMk/>
            <pc:sldMk cId="3690888793" sldId="320"/>
            <ac:picMk id="8" creationId="{8EFF415D-6A3B-B51C-7705-BE2D31AE2E49}"/>
          </ac:picMkLst>
        </pc:picChg>
        <pc:picChg chg="add mod">
          <ac:chgData name="Jefferson Passerini" userId="ec684a97d9b6a829" providerId="LiveId" clId="{DA8C7B24-D34C-45F8-A7E3-D30DEA821D29}" dt="2024-04-18T16:42:21.983" v="5063" actId="1076"/>
          <ac:picMkLst>
            <pc:docMk/>
            <pc:sldMk cId="3690888793" sldId="320"/>
            <ac:picMk id="9" creationId="{249A4F94-C04C-43B5-1319-DE318AA92E98}"/>
          </ac:picMkLst>
        </pc:picChg>
        <pc:picChg chg="del">
          <ac:chgData name="Jefferson Passerini" userId="ec684a97d9b6a829" providerId="LiveId" clId="{DA8C7B24-D34C-45F8-A7E3-D30DEA821D29}" dt="2024-04-18T16:42:14.328" v="5058" actId="478"/>
          <ac:picMkLst>
            <pc:docMk/>
            <pc:sldMk cId="3690888793" sldId="320"/>
            <ac:picMk id="10" creationId="{8FBA6E31-EC46-5067-75A4-9364DDAA81F5}"/>
          </ac:picMkLst>
        </pc:picChg>
      </pc:sldChg>
      <pc:sldChg chg="addSp delSp modSp mod">
        <pc:chgData name="Jefferson Passerini" userId="ec684a97d9b6a829" providerId="LiveId" clId="{DA8C7B24-D34C-45F8-A7E3-D30DEA821D29}" dt="2024-04-18T17:04:20.439" v="5131" actId="1076"/>
        <pc:sldMkLst>
          <pc:docMk/>
          <pc:sldMk cId="2242749303" sldId="321"/>
        </pc:sldMkLst>
        <pc:spChg chg="mod">
          <ac:chgData name="Jefferson Passerini" userId="ec684a97d9b6a829" providerId="LiveId" clId="{DA8C7B24-D34C-45F8-A7E3-D30DEA821D29}" dt="2024-04-18T17:04:20.439" v="5131" actId="1076"/>
          <ac:spMkLst>
            <pc:docMk/>
            <pc:sldMk cId="2242749303" sldId="321"/>
            <ac:spMk id="2" creationId="{43D50298-122A-B2CE-0F1F-EA8C66BD9C4B}"/>
          </ac:spMkLst>
        </pc:spChg>
        <pc:spChg chg="add del mod">
          <ac:chgData name="Jefferson Passerini" userId="ec684a97d9b6a829" providerId="LiveId" clId="{DA8C7B24-D34C-45F8-A7E3-D30DEA821D29}" dt="2024-04-18T17:04:06.826" v="5126" actId="478"/>
          <ac:spMkLst>
            <pc:docMk/>
            <pc:sldMk cId="2242749303" sldId="321"/>
            <ac:spMk id="11" creationId="{C9FDCE1F-F0C7-CEE9-AC60-8CE42D5C2DF3}"/>
          </ac:spMkLst>
        </pc:spChg>
        <pc:picChg chg="del">
          <ac:chgData name="Jefferson Passerini" userId="ec684a97d9b6a829" providerId="LiveId" clId="{DA8C7B24-D34C-45F8-A7E3-D30DEA821D29}" dt="2024-04-18T17:03:50.588" v="5123" actId="478"/>
          <ac:picMkLst>
            <pc:docMk/>
            <pc:sldMk cId="2242749303" sldId="321"/>
            <ac:picMk id="8" creationId="{8EFF415D-6A3B-B51C-7705-BE2D31AE2E49}"/>
          </ac:picMkLst>
        </pc:picChg>
        <pc:picChg chg="add mod ord">
          <ac:chgData name="Jefferson Passerini" userId="ec684a97d9b6a829" providerId="LiveId" clId="{DA8C7B24-D34C-45F8-A7E3-D30DEA821D29}" dt="2024-04-18T17:04:16.344" v="5130" actId="1076"/>
          <ac:picMkLst>
            <pc:docMk/>
            <pc:sldMk cId="2242749303" sldId="321"/>
            <ac:picMk id="9" creationId="{13F1AEDB-6ECA-4724-275F-6906F5FD2049}"/>
          </ac:picMkLst>
        </pc:picChg>
        <pc:picChg chg="add mod">
          <ac:chgData name="Jefferson Passerini" userId="ec684a97d9b6a829" providerId="LiveId" clId="{DA8C7B24-D34C-45F8-A7E3-D30DEA821D29}" dt="2024-04-18T16:44:03.202" v="5069" actId="1076"/>
          <ac:picMkLst>
            <pc:docMk/>
            <pc:sldMk cId="2242749303" sldId="321"/>
            <ac:picMk id="10" creationId="{A7D06ADC-48A8-10B2-08FD-A70ECF21B4B7}"/>
          </ac:picMkLst>
        </pc:picChg>
        <pc:picChg chg="del">
          <ac:chgData name="Jefferson Passerini" userId="ec684a97d9b6a829" providerId="LiveId" clId="{DA8C7B24-D34C-45F8-A7E3-D30DEA821D29}" dt="2024-04-18T16:43:55.938" v="5064" actId="478"/>
          <ac:picMkLst>
            <pc:docMk/>
            <pc:sldMk cId="2242749303" sldId="321"/>
            <ac:picMk id="11" creationId="{87AF4C53-FCAE-5EF0-8797-F29E50B15FA3}"/>
          </ac:picMkLst>
        </pc:picChg>
      </pc:sldChg>
      <pc:sldChg chg="addSp delSp modSp mod">
        <pc:chgData name="Jefferson Passerini" userId="ec684a97d9b6a829" providerId="LiveId" clId="{DA8C7B24-D34C-45F8-A7E3-D30DEA821D29}" dt="2024-04-18T17:04:43.111" v="5154" actId="14100"/>
        <pc:sldMkLst>
          <pc:docMk/>
          <pc:sldMk cId="868859778" sldId="322"/>
        </pc:sldMkLst>
        <pc:spChg chg="del">
          <ac:chgData name="Jefferson Passerini" userId="ec684a97d9b6a829" providerId="LiveId" clId="{DA8C7B24-D34C-45F8-A7E3-D30DEA821D29}" dt="2024-04-18T17:04:31.001" v="5133" actId="478"/>
          <ac:spMkLst>
            <pc:docMk/>
            <pc:sldMk cId="868859778" sldId="322"/>
            <ac:spMk id="2" creationId="{43D50298-122A-B2CE-0F1F-EA8C66BD9C4B}"/>
          </ac:spMkLst>
        </pc:spChg>
        <pc:spChg chg="add mod">
          <ac:chgData name="Jefferson Passerini" userId="ec684a97d9b6a829" providerId="LiveId" clId="{DA8C7B24-D34C-45F8-A7E3-D30DEA821D29}" dt="2024-04-18T17:04:43.111" v="5154" actId="14100"/>
          <ac:spMkLst>
            <pc:docMk/>
            <pc:sldMk cId="868859778" sldId="322"/>
            <ac:spMk id="10" creationId="{0BCF29F7-56A1-027C-EC76-A237F0E46808}"/>
          </ac:spMkLst>
        </pc:spChg>
        <pc:picChg chg="del">
          <ac:chgData name="Jefferson Passerini" userId="ec684a97d9b6a829" providerId="LiveId" clId="{DA8C7B24-D34C-45F8-A7E3-D30DEA821D29}" dt="2024-04-18T17:04:30.031" v="5132" actId="478"/>
          <ac:picMkLst>
            <pc:docMk/>
            <pc:sldMk cId="868859778" sldId="322"/>
            <ac:picMk id="8" creationId="{8EFF415D-6A3B-B51C-7705-BE2D31AE2E49}"/>
          </ac:picMkLst>
        </pc:picChg>
        <pc:picChg chg="add mod">
          <ac:chgData name="Jefferson Passerini" userId="ec684a97d9b6a829" providerId="LiveId" clId="{DA8C7B24-D34C-45F8-A7E3-D30DEA821D29}" dt="2024-04-18T17:04:32.001" v="5134"/>
          <ac:picMkLst>
            <pc:docMk/>
            <pc:sldMk cId="868859778" sldId="322"/>
            <ac:picMk id="9" creationId="{29834FFA-DA1B-7D28-B056-817132131B84}"/>
          </ac:picMkLst>
        </pc:picChg>
        <pc:picChg chg="add del">
          <ac:chgData name="Jefferson Passerini" userId="ec684a97d9b6a829" providerId="LiveId" clId="{DA8C7B24-D34C-45F8-A7E3-D30DEA821D29}" dt="2024-04-18T16:46:51.761" v="5072" actId="478"/>
          <ac:picMkLst>
            <pc:docMk/>
            <pc:sldMk cId="868859778" sldId="322"/>
            <ac:picMk id="10" creationId="{71DCFD56-1C65-3AAE-581F-DA2CA62F826C}"/>
          </ac:picMkLst>
        </pc:picChg>
        <pc:picChg chg="add mod ord">
          <ac:chgData name="Jefferson Passerini" userId="ec684a97d9b6a829" providerId="LiveId" clId="{DA8C7B24-D34C-45F8-A7E3-D30DEA821D29}" dt="2024-04-18T16:47:01.687" v="5078" actId="167"/>
          <ac:picMkLst>
            <pc:docMk/>
            <pc:sldMk cId="868859778" sldId="322"/>
            <ac:picMk id="11" creationId="{302C3F85-B8D0-594E-6A3F-4851BDBF6B72}"/>
          </ac:picMkLst>
        </pc:picChg>
      </pc:sldChg>
      <pc:sldChg chg="addSp delSp modSp mod">
        <pc:chgData name="Jefferson Passerini" userId="ec684a97d9b6a829" providerId="LiveId" clId="{DA8C7B24-D34C-45F8-A7E3-D30DEA821D29}" dt="2024-04-18T17:04:53.789" v="5157"/>
        <pc:sldMkLst>
          <pc:docMk/>
          <pc:sldMk cId="3271141545" sldId="323"/>
        </pc:sldMkLst>
        <pc:spChg chg="del">
          <ac:chgData name="Jefferson Passerini" userId="ec684a97d9b6a829" providerId="LiveId" clId="{DA8C7B24-D34C-45F8-A7E3-D30DEA821D29}" dt="2024-04-18T17:04:52.584" v="5156" actId="478"/>
          <ac:spMkLst>
            <pc:docMk/>
            <pc:sldMk cId="3271141545" sldId="323"/>
            <ac:spMk id="2" creationId="{43D50298-122A-B2CE-0F1F-EA8C66BD9C4B}"/>
          </ac:spMkLst>
        </pc:spChg>
        <pc:spChg chg="add mod">
          <ac:chgData name="Jefferson Passerini" userId="ec684a97d9b6a829" providerId="LiveId" clId="{DA8C7B24-D34C-45F8-A7E3-D30DEA821D29}" dt="2024-04-18T17:04:53.789" v="5157"/>
          <ac:spMkLst>
            <pc:docMk/>
            <pc:sldMk cId="3271141545" sldId="323"/>
            <ac:spMk id="11" creationId="{69D12489-692D-AF07-BC12-E6F6C4F90FA8}"/>
          </ac:spMkLst>
        </pc:spChg>
        <pc:picChg chg="del">
          <ac:chgData name="Jefferson Passerini" userId="ec684a97d9b6a829" providerId="LiveId" clId="{DA8C7B24-D34C-45F8-A7E3-D30DEA821D29}" dt="2024-04-18T17:04:51.692" v="5155" actId="478"/>
          <ac:picMkLst>
            <pc:docMk/>
            <pc:sldMk cId="3271141545" sldId="323"/>
            <ac:picMk id="8" creationId="{8EFF415D-6A3B-B51C-7705-BE2D31AE2E49}"/>
          </ac:picMkLst>
        </pc:picChg>
        <pc:picChg chg="add mod">
          <ac:chgData name="Jefferson Passerini" userId="ec684a97d9b6a829" providerId="LiveId" clId="{DA8C7B24-D34C-45F8-A7E3-D30DEA821D29}" dt="2024-04-18T17:04:53.789" v="5157"/>
          <ac:picMkLst>
            <pc:docMk/>
            <pc:sldMk cId="3271141545" sldId="323"/>
            <ac:picMk id="9" creationId="{EBFB27F6-4C0E-6DC7-4048-8198F403830B}"/>
          </ac:picMkLst>
        </pc:picChg>
        <pc:picChg chg="add mod ord">
          <ac:chgData name="Jefferson Passerini" userId="ec684a97d9b6a829" providerId="LiveId" clId="{DA8C7B24-D34C-45F8-A7E3-D30DEA821D29}" dt="2024-04-18T16:49:04.264" v="5083" actId="167"/>
          <ac:picMkLst>
            <pc:docMk/>
            <pc:sldMk cId="3271141545" sldId="323"/>
            <ac:picMk id="10" creationId="{36171662-31A4-FA0B-32D3-D504D6717364}"/>
          </ac:picMkLst>
        </pc:picChg>
        <pc:picChg chg="del">
          <ac:chgData name="Jefferson Passerini" userId="ec684a97d9b6a829" providerId="LiveId" clId="{DA8C7B24-D34C-45F8-A7E3-D30DEA821D29}" dt="2024-04-18T16:48:55.234" v="5079" actId="478"/>
          <ac:picMkLst>
            <pc:docMk/>
            <pc:sldMk cId="3271141545" sldId="323"/>
            <ac:picMk id="11" creationId="{062E3DE9-987F-1E0A-2B02-8ADCF9333326}"/>
          </ac:picMkLst>
        </pc:picChg>
      </pc:sldChg>
      <pc:sldChg chg="addSp delSp modSp mod">
        <pc:chgData name="Jefferson Passerini" userId="ec684a97d9b6a829" providerId="LiveId" clId="{DA8C7B24-D34C-45F8-A7E3-D30DEA821D29}" dt="2024-04-18T17:05:17.708" v="5162" actId="1076"/>
        <pc:sldMkLst>
          <pc:docMk/>
          <pc:sldMk cId="196917162" sldId="324"/>
        </pc:sldMkLst>
        <pc:spChg chg="del">
          <ac:chgData name="Jefferson Passerini" userId="ec684a97d9b6a829" providerId="LiveId" clId="{DA8C7B24-D34C-45F8-A7E3-D30DEA821D29}" dt="2024-04-18T17:05:10.836" v="5160" actId="478"/>
          <ac:spMkLst>
            <pc:docMk/>
            <pc:sldMk cId="196917162" sldId="324"/>
            <ac:spMk id="2" creationId="{43D50298-122A-B2CE-0F1F-EA8C66BD9C4B}"/>
          </ac:spMkLst>
        </pc:spChg>
        <pc:spChg chg="add mod">
          <ac:chgData name="Jefferson Passerini" userId="ec684a97d9b6a829" providerId="LiveId" clId="{DA8C7B24-D34C-45F8-A7E3-D30DEA821D29}" dt="2024-04-18T17:05:17.708" v="5162" actId="1076"/>
          <ac:spMkLst>
            <pc:docMk/>
            <pc:sldMk cId="196917162" sldId="324"/>
            <ac:spMk id="10" creationId="{8F904669-8D79-D83E-CB42-69722EA58663}"/>
          </ac:spMkLst>
        </pc:spChg>
        <pc:picChg chg="add mod">
          <ac:chgData name="Jefferson Passerini" userId="ec684a97d9b6a829" providerId="LiveId" clId="{DA8C7B24-D34C-45F8-A7E3-D30DEA821D29}" dt="2024-04-18T17:05:14.276" v="5161" actId="14100"/>
          <ac:picMkLst>
            <pc:docMk/>
            <pc:sldMk cId="196917162" sldId="324"/>
            <ac:picMk id="7" creationId="{61EB62A4-AA87-738F-58ED-722D9D4225CC}"/>
          </ac:picMkLst>
        </pc:picChg>
        <pc:picChg chg="del">
          <ac:chgData name="Jefferson Passerini" userId="ec684a97d9b6a829" providerId="LiveId" clId="{DA8C7B24-D34C-45F8-A7E3-D30DEA821D29}" dt="2024-04-18T17:05:02.224" v="5158" actId="478"/>
          <ac:picMkLst>
            <pc:docMk/>
            <pc:sldMk cId="196917162" sldId="324"/>
            <ac:picMk id="8" creationId="{8EFF415D-6A3B-B51C-7705-BE2D31AE2E49}"/>
          </ac:picMkLst>
        </pc:picChg>
        <pc:picChg chg="add mod ord">
          <ac:chgData name="Jefferson Passerini" userId="ec684a97d9b6a829" providerId="LiveId" clId="{DA8C7B24-D34C-45F8-A7E3-D30DEA821D29}" dt="2024-04-18T16:58:57.016" v="5088" actId="167"/>
          <ac:picMkLst>
            <pc:docMk/>
            <pc:sldMk cId="196917162" sldId="324"/>
            <ac:picMk id="9" creationId="{8C698404-0EE8-4537-0518-36ECD50C71AA}"/>
          </ac:picMkLst>
        </pc:picChg>
        <pc:picChg chg="del">
          <ac:chgData name="Jefferson Passerini" userId="ec684a97d9b6a829" providerId="LiveId" clId="{DA8C7B24-D34C-45F8-A7E3-D30DEA821D29}" dt="2024-04-18T16:58:47.714" v="5084" actId="478"/>
          <ac:picMkLst>
            <pc:docMk/>
            <pc:sldMk cId="196917162" sldId="324"/>
            <ac:picMk id="10" creationId="{EA406F97-1ECE-D3F0-0ED9-9FFD355EA679}"/>
          </ac:picMkLst>
        </pc:picChg>
      </pc:sldChg>
      <pc:sldChg chg="addSp delSp modSp mod">
        <pc:chgData name="Jefferson Passerini" userId="ec684a97d9b6a829" providerId="LiveId" clId="{DA8C7B24-D34C-45F8-A7E3-D30DEA821D29}" dt="2024-04-18T16:59:20.633" v="5093" actId="1076"/>
        <pc:sldMkLst>
          <pc:docMk/>
          <pc:sldMk cId="3815242128" sldId="325"/>
        </pc:sldMkLst>
        <pc:picChg chg="add mod">
          <ac:chgData name="Jefferson Passerini" userId="ec684a97d9b6a829" providerId="LiveId" clId="{DA8C7B24-D34C-45F8-A7E3-D30DEA821D29}" dt="2024-04-18T16:59:20.633" v="5093" actId="1076"/>
          <ac:picMkLst>
            <pc:docMk/>
            <pc:sldMk cId="3815242128" sldId="325"/>
            <ac:picMk id="5" creationId="{6C6FF656-302C-2E96-4E82-38435DA3AEDF}"/>
          </ac:picMkLst>
        </pc:picChg>
        <pc:picChg chg="del">
          <ac:chgData name="Jefferson Passerini" userId="ec684a97d9b6a829" providerId="LiveId" clId="{DA8C7B24-D34C-45F8-A7E3-D30DEA821D29}" dt="2024-04-18T16:59:06.889" v="5089" actId="478"/>
          <ac:picMkLst>
            <pc:docMk/>
            <pc:sldMk cId="3815242128" sldId="325"/>
            <ac:picMk id="11" creationId="{82ABF1F8-5D3D-BBB2-8FD8-9EDADDAD4910}"/>
          </ac:picMkLst>
        </pc:picChg>
      </pc:sldChg>
    </pc:docChg>
  </pc:docChgLst>
  <pc:docChgLst>
    <pc:chgData name="Jefferson Passerini" userId="ec684a97d9b6a829" providerId="LiveId" clId="{6D4B5001-5DF0-4AF5-979B-4C3C5DA419DE}"/>
    <pc:docChg chg="undo custSel addSld delSld modSld sldOrd">
      <pc:chgData name="Jefferson Passerini" userId="ec684a97d9b6a829" providerId="LiveId" clId="{6D4B5001-5DF0-4AF5-979B-4C3C5DA419DE}" dt="2024-03-21T19:43:49.602" v="6723" actId="1076"/>
      <pc:docMkLst>
        <pc:docMk/>
      </pc:docMkLst>
      <pc:sldChg chg="addSp delSp modSp add del mod setBg">
        <pc:chgData name="Jefferson Passerini" userId="ec684a97d9b6a829" providerId="LiveId" clId="{6D4B5001-5DF0-4AF5-979B-4C3C5DA419DE}" dt="2024-03-21T11:40:00.518" v="86" actId="20577"/>
        <pc:sldMkLst>
          <pc:docMk/>
          <pc:sldMk cId="3568309152" sldId="256"/>
        </pc:sldMkLst>
        <pc:spChg chg="mod">
          <ac:chgData name="Jefferson Passerini" userId="ec684a97d9b6a829" providerId="LiveId" clId="{6D4B5001-5DF0-4AF5-979B-4C3C5DA419DE}" dt="2024-03-21T11:40:00.518" v="86" actId="20577"/>
          <ac:spMkLst>
            <pc:docMk/>
            <pc:sldMk cId="3568309152" sldId="256"/>
            <ac:spMk id="2" creationId="{2E243026-E16F-9CDD-AE56-CF691B008A41}"/>
          </ac:spMkLst>
        </pc:spChg>
        <pc:spChg chg="mod">
          <ac:chgData name="Jefferson Passerini" userId="ec684a97d9b6a829" providerId="LiveId" clId="{6D4B5001-5DF0-4AF5-979B-4C3C5DA419DE}" dt="2024-03-21T11:39:53.914" v="81" actId="26606"/>
          <ac:spMkLst>
            <pc:docMk/>
            <pc:sldMk cId="3568309152" sldId="256"/>
            <ac:spMk id="3" creationId="{A782A01C-CDB4-BEF0-9F78-DD3F68C87023}"/>
          </ac:spMkLst>
        </pc:spChg>
        <pc:spChg chg="add del">
          <ac:chgData name="Jefferson Passerini" userId="ec684a97d9b6a829" providerId="LiveId" clId="{6D4B5001-5DF0-4AF5-979B-4C3C5DA419DE}" dt="2024-03-21T11:39:53.914" v="81" actId="26606"/>
          <ac:spMkLst>
            <pc:docMk/>
            <pc:sldMk cId="3568309152" sldId="256"/>
            <ac:spMk id="10" creationId="{0671A8AE-40A1-4631-A6B8-581AFF065482}"/>
          </ac:spMkLst>
        </pc:spChg>
        <pc:spChg chg="add del">
          <ac:chgData name="Jefferson Passerini" userId="ec684a97d9b6a829" providerId="LiveId" clId="{6D4B5001-5DF0-4AF5-979B-4C3C5DA419DE}" dt="2024-03-21T11:39:53.914" v="81" actId="26606"/>
          <ac:spMkLst>
            <pc:docMk/>
            <pc:sldMk cId="3568309152" sldId="256"/>
            <ac:spMk id="12" creationId="{AB58EF07-17C2-48CF-ABB0-EEF1F17CB8F0}"/>
          </ac:spMkLst>
        </pc:spChg>
        <pc:spChg chg="add del">
          <ac:chgData name="Jefferson Passerini" userId="ec684a97d9b6a829" providerId="LiveId" clId="{6D4B5001-5DF0-4AF5-979B-4C3C5DA419DE}" dt="2024-03-21T11:39:53.914" v="81" actId="26606"/>
          <ac:spMkLst>
            <pc:docMk/>
            <pc:sldMk cId="3568309152" sldId="256"/>
            <ac:spMk id="14" creationId="{AF2F604E-43BE-4DC3-B983-E071523364F8}"/>
          </ac:spMkLst>
        </pc:spChg>
        <pc:spChg chg="add del">
          <ac:chgData name="Jefferson Passerini" userId="ec684a97d9b6a829" providerId="LiveId" clId="{6D4B5001-5DF0-4AF5-979B-4C3C5DA419DE}" dt="2024-03-21T11:39:53.914" v="81" actId="26606"/>
          <ac:spMkLst>
            <pc:docMk/>
            <pc:sldMk cId="3568309152" sldId="256"/>
            <ac:spMk id="16" creationId="{08C9B587-E65E-4B52-B37C-ABEBB6E87928}"/>
          </ac:spMkLst>
        </pc:spChg>
        <pc:spChg chg="add del">
          <ac:chgData name="Jefferson Passerini" userId="ec684a97d9b6a829" providerId="LiveId" clId="{6D4B5001-5DF0-4AF5-979B-4C3C5DA419DE}" dt="2024-03-21T11:38:47.304" v="48" actId="26606"/>
          <ac:spMkLst>
            <pc:docMk/>
            <pc:sldMk cId="3568309152" sldId="256"/>
            <ac:spMk id="21" creationId="{06DA9DF9-31F7-4056-B42E-878CC92417B8}"/>
          </ac:spMkLst>
        </pc:spChg>
        <pc:spChg chg="add del">
          <ac:chgData name="Jefferson Passerini" userId="ec684a97d9b6a829" providerId="LiveId" clId="{6D4B5001-5DF0-4AF5-979B-4C3C5DA419DE}" dt="2024-03-21T11:38:53.808" v="50" actId="26606"/>
          <ac:spMkLst>
            <pc:docMk/>
            <pc:sldMk cId="3568309152" sldId="256"/>
            <ac:spMk id="23" creationId="{7CCFC2C6-6238-4A2F-93DE-2ADF74AF635E}"/>
          </ac:spMkLst>
        </pc:spChg>
        <pc:spChg chg="add del">
          <ac:chgData name="Jefferson Passerini" userId="ec684a97d9b6a829" providerId="LiveId" clId="{6D4B5001-5DF0-4AF5-979B-4C3C5DA419DE}" dt="2024-03-21T11:38:53.808" v="50" actId="26606"/>
          <ac:spMkLst>
            <pc:docMk/>
            <pc:sldMk cId="3568309152" sldId="256"/>
            <ac:spMk id="24" creationId="{6CCA5F87-1D1E-45CB-8D83-FC7EEFAD9935}"/>
          </ac:spMkLst>
        </pc:spChg>
        <pc:spChg chg="add del">
          <ac:chgData name="Jefferson Passerini" userId="ec684a97d9b6a829" providerId="LiveId" clId="{6D4B5001-5DF0-4AF5-979B-4C3C5DA419DE}" dt="2024-03-21T11:38:53.808" v="50" actId="26606"/>
          <ac:spMkLst>
            <pc:docMk/>
            <pc:sldMk cId="3568309152" sldId="256"/>
            <ac:spMk id="25" creationId="{AF2F604E-43BE-4DC3-B983-E071523364F8}"/>
          </ac:spMkLst>
        </pc:spChg>
        <pc:spChg chg="add del">
          <ac:chgData name="Jefferson Passerini" userId="ec684a97d9b6a829" providerId="LiveId" clId="{6D4B5001-5DF0-4AF5-979B-4C3C5DA419DE}" dt="2024-03-21T11:38:53.808" v="50" actId="26606"/>
          <ac:spMkLst>
            <pc:docMk/>
            <pc:sldMk cId="3568309152" sldId="256"/>
            <ac:spMk id="27" creationId="{08C9B587-E65E-4B52-B37C-ABEBB6E87928}"/>
          </ac:spMkLst>
        </pc:spChg>
        <pc:spChg chg="add del">
          <ac:chgData name="Jefferson Passerini" userId="ec684a97d9b6a829" providerId="LiveId" clId="{6D4B5001-5DF0-4AF5-979B-4C3C5DA419DE}" dt="2024-03-21T11:39:05.926" v="52" actId="26606"/>
          <ac:spMkLst>
            <pc:docMk/>
            <pc:sldMk cId="3568309152" sldId="256"/>
            <ac:spMk id="29" creationId="{0671A8AE-40A1-4631-A6B8-581AFF065482}"/>
          </ac:spMkLst>
        </pc:spChg>
        <pc:spChg chg="add del">
          <ac:chgData name="Jefferson Passerini" userId="ec684a97d9b6a829" providerId="LiveId" clId="{6D4B5001-5DF0-4AF5-979B-4C3C5DA419DE}" dt="2024-03-21T11:39:05.926" v="52" actId="26606"/>
          <ac:spMkLst>
            <pc:docMk/>
            <pc:sldMk cId="3568309152" sldId="256"/>
            <ac:spMk id="30" creationId="{AB58EF07-17C2-48CF-ABB0-EEF1F17CB8F0}"/>
          </ac:spMkLst>
        </pc:spChg>
        <pc:spChg chg="add del">
          <ac:chgData name="Jefferson Passerini" userId="ec684a97d9b6a829" providerId="LiveId" clId="{6D4B5001-5DF0-4AF5-979B-4C3C5DA419DE}" dt="2024-03-21T11:39:05.926" v="52" actId="26606"/>
          <ac:spMkLst>
            <pc:docMk/>
            <pc:sldMk cId="3568309152" sldId="256"/>
            <ac:spMk id="31" creationId="{AF2F604E-43BE-4DC3-B983-E071523364F8}"/>
          </ac:spMkLst>
        </pc:spChg>
        <pc:spChg chg="add del">
          <ac:chgData name="Jefferson Passerini" userId="ec684a97d9b6a829" providerId="LiveId" clId="{6D4B5001-5DF0-4AF5-979B-4C3C5DA419DE}" dt="2024-03-21T11:39:05.926" v="52" actId="26606"/>
          <ac:spMkLst>
            <pc:docMk/>
            <pc:sldMk cId="3568309152" sldId="256"/>
            <ac:spMk id="32" creationId="{08C9B587-E65E-4B52-B37C-ABEBB6E87928}"/>
          </ac:spMkLst>
        </pc:spChg>
        <pc:spChg chg="add del">
          <ac:chgData name="Jefferson Passerini" userId="ec684a97d9b6a829" providerId="LiveId" clId="{6D4B5001-5DF0-4AF5-979B-4C3C5DA419DE}" dt="2024-03-21T11:39:08.510" v="54" actId="26606"/>
          <ac:spMkLst>
            <pc:docMk/>
            <pc:sldMk cId="3568309152" sldId="256"/>
            <ac:spMk id="34" creationId="{526E0BFB-CDF1-4990-8C11-AC849311E0A8}"/>
          </ac:spMkLst>
        </pc:spChg>
        <pc:spChg chg="add del">
          <ac:chgData name="Jefferson Passerini" userId="ec684a97d9b6a829" providerId="LiveId" clId="{6D4B5001-5DF0-4AF5-979B-4C3C5DA419DE}" dt="2024-03-21T11:39:08.510" v="54" actId="26606"/>
          <ac:spMkLst>
            <pc:docMk/>
            <pc:sldMk cId="3568309152" sldId="256"/>
            <ac:spMk id="35" creationId="{6069A1F8-9BEB-4786-9694-FC48B2D75D21}"/>
          </ac:spMkLst>
        </pc:spChg>
        <pc:spChg chg="add del">
          <ac:chgData name="Jefferson Passerini" userId="ec684a97d9b6a829" providerId="LiveId" clId="{6D4B5001-5DF0-4AF5-979B-4C3C5DA419DE}" dt="2024-03-21T11:39:08.510" v="54" actId="26606"/>
          <ac:spMkLst>
            <pc:docMk/>
            <pc:sldMk cId="3568309152" sldId="256"/>
            <ac:spMk id="36" creationId="{AF2F604E-43BE-4DC3-B983-E071523364F8}"/>
          </ac:spMkLst>
        </pc:spChg>
        <pc:spChg chg="add del">
          <ac:chgData name="Jefferson Passerini" userId="ec684a97d9b6a829" providerId="LiveId" clId="{6D4B5001-5DF0-4AF5-979B-4C3C5DA419DE}" dt="2024-03-21T11:39:08.510" v="54" actId="26606"/>
          <ac:spMkLst>
            <pc:docMk/>
            <pc:sldMk cId="3568309152" sldId="256"/>
            <ac:spMk id="37" creationId="{08C9B587-E65E-4B52-B37C-ABEBB6E87928}"/>
          </ac:spMkLst>
        </pc:spChg>
        <pc:spChg chg="add del">
          <ac:chgData name="Jefferson Passerini" userId="ec684a97d9b6a829" providerId="LiveId" clId="{6D4B5001-5DF0-4AF5-979B-4C3C5DA419DE}" dt="2024-03-21T11:39:13.030" v="56" actId="26606"/>
          <ac:spMkLst>
            <pc:docMk/>
            <pc:sldMk cId="3568309152" sldId="256"/>
            <ac:spMk id="39" creationId="{E91DC736-0EF8-4F87-9146-EBF1D2EE4D3D}"/>
          </ac:spMkLst>
        </pc:spChg>
        <pc:spChg chg="add del">
          <ac:chgData name="Jefferson Passerini" userId="ec684a97d9b6a829" providerId="LiveId" clId="{6D4B5001-5DF0-4AF5-979B-4C3C5DA419DE}" dt="2024-03-21T11:39:13.030" v="56" actId="26606"/>
          <ac:spMkLst>
            <pc:docMk/>
            <pc:sldMk cId="3568309152" sldId="256"/>
            <ac:spMk id="40" creationId="{097CD68E-23E3-4007-8847-CD0944C4F7BE}"/>
          </ac:spMkLst>
        </pc:spChg>
        <pc:spChg chg="add del">
          <ac:chgData name="Jefferson Passerini" userId="ec684a97d9b6a829" providerId="LiveId" clId="{6D4B5001-5DF0-4AF5-979B-4C3C5DA419DE}" dt="2024-03-21T11:39:13.030" v="56" actId="26606"/>
          <ac:spMkLst>
            <pc:docMk/>
            <pc:sldMk cId="3568309152" sldId="256"/>
            <ac:spMk id="41" creationId="{AF2F604E-43BE-4DC3-B983-E071523364F8}"/>
          </ac:spMkLst>
        </pc:spChg>
        <pc:spChg chg="add del">
          <ac:chgData name="Jefferson Passerini" userId="ec684a97d9b6a829" providerId="LiveId" clId="{6D4B5001-5DF0-4AF5-979B-4C3C5DA419DE}" dt="2024-03-21T11:39:13.030" v="56" actId="26606"/>
          <ac:spMkLst>
            <pc:docMk/>
            <pc:sldMk cId="3568309152" sldId="256"/>
            <ac:spMk id="42" creationId="{08C9B587-E65E-4B52-B37C-ABEBB6E87928}"/>
          </ac:spMkLst>
        </pc:spChg>
        <pc:spChg chg="add del">
          <ac:chgData name="Jefferson Passerini" userId="ec684a97d9b6a829" providerId="LiveId" clId="{6D4B5001-5DF0-4AF5-979B-4C3C5DA419DE}" dt="2024-03-21T11:39:16.215" v="58" actId="26606"/>
          <ac:spMkLst>
            <pc:docMk/>
            <pc:sldMk cId="3568309152" sldId="256"/>
            <ac:spMk id="44" creationId="{22A397E7-BF60-45B2-84C7-B074B76C37A7}"/>
          </ac:spMkLst>
        </pc:spChg>
        <pc:spChg chg="add del">
          <ac:chgData name="Jefferson Passerini" userId="ec684a97d9b6a829" providerId="LiveId" clId="{6D4B5001-5DF0-4AF5-979B-4C3C5DA419DE}" dt="2024-03-21T11:39:16.215" v="58" actId="26606"/>
          <ac:spMkLst>
            <pc:docMk/>
            <pc:sldMk cId="3568309152" sldId="256"/>
            <ac:spMk id="45" creationId="{890DEF05-784E-4B61-89E4-04C4ECF4E5A0}"/>
          </ac:spMkLst>
        </pc:spChg>
        <pc:spChg chg="add del">
          <ac:chgData name="Jefferson Passerini" userId="ec684a97d9b6a829" providerId="LiveId" clId="{6D4B5001-5DF0-4AF5-979B-4C3C5DA419DE}" dt="2024-03-21T11:39:19.767" v="60" actId="26606"/>
          <ac:spMkLst>
            <pc:docMk/>
            <pc:sldMk cId="3568309152" sldId="256"/>
            <ac:spMk id="48" creationId="{55666830-9A19-4E01-8505-D6C7F9AC5665}"/>
          </ac:spMkLst>
        </pc:spChg>
        <pc:spChg chg="add del">
          <ac:chgData name="Jefferson Passerini" userId="ec684a97d9b6a829" providerId="LiveId" clId="{6D4B5001-5DF0-4AF5-979B-4C3C5DA419DE}" dt="2024-03-21T11:39:19.767" v="60" actId="26606"/>
          <ac:spMkLst>
            <pc:docMk/>
            <pc:sldMk cId="3568309152" sldId="256"/>
            <ac:spMk id="49" creationId="{AE9FC877-7FB6-4D22-9988-35420644E202}"/>
          </ac:spMkLst>
        </pc:spChg>
        <pc:spChg chg="add del">
          <ac:chgData name="Jefferson Passerini" userId="ec684a97d9b6a829" providerId="LiveId" clId="{6D4B5001-5DF0-4AF5-979B-4C3C5DA419DE}" dt="2024-03-21T11:39:19.767" v="60" actId="26606"/>
          <ac:spMkLst>
            <pc:docMk/>
            <pc:sldMk cId="3568309152" sldId="256"/>
            <ac:spMk id="50" creationId="{E41809D1-F12E-46BB-B804-5F209D325E8B}"/>
          </ac:spMkLst>
        </pc:spChg>
        <pc:spChg chg="add del">
          <ac:chgData name="Jefferson Passerini" userId="ec684a97d9b6a829" providerId="LiveId" clId="{6D4B5001-5DF0-4AF5-979B-4C3C5DA419DE}" dt="2024-03-21T11:39:19.767" v="60" actId="26606"/>
          <ac:spMkLst>
            <pc:docMk/>
            <pc:sldMk cId="3568309152" sldId="256"/>
            <ac:spMk id="51" creationId="{AF2F604E-43BE-4DC3-B983-E071523364F8}"/>
          </ac:spMkLst>
        </pc:spChg>
        <pc:spChg chg="add del">
          <ac:chgData name="Jefferson Passerini" userId="ec684a97d9b6a829" providerId="LiveId" clId="{6D4B5001-5DF0-4AF5-979B-4C3C5DA419DE}" dt="2024-03-21T11:39:19.767" v="60" actId="26606"/>
          <ac:spMkLst>
            <pc:docMk/>
            <pc:sldMk cId="3568309152" sldId="256"/>
            <ac:spMk id="52" creationId="{08C9B587-E65E-4B52-B37C-ABEBB6E87928}"/>
          </ac:spMkLst>
        </pc:spChg>
        <pc:spChg chg="add del">
          <ac:chgData name="Jefferson Passerini" userId="ec684a97d9b6a829" providerId="LiveId" clId="{6D4B5001-5DF0-4AF5-979B-4C3C5DA419DE}" dt="2024-03-21T11:39:31.175" v="62" actId="26606"/>
          <ac:spMkLst>
            <pc:docMk/>
            <pc:sldMk cId="3568309152" sldId="256"/>
            <ac:spMk id="54" creationId="{C6B158B5-50B5-4927-A367-7C9F3AFE5DCB}"/>
          </ac:spMkLst>
        </pc:spChg>
        <pc:spChg chg="add del">
          <ac:chgData name="Jefferson Passerini" userId="ec684a97d9b6a829" providerId="LiveId" clId="{6D4B5001-5DF0-4AF5-979B-4C3C5DA419DE}" dt="2024-03-21T11:39:31.175" v="62" actId="26606"/>
          <ac:spMkLst>
            <pc:docMk/>
            <pc:sldMk cId="3568309152" sldId="256"/>
            <ac:spMk id="55" creationId="{B01367A3-F670-4BD9-9972-F7E97FC227ED}"/>
          </ac:spMkLst>
        </pc:spChg>
        <pc:spChg chg="add del">
          <ac:chgData name="Jefferson Passerini" userId="ec684a97d9b6a829" providerId="LiveId" clId="{6D4B5001-5DF0-4AF5-979B-4C3C5DA419DE}" dt="2024-03-21T11:39:31.175" v="62" actId="26606"/>
          <ac:spMkLst>
            <pc:docMk/>
            <pc:sldMk cId="3568309152" sldId="256"/>
            <ac:spMk id="56" creationId="{38C3DB02-606C-40EC-8381-7A29A1ADFAE7}"/>
          </ac:spMkLst>
        </pc:spChg>
        <pc:spChg chg="add del">
          <ac:chgData name="Jefferson Passerini" userId="ec684a97d9b6a829" providerId="LiveId" clId="{6D4B5001-5DF0-4AF5-979B-4C3C5DA419DE}" dt="2024-03-21T11:39:37.397" v="64" actId="26606"/>
          <ac:spMkLst>
            <pc:docMk/>
            <pc:sldMk cId="3568309152" sldId="256"/>
            <ac:spMk id="58" creationId="{D776D29F-0A2C-4F75-8582-7C7DFCBD11D5}"/>
          </ac:spMkLst>
        </pc:spChg>
        <pc:spChg chg="add del">
          <ac:chgData name="Jefferson Passerini" userId="ec684a97d9b6a829" providerId="LiveId" clId="{6D4B5001-5DF0-4AF5-979B-4C3C5DA419DE}" dt="2024-03-21T11:39:37.397" v="64" actId="26606"/>
          <ac:spMkLst>
            <pc:docMk/>
            <pc:sldMk cId="3568309152" sldId="256"/>
            <ac:spMk id="59" creationId="{C4D41903-2C9D-4F9E-AA1F-6161F8A6FC01}"/>
          </ac:spMkLst>
        </pc:spChg>
        <pc:spChg chg="add del">
          <ac:chgData name="Jefferson Passerini" userId="ec684a97d9b6a829" providerId="LiveId" clId="{6D4B5001-5DF0-4AF5-979B-4C3C5DA419DE}" dt="2024-03-21T11:39:37.397" v="64" actId="26606"/>
          <ac:spMkLst>
            <pc:docMk/>
            <pc:sldMk cId="3568309152" sldId="256"/>
            <ac:spMk id="60" creationId="{9E4574B5-C90E-412D-BAB0-B9F483290C67}"/>
          </ac:spMkLst>
        </pc:spChg>
        <pc:spChg chg="add del">
          <ac:chgData name="Jefferson Passerini" userId="ec684a97d9b6a829" providerId="LiveId" clId="{6D4B5001-5DF0-4AF5-979B-4C3C5DA419DE}" dt="2024-03-21T11:39:39.501" v="66" actId="26606"/>
          <ac:spMkLst>
            <pc:docMk/>
            <pc:sldMk cId="3568309152" sldId="256"/>
            <ac:spMk id="62" creationId="{55666830-9A19-4E01-8505-D6C7F9AC5665}"/>
          </ac:spMkLst>
        </pc:spChg>
        <pc:spChg chg="add del">
          <ac:chgData name="Jefferson Passerini" userId="ec684a97d9b6a829" providerId="LiveId" clId="{6D4B5001-5DF0-4AF5-979B-4C3C5DA419DE}" dt="2024-03-21T11:39:39.501" v="66" actId="26606"/>
          <ac:spMkLst>
            <pc:docMk/>
            <pc:sldMk cId="3568309152" sldId="256"/>
            <ac:spMk id="63" creationId="{AE9FC877-7FB6-4D22-9988-35420644E202}"/>
          </ac:spMkLst>
        </pc:spChg>
        <pc:spChg chg="add del">
          <ac:chgData name="Jefferson Passerini" userId="ec684a97d9b6a829" providerId="LiveId" clId="{6D4B5001-5DF0-4AF5-979B-4C3C5DA419DE}" dt="2024-03-21T11:39:39.501" v="66" actId="26606"/>
          <ac:spMkLst>
            <pc:docMk/>
            <pc:sldMk cId="3568309152" sldId="256"/>
            <ac:spMk id="64" creationId="{E41809D1-F12E-46BB-B804-5F209D325E8B}"/>
          </ac:spMkLst>
        </pc:spChg>
        <pc:spChg chg="add del">
          <ac:chgData name="Jefferson Passerini" userId="ec684a97d9b6a829" providerId="LiveId" clId="{6D4B5001-5DF0-4AF5-979B-4C3C5DA419DE}" dt="2024-03-21T11:39:39.501" v="66" actId="26606"/>
          <ac:spMkLst>
            <pc:docMk/>
            <pc:sldMk cId="3568309152" sldId="256"/>
            <ac:spMk id="65" creationId="{AF2F604E-43BE-4DC3-B983-E071523364F8}"/>
          </ac:spMkLst>
        </pc:spChg>
        <pc:spChg chg="add del">
          <ac:chgData name="Jefferson Passerini" userId="ec684a97d9b6a829" providerId="LiveId" clId="{6D4B5001-5DF0-4AF5-979B-4C3C5DA419DE}" dt="2024-03-21T11:39:39.501" v="66" actId="26606"/>
          <ac:spMkLst>
            <pc:docMk/>
            <pc:sldMk cId="3568309152" sldId="256"/>
            <ac:spMk id="66" creationId="{08C9B587-E65E-4B52-B37C-ABEBB6E87928}"/>
          </ac:spMkLst>
        </pc:spChg>
        <pc:spChg chg="add del">
          <ac:chgData name="Jefferson Passerini" userId="ec684a97d9b6a829" providerId="LiveId" clId="{6D4B5001-5DF0-4AF5-979B-4C3C5DA419DE}" dt="2024-03-21T11:39:42.741" v="68" actId="26606"/>
          <ac:spMkLst>
            <pc:docMk/>
            <pc:sldMk cId="3568309152" sldId="256"/>
            <ac:spMk id="68" creationId="{526E0BFB-CDF1-4990-8C11-AC849311E0A8}"/>
          </ac:spMkLst>
        </pc:spChg>
        <pc:spChg chg="add del">
          <ac:chgData name="Jefferson Passerini" userId="ec684a97d9b6a829" providerId="LiveId" clId="{6D4B5001-5DF0-4AF5-979B-4C3C5DA419DE}" dt="2024-03-21T11:39:42.741" v="68" actId="26606"/>
          <ac:spMkLst>
            <pc:docMk/>
            <pc:sldMk cId="3568309152" sldId="256"/>
            <ac:spMk id="69" creationId="{6069A1F8-9BEB-4786-9694-FC48B2D75D21}"/>
          </ac:spMkLst>
        </pc:spChg>
        <pc:spChg chg="add del">
          <ac:chgData name="Jefferson Passerini" userId="ec684a97d9b6a829" providerId="LiveId" clId="{6D4B5001-5DF0-4AF5-979B-4C3C5DA419DE}" dt="2024-03-21T11:39:42.741" v="68" actId="26606"/>
          <ac:spMkLst>
            <pc:docMk/>
            <pc:sldMk cId="3568309152" sldId="256"/>
            <ac:spMk id="70" creationId="{AF2F604E-43BE-4DC3-B983-E071523364F8}"/>
          </ac:spMkLst>
        </pc:spChg>
        <pc:spChg chg="add del">
          <ac:chgData name="Jefferson Passerini" userId="ec684a97d9b6a829" providerId="LiveId" clId="{6D4B5001-5DF0-4AF5-979B-4C3C5DA419DE}" dt="2024-03-21T11:39:42.741" v="68" actId="26606"/>
          <ac:spMkLst>
            <pc:docMk/>
            <pc:sldMk cId="3568309152" sldId="256"/>
            <ac:spMk id="71" creationId="{08C9B587-E65E-4B52-B37C-ABEBB6E87928}"/>
          </ac:spMkLst>
        </pc:spChg>
        <pc:spChg chg="add del">
          <ac:chgData name="Jefferson Passerini" userId="ec684a97d9b6a829" providerId="LiveId" clId="{6D4B5001-5DF0-4AF5-979B-4C3C5DA419DE}" dt="2024-03-21T11:39:47.684" v="70" actId="26606"/>
          <ac:spMkLst>
            <pc:docMk/>
            <pc:sldMk cId="3568309152" sldId="256"/>
            <ac:spMk id="73" creationId="{6CCA5F87-1D1E-45CB-8D83-FC7EEFAD9935}"/>
          </ac:spMkLst>
        </pc:spChg>
        <pc:spChg chg="add del">
          <ac:chgData name="Jefferson Passerini" userId="ec684a97d9b6a829" providerId="LiveId" clId="{6D4B5001-5DF0-4AF5-979B-4C3C5DA419DE}" dt="2024-03-21T11:39:47.684" v="70" actId="26606"/>
          <ac:spMkLst>
            <pc:docMk/>
            <pc:sldMk cId="3568309152" sldId="256"/>
            <ac:spMk id="74" creationId="{7CCFC2C6-6238-4A2F-93DE-2ADF74AF635E}"/>
          </ac:spMkLst>
        </pc:spChg>
        <pc:spChg chg="add del">
          <ac:chgData name="Jefferson Passerini" userId="ec684a97d9b6a829" providerId="LiveId" clId="{6D4B5001-5DF0-4AF5-979B-4C3C5DA419DE}" dt="2024-03-21T11:39:47.684" v="70" actId="26606"/>
          <ac:spMkLst>
            <pc:docMk/>
            <pc:sldMk cId="3568309152" sldId="256"/>
            <ac:spMk id="75" creationId="{AF2F604E-43BE-4DC3-B983-E071523364F8}"/>
          </ac:spMkLst>
        </pc:spChg>
        <pc:spChg chg="add del">
          <ac:chgData name="Jefferson Passerini" userId="ec684a97d9b6a829" providerId="LiveId" clId="{6D4B5001-5DF0-4AF5-979B-4C3C5DA419DE}" dt="2024-03-21T11:39:47.684" v="70" actId="26606"/>
          <ac:spMkLst>
            <pc:docMk/>
            <pc:sldMk cId="3568309152" sldId="256"/>
            <ac:spMk id="76" creationId="{08C9B587-E65E-4B52-B37C-ABEBB6E87928}"/>
          </ac:spMkLst>
        </pc:spChg>
        <pc:spChg chg="add del">
          <ac:chgData name="Jefferson Passerini" userId="ec684a97d9b6a829" providerId="LiveId" clId="{6D4B5001-5DF0-4AF5-979B-4C3C5DA419DE}" dt="2024-03-21T11:39:49.835" v="72" actId="26606"/>
          <ac:spMkLst>
            <pc:docMk/>
            <pc:sldMk cId="3568309152" sldId="256"/>
            <ac:spMk id="78" creationId="{0671A8AE-40A1-4631-A6B8-581AFF065482}"/>
          </ac:spMkLst>
        </pc:spChg>
        <pc:spChg chg="add del">
          <ac:chgData name="Jefferson Passerini" userId="ec684a97d9b6a829" providerId="LiveId" clId="{6D4B5001-5DF0-4AF5-979B-4C3C5DA419DE}" dt="2024-03-21T11:39:49.835" v="72" actId="26606"/>
          <ac:spMkLst>
            <pc:docMk/>
            <pc:sldMk cId="3568309152" sldId="256"/>
            <ac:spMk id="79" creationId="{AB58EF07-17C2-48CF-ABB0-EEF1F17CB8F0}"/>
          </ac:spMkLst>
        </pc:spChg>
        <pc:spChg chg="add del">
          <ac:chgData name="Jefferson Passerini" userId="ec684a97d9b6a829" providerId="LiveId" clId="{6D4B5001-5DF0-4AF5-979B-4C3C5DA419DE}" dt="2024-03-21T11:39:49.835" v="72" actId="26606"/>
          <ac:spMkLst>
            <pc:docMk/>
            <pc:sldMk cId="3568309152" sldId="256"/>
            <ac:spMk id="80" creationId="{AF2F604E-43BE-4DC3-B983-E071523364F8}"/>
          </ac:spMkLst>
        </pc:spChg>
        <pc:spChg chg="add del">
          <ac:chgData name="Jefferson Passerini" userId="ec684a97d9b6a829" providerId="LiveId" clId="{6D4B5001-5DF0-4AF5-979B-4C3C5DA419DE}" dt="2024-03-21T11:39:49.835" v="72" actId="26606"/>
          <ac:spMkLst>
            <pc:docMk/>
            <pc:sldMk cId="3568309152" sldId="256"/>
            <ac:spMk id="81" creationId="{08C9B587-E65E-4B52-B37C-ABEBB6E87928}"/>
          </ac:spMkLst>
        </pc:spChg>
        <pc:spChg chg="add del">
          <ac:chgData name="Jefferson Passerini" userId="ec684a97d9b6a829" providerId="LiveId" clId="{6D4B5001-5DF0-4AF5-979B-4C3C5DA419DE}" dt="2024-03-21T11:39:50.510" v="74" actId="26606"/>
          <ac:spMkLst>
            <pc:docMk/>
            <pc:sldMk cId="3568309152" sldId="256"/>
            <ac:spMk id="83" creationId="{9B7AD9F6-8CE7-4299-8FC6-328F4DCD3FF9}"/>
          </ac:spMkLst>
        </pc:spChg>
        <pc:spChg chg="add del">
          <ac:chgData name="Jefferson Passerini" userId="ec684a97d9b6a829" providerId="LiveId" clId="{6D4B5001-5DF0-4AF5-979B-4C3C5DA419DE}" dt="2024-03-21T11:39:50.510" v="74" actId="26606"/>
          <ac:spMkLst>
            <pc:docMk/>
            <pc:sldMk cId="3568309152" sldId="256"/>
            <ac:spMk id="84" creationId="{F49775AF-8896-43EE-92C6-83497D6DC56F}"/>
          </ac:spMkLst>
        </pc:spChg>
        <pc:spChg chg="add del">
          <ac:chgData name="Jefferson Passerini" userId="ec684a97d9b6a829" providerId="LiveId" clId="{6D4B5001-5DF0-4AF5-979B-4C3C5DA419DE}" dt="2024-03-21T11:39:51.613" v="76" actId="26606"/>
          <ac:spMkLst>
            <pc:docMk/>
            <pc:sldMk cId="3568309152" sldId="256"/>
            <ac:spMk id="86" creationId="{9203DE33-2CD4-4CA8-9AF3-37C3B65133B0}"/>
          </ac:spMkLst>
        </pc:spChg>
        <pc:spChg chg="add del">
          <ac:chgData name="Jefferson Passerini" userId="ec684a97d9b6a829" providerId="LiveId" clId="{6D4B5001-5DF0-4AF5-979B-4C3C5DA419DE}" dt="2024-03-21T11:39:51.613" v="76" actId="26606"/>
          <ac:spMkLst>
            <pc:docMk/>
            <pc:sldMk cId="3568309152" sldId="256"/>
            <ac:spMk id="87" creationId="{0AF57B88-1D4C-41FA-A761-EC1DD10C35CB}"/>
          </ac:spMkLst>
        </pc:spChg>
        <pc:spChg chg="add del">
          <ac:chgData name="Jefferson Passerini" userId="ec684a97d9b6a829" providerId="LiveId" clId="{6D4B5001-5DF0-4AF5-979B-4C3C5DA419DE}" dt="2024-03-21T11:39:51.613" v="76" actId="26606"/>
          <ac:spMkLst>
            <pc:docMk/>
            <pc:sldMk cId="3568309152" sldId="256"/>
            <ac:spMk id="88" creationId="{D2548F45-5164-4ABB-8212-7F293FDED8D4}"/>
          </ac:spMkLst>
        </pc:spChg>
        <pc:spChg chg="add del">
          <ac:chgData name="Jefferson Passerini" userId="ec684a97d9b6a829" providerId="LiveId" clId="{6D4B5001-5DF0-4AF5-979B-4C3C5DA419DE}" dt="2024-03-21T11:39:51.613" v="76" actId="26606"/>
          <ac:spMkLst>
            <pc:docMk/>
            <pc:sldMk cId="3568309152" sldId="256"/>
            <ac:spMk id="89" creationId="{5E81CCFB-7BEF-4186-86FB-D09450B4D02D}"/>
          </ac:spMkLst>
        </pc:spChg>
        <pc:spChg chg="add del">
          <ac:chgData name="Jefferson Passerini" userId="ec684a97d9b6a829" providerId="LiveId" clId="{6D4B5001-5DF0-4AF5-979B-4C3C5DA419DE}" dt="2024-03-21T11:39:52.372" v="78" actId="26606"/>
          <ac:spMkLst>
            <pc:docMk/>
            <pc:sldMk cId="3568309152" sldId="256"/>
            <ac:spMk id="91" creationId="{657F69E0-C4B0-4BEC-A689-4F8D877F05D4}"/>
          </ac:spMkLst>
        </pc:spChg>
        <pc:spChg chg="add del">
          <ac:chgData name="Jefferson Passerini" userId="ec684a97d9b6a829" providerId="LiveId" clId="{6D4B5001-5DF0-4AF5-979B-4C3C5DA419DE}" dt="2024-03-21T11:39:52.372" v="78" actId="26606"/>
          <ac:spMkLst>
            <pc:docMk/>
            <pc:sldMk cId="3568309152" sldId="256"/>
            <ac:spMk id="92" creationId="{9F6380B4-6A1C-481E-8408-B4E6C75B9B81}"/>
          </ac:spMkLst>
        </pc:spChg>
        <pc:spChg chg="add del">
          <ac:chgData name="Jefferson Passerini" userId="ec684a97d9b6a829" providerId="LiveId" clId="{6D4B5001-5DF0-4AF5-979B-4C3C5DA419DE}" dt="2024-03-21T11:39:53.909" v="80" actId="26606"/>
          <ac:spMkLst>
            <pc:docMk/>
            <pc:sldMk cId="3568309152" sldId="256"/>
            <ac:spMk id="94" creationId="{06DA9DF9-31F7-4056-B42E-878CC92417B8}"/>
          </ac:spMkLst>
        </pc:spChg>
        <pc:spChg chg="add">
          <ac:chgData name="Jefferson Passerini" userId="ec684a97d9b6a829" providerId="LiveId" clId="{6D4B5001-5DF0-4AF5-979B-4C3C5DA419DE}" dt="2024-03-21T11:39:53.914" v="81" actId="26606"/>
          <ac:spMkLst>
            <pc:docMk/>
            <pc:sldMk cId="3568309152" sldId="256"/>
            <ac:spMk id="96" creationId="{6CCA5F87-1D1E-45CB-8D83-FC7EEFAD9935}"/>
          </ac:spMkLst>
        </pc:spChg>
        <pc:spChg chg="add">
          <ac:chgData name="Jefferson Passerini" userId="ec684a97d9b6a829" providerId="LiveId" clId="{6D4B5001-5DF0-4AF5-979B-4C3C5DA419DE}" dt="2024-03-21T11:39:53.914" v="81" actId="26606"/>
          <ac:spMkLst>
            <pc:docMk/>
            <pc:sldMk cId="3568309152" sldId="256"/>
            <ac:spMk id="97" creationId="{7CCFC2C6-6238-4A2F-93DE-2ADF74AF635E}"/>
          </ac:spMkLst>
        </pc:spChg>
        <pc:spChg chg="add">
          <ac:chgData name="Jefferson Passerini" userId="ec684a97d9b6a829" providerId="LiveId" clId="{6D4B5001-5DF0-4AF5-979B-4C3C5DA419DE}" dt="2024-03-21T11:39:53.914" v="81" actId="26606"/>
          <ac:spMkLst>
            <pc:docMk/>
            <pc:sldMk cId="3568309152" sldId="256"/>
            <ac:spMk id="98" creationId="{AF2F604E-43BE-4DC3-B983-E071523364F8}"/>
          </ac:spMkLst>
        </pc:spChg>
        <pc:spChg chg="add">
          <ac:chgData name="Jefferson Passerini" userId="ec684a97d9b6a829" providerId="LiveId" clId="{6D4B5001-5DF0-4AF5-979B-4C3C5DA419DE}" dt="2024-03-21T11:39:53.914" v="81" actId="26606"/>
          <ac:spMkLst>
            <pc:docMk/>
            <pc:sldMk cId="3568309152" sldId="256"/>
            <ac:spMk id="99" creationId="{08C9B587-E65E-4B52-B37C-ABEBB6E87928}"/>
          </ac:spMkLst>
        </pc:spChg>
        <pc:picChg chg="add mod ord">
          <ac:chgData name="Jefferson Passerini" userId="ec684a97d9b6a829" providerId="LiveId" clId="{6D4B5001-5DF0-4AF5-979B-4C3C5DA419DE}" dt="2024-03-21T11:39:53.914" v="81" actId="26606"/>
          <ac:picMkLst>
            <pc:docMk/>
            <pc:sldMk cId="3568309152" sldId="256"/>
            <ac:picMk id="5" creationId="{EBE3FC52-5A76-24EA-1193-423900A04683}"/>
          </ac:picMkLst>
        </pc:picChg>
        <pc:picChg chg="del">
          <ac:chgData name="Jefferson Passerini" userId="ec684a97d9b6a829" providerId="LiveId" clId="{6D4B5001-5DF0-4AF5-979B-4C3C5DA419DE}" dt="2024-03-21T11:38:07.342" v="39" actId="478"/>
          <ac:picMkLst>
            <pc:docMk/>
            <pc:sldMk cId="3568309152" sldId="256"/>
            <ac:picMk id="9" creationId="{76CDCC1C-6B42-ABCD-AB39-FB8A3E1D97EC}"/>
          </ac:picMkLst>
        </pc:picChg>
        <pc:cxnChg chg="add del">
          <ac:chgData name="Jefferson Passerini" userId="ec684a97d9b6a829" providerId="LiveId" clId="{6D4B5001-5DF0-4AF5-979B-4C3C5DA419DE}" dt="2024-03-21T11:39:16.215" v="58" actId="26606"/>
          <ac:cxnSpMkLst>
            <pc:docMk/>
            <pc:sldMk cId="3568309152" sldId="256"/>
            <ac:cxnSpMk id="46" creationId="{C41BAEC7-F7B0-4224-8B18-8F74B7D87F0B}"/>
          </ac:cxnSpMkLst>
        </pc:cxnChg>
      </pc:sldChg>
      <pc:sldChg chg="del">
        <pc:chgData name="Jefferson Passerini" userId="ec684a97d9b6a829" providerId="LiveId" clId="{6D4B5001-5DF0-4AF5-979B-4C3C5DA419DE}" dt="2024-03-21T11:37:25.348" v="0" actId="47"/>
        <pc:sldMkLst>
          <pc:docMk/>
          <pc:sldMk cId="0" sldId="258"/>
        </pc:sldMkLst>
      </pc:sldChg>
      <pc:sldChg chg="del">
        <pc:chgData name="Jefferson Passerini" userId="ec684a97d9b6a829" providerId="LiveId" clId="{6D4B5001-5DF0-4AF5-979B-4C3C5DA419DE}" dt="2024-03-21T11:37:25.811" v="1" actId="47"/>
        <pc:sldMkLst>
          <pc:docMk/>
          <pc:sldMk cId="0" sldId="259"/>
        </pc:sldMkLst>
      </pc:sldChg>
      <pc:sldChg chg="modSp add del mod">
        <pc:chgData name="Jefferson Passerini" userId="ec684a97d9b6a829" providerId="LiveId" clId="{6D4B5001-5DF0-4AF5-979B-4C3C5DA419DE}" dt="2024-03-21T11:40:56.306" v="223" actId="20577"/>
        <pc:sldMkLst>
          <pc:docMk/>
          <pc:sldMk cId="1879529569" sldId="287"/>
        </pc:sldMkLst>
        <pc:spChg chg="mod">
          <ac:chgData name="Jefferson Passerini" userId="ec684a97d9b6a829" providerId="LiveId" clId="{6D4B5001-5DF0-4AF5-979B-4C3C5DA419DE}" dt="2024-03-21T11:40:56.306" v="223" actId="20577"/>
          <ac:spMkLst>
            <pc:docMk/>
            <pc:sldMk cId="1879529569" sldId="287"/>
            <ac:spMk id="3" creationId="{212081E4-07F6-C689-2ACC-B6CADD634983}"/>
          </ac:spMkLst>
        </pc:spChg>
        <pc:spChg chg="mod">
          <ac:chgData name="Jefferson Passerini" userId="ec684a97d9b6a829" providerId="LiveId" clId="{6D4B5001-5DF0-4AF5-979B-4C3C5DA419DE}" dt="2024-03-21T11:37:45.822" v="37" actId="20577"/>
          <ac:spMkLst>
            <pc:docMk/>
            <pc:sldMk cId="1879529569" sldId="287"/>
            <ac:spMk id="4" creationId="{5EA05B02-D80D-3624-D3E0-6EB75542A97B}"/>
          </ac:spMkLst>
        </pc:spChg>
      </pc:sldChg>
      <pc:sldChg chg="del">
        <pc:chgData name="Jefferson Passerini" userId="ec684a97d9b6a829" providerId="LiveId" clId="{6D4B5001-5DF0-4AF5-979B-4C3C5DA419DE}" dt="2024-03-21T11:37:26.211" v="2" actId="47"/>
        <pc:sldMkLst>
          <pc:docMk/>
          <pc:sldMk cId="2070466441" sldId="288"/>
        </pc:sldMkLst>
      </pc:sldChg>
      <pc:sldChg chg="modSp add mod">
        <pc:chgData name="Jefferson Passerini" userId="ec684a97d9b6a829" providerId="LiveId" clId="{6D4B5001-5DF0-4AF5-979B-4C3C5DA419DE}" dt="2024-03-21T11:44:13.471" v="863" actId="113"/>
        <pc:sldMkLst>
          <pc:docMk/>
          <pc:sldMk cId="3340361584" sldId="288"/>
        </pc:sldMkLst>
        <pc:spChg chg="mod">
          <ac:chgData name="Jefferson Passerini" userId="ec684a97d9b6a829" providerId="LiveId" clId="{6D4B5001-5DF0-4AF5-979B-4C3C5DA419DE}" dt="2024-03-21T11:44:13.471" v="863" actId="113"/>
          <ac:spMkLst>
            <pc:docMk/>
            <pc:sldMk cId="3340361584" sldId="288"/>
            <ac:spMk id="3" creationId="{212081E4-07F6-C689-2ACC-B6CADD634983}"/>
          </ac:spMkLst>
        </pc:spChg>
      </pc:sldChg>
      <pc:sldChg chg="addSp modSp add mod">
        <pc:chgData name="Jefferson Passerini" userId="ec684a97d9b6a829" providerId="LiveId" clId="{6D4B5001-5DF0-4AF5-979B-4C3C5DA419DE}" dt="2024-03-21T11:49:29.267" v="1493" actId="14100"/>
        <pc:sldMkLst>
          <pc:docMk/>
          <pc:sldMk cId="3299808390" sldId="289"/>
        </pc:sldMkLst>
        <pc:spChg chg="mod">
          <ac:chgData name="Jefferson Passerini" userId="ec684a97d9b6a829" providerId="LiveId" clId="{6D4B5001-5DF0-4AF5-979B-4C3C5DA419DE}" dt="2024-03-21T11:49:29.267" v="1493" actId="14100"/>
          <ac:spMkLst>
            <pc:docMk/>
            <pc:sldMk cId="3299808390" sldId="289"/>
            <ac:spMk id="3" creationId="{212081E4-07F6-C689-2ACC-B6CADD634983}"/>
          </ac:spMkLst>
        </pc:spChg>
        <pc:picChg chg="add mod">
          <ac:chgData name="Jefferson Passerini" userId="ec684a97d9b6a829" providerId="LiveId" clId="{6D4B5001-5DF0-4AF5-979B-4C3C5DA419DE}" dt="2024-03-21T11:49:26.867" v="1492" actId="14100"/>
          <ac:picMkLst>
            <pc:docMk/>
            <pc:sldMk cId="3299808390" sldId="289"/>
            <ac:picMk id="5" creationId="{7710C351-853E-BB68-48B5-690647BFBC77}"/>
          </ac:picMkLst>
        </pc:picChg>
      </pc:sldChg>
      <pc:sldChg chg="del">
        <pc:chgData name="Jefferson Passerini" userId="ec684a97d9b6a829" providerId="LiveId" clId="{6D4B5001-5DF0-4AF5-979B-4C3C5DA419DE}" dt="2024-03-21T11:37:26.623" v="3" actId="47"/>
        <pc:sldMkLst>
          <pc:docMk/>
          <pc:sldMk cId="3987549188" sldId="289"/>
        </pc:sldMkLst>
      </pc:sldChg>
      <pc:sldChg chg="del">
        <pc:chgData name="Jefferson Passerini" userId="ec684a97d9b6a829" providerId="LiveId" clId="{6D4B5001-5DF0-4AF5-979B-4C3C5DA419DE}" dt="2024-03-21T11:37:27.001" v="4" actId="47"/>
        <pc:sldMkLst>
          <pc:docMk/>
          <pc:sldMk cId="2477435955" sldId="290"/>
        </pc:sldMkLst>
      </pc:sldChg>
      <pc:sldChg chg="addSp delSp modSp add mod">
        <pc:chgData name="Jefferson Passerini" userId="ec684a97d9b6a829" providerId="LiveId" clId="{6D4B5001-5DF0-4AF5-979B-4C3C5DA419DE}" dt="2024-03-21T12:20:11.744" v="1594" actId="20577"/>
        <pc:sldMkLst>
          <pc:docMk/>
          <pc:sldMk cId="3147987833" sldId="290"/>
        </pc:sldMkLst>
        <pc:spChg chg="del">
          <ac:chgData name="Jefferson Passerini" userId="ec684a97d9b6a829" providerId="LiveId" clId="{6D4B5001-5DF0-4AF5-979B-4C3C5DA419DE}" dt="2024-03-21T12:15:46.186" v="1495" actId="478"/>
          <ac:spMkLst>
            <pc:docMk/>
            <pc:sldMk cId="3147987833" sldId="290"/>
            <ac:spMk id="3" creationId="{212081E4-07F6-C689-2ACC-B6CADD634983}"/>
          </ac:spMkLst>
        </pc:spChg>
        <pc:spChg chg="add del mod">
          <ac:chgData name="Jefferson Passerini" userId="ec684a97d9b6a829" providerId="LiveId" clId="{6D4B5001-5DF0-4AF5-979B-4C3C5DA419DE}" dt="2024-03-21T12:15:53.673" v="1496" actId="478"/>
          <ac:spMkLst>
            <pc:docMk/>
            <pc:sldMk cId="3147987833" sldId="290"/>
            <ac:spMk id="5" creationId="{BEC1E604-0A34-6E51-8B7B-79C6E89DE3A8}"/>
          </ac:spMkLst>
        </pc:spChg>
        <pc:spChg chg="add mod">
          <ac:chgData name="Jefferson Passerini" userId="ec684a97d9b6a829" providerId="LiveId" clId="{6D4B5001-5DF0-4AF5-979B-4C3C5DA419DE}" dt="2024-03-21T12:16:34.126" v="1528" actId="14100"/>
          <ac:spMkLst>
            <pc:docMk/>
            <pc:sldMk cId="3147987833" sldId="290"/>
            <ac:spMk id="6" creationId="{16D88F2F-6F25-EFA5-6552-3D1FB9E76C1E}"/>
          </ac:spMkLst>
        </pc:spChg>
        <pc:spChg chg="add mod">
          <ac:chgData name="Jefferson Passerini" userId="ec684a97d9b6a829" providerId="LiveId" clId="{6D4B5001-5DF0-4AF5-979B-4C3C5DA419DE}" dt="2024-03-21T12:20:00.776" v="1578" actId="1076"/>
          <ac:spMkLst>
            <pc:docMk/>
            <pc:sldMk cId="3147987833" sldId="290"/>
            <ac:spMk id="15" creationId="{649F61C5-08A9-AF3D-1EA7-43548EF3F689}"/>
          </ac:spMkLst>
        </pc:spChg>
        <pc:spChg chg="add mod">
          <ac:chgData name="Jefferson Passerini" userId="ec684a97d9b6a829" providerId="LiveId" clId="{6D4B5001-5DF0-4AF5-979B-4C3C5DA419DE}" dt="2024-03-21T12:20:11.744" v="1594" actId="20577"/>
          <ac:spMkLst>
            <pc:docMk/>
            <pc:sldMk cId="3147987833" sldId="290"/>
            <ac:spMk id="16" creationId="{A8B06D72-E57C-D6F3-7B81-4403CED3F6F7}"/>
          </ac:spMkLst>
        </pc:spChg>
        <pc:picChg chg="add mod ord">
          <ac:chgData name="Jefferson Passerini" userId="ec684a97d9b6a829" providerId="LiveId" clId="{6D4B5001-5DF0-4AF5-979B-4C3C5DA419DE}" dt="2024-03-21T12:19:19.996" v="1557" actId="14100"/>
          <ac:picMkLst>
            <pc:docMk/>
            <pc:sldMk cId="3147987833" sldId="290"/>
            <ac:picMk id="8" creationId="{D22B5EB8-3BF0-6679-8394-CF0957B442D9}"/>
          </ac:picMkLst>
        </pc:picChg>
        <pc:picChg chg="add mod ord">
          <ac:chgData name="Jefferson Passerini" userId="ec684a97d9b6a829" providerId="LiveId" clId="{6D4B5001-5DF0-4AF5-979B-4C3C5DA419DE}" dt="2024-03-21T12:19:41.386" v="1565" actId="1076"/>
          <ac:picMkLst>
            <pc:docMk/>
            <pc:sldMk cId="3147987833" sldId="290"/>
            <ac:picMk id="10" creationId="{99D5C7E3-058C-EE96-79A0-DB19196B59FD}"/>
          </ac:picMkLst>
        </pc:picChg>
        <pc:picChg chg="add mod">
          <ac:chgData name="Jefferson Passerini" userId="ec684a97d9b6a829" providerId="LiveId" clId="{6D4B5001-5DF0-4AF5-979B-4C3C5DA419DE}" dt="2024-03-21T12:19:31.387" v="1562" actId="1076"/>
          <ac:picMkLst>
            <pc:docMk/>
            <pc:sldMk cId="3147987833" sldId="290"/>
            <ac:picMk id="12" creationId="{C1CF6F6F-069C-A958-3B10-F667870F5710}"/>
          </ac:picMkLst>
        </pc:picChg>
        <pc:picChg chg="add mod">
          <ac:chgData name="Jefferson Passerini" userId="ec684a97d9b6a829" providerId="LiveId" clId="{6D4B5001-5DF0-4AF5-979B-4C3C5DA419DE}" dt="2024-03-21T12:19:33.970" v="1563" actId="1076"/>
          <ac:picMkLst>
            <pc:docMk/>
            <pc:sldMk cId="3147987833" sldId="290"/>
            <ac:picMk id="14" creationId="{CB6C5BE9-1B5A-322B-E534-07CD094125AE}"/>
          </ac:picMkLst>
        </pc:picChg>
      </pc:sldChg>
      <pc:sldChg chg="addSp delSp modSp add mod">
        <pc:chgData name="Jefferson Passerini" userId="ec684a97d9b6a829" providerId="LiveId" clId="{6D4B5001-5DF0-4AF5-979B-4C3C5DA419DE}" dt="2024-03-21T12:48:12.399" v="2166" actId="1076"/>
        <pc:sldMkLst>
          <pc:docMk/>
          <pc:sldMk cId="1814237130" sldId="291"/>
        </pc:sldMkLst>
        <pc:spChg chg="del mod">
          <ac:chgData name="Jefferson Passerini" userId="ec684a97d9b6a829" providerId="LiveId" clId="{6D4B5001-5DF0-4AF5-979B-4C3C5DA419DE}" dt="2024-03-21T12:42:37.855" v="1717" actId="478"/>
          <ac:spMkLst>
            <pc:docMk/>
            <pc:sldMk cId="1814237130" sldId="291"/>
            <ac:spMk id="3" creationId="{212081E4-07F6-C689-2ACC-B6CADD634983}"/>
          </ac:spMkLst>
        </pc:spChg>
        <pc:spChg chg="add mod">
          <ac:chgData name="Jefferson Passerini" userId="ec684a97d9b6a829" providerId="LiveId" clId="{6D4B5001-5DF0-4AF5-979B-4C3C5DA419DE}" dt="2024-03-21T12:42:12.548" v="1709" actId="1582"/>
          <ac:spMkLst>
            <pc:docMk/>
            <pc:sldMk cId="1814237130" sldId="291"/>
            <ac:spMk id="5" creationId="{939470D7-F492-24D1-C2CA-27850492C062}"/>
          </ac:spMkLst>
        </pc:spChg>
        <pc:spChg chg="add del mod">
          <ac:chgData name="Jefferson Passerini" userId="ec684a97d9b6a829" providerId="LiveId" clId="{6D4B5001-5DF0-4AF5-979B-4C3C5DA419DE}" dt="2024-03-21T12:42:39.948" v="1718" actId="478"/>
          <ac:spMkLst>
            <pc:docMk/>
            <pc:sldMk cId="1814237130" sldId="291"/>
            <ac:spMk id="8" creationId="{D5DFCD87-8A93-AEE0-311D-7D1F855BED79}"/>
          </ac:spMkLst>
        </pc:spChg>
        <pc:spChg chg="add mod">
          <ac:chgData name="Jefferson Passerini" userId="ec684a97d9b6a829" providerId="LiveId" clId="{6D4B5001-5DF0-4AF5-979B-4C3C5DA419DE}" dt="2024-03-21T12:48:12.399" v="2166" actId="1076"/>
          <ac:spMkLst>
            <pc:docMk/>
            <pc:sldMk cId="1814237130" sldId="291"/>
            <ac:spMk id="9" creationId="{424D2663-9C24-2649-D000-AF5E674A83FD}"/>
          </ac:spMkLst>
        </pc:spChg>
        <pc:picChg chg="add mod">
          <ac:chgData name="Jefferson Passerini" userId="ec684a97d9b6a829" providerId="LiveId" clId="{6D4B5001-5DF0-4AF5-979B-4C3C5DA419DE}" dt="2024-03-21T12:41:54.614" v="1705" actId="1076"/>
          <ac:picMkLst>
            <pc:docMk/>
            <pc:sldMk cId="1814237130" sldId="291"/>
            <ac:picMk id="2" creationId="{65F36C1C-B845-6352-F7D5-6C1FF27823FB}"/>
          </ac:picMkLst>
        </pc:picChg>
        <pc:picChg chg="add mod">
          <ac:chgData name="Jefferson Passerini" userId="ec684a97d9b6a829" providerId="LiveId" clId="{6D4B5001-5DF0-4AF5-979B-4C3C5DA419DE}" dt="2024-03-21T12:42:34.173" v="1716" actId="1076"/>
          <ac:picMkLst>
            <pc:docMk/>
            <pc:sldMk cId="1814237130" sldId="291"/>
            <ac:picMk id="6" creationId="{3419A2AA-E7B7-5FE7-9223-7573D84FA8A1}"/>
          </ac:picMkLst>
        </pc:picChg>
      </pc:sldChg>
      <pc:sldChg chg="del">
        <pc:chgData name="Jefferson Passerini" userId="ec684a97d9b6a829" providerId="LiveId" clId="{6D4B5001-5DF0-4AF5-979B-4C3C5DA419DE}" dt="2024-03-21T11:37:27.378" v="5" actId="47"/>
        <pc:sldMkLst>
          <pc:docMk/>
          <pc:sldMk cId="3794449016" sldId="291"/>
        </pc:sldMkLst>
      </pc:sldChg>
      <pc:sldChg chg="del">
        <pc:chgData name="Jefferson Passerini" userId="ec684a97d9b6a829" providerId="LiveId" clId="{6D4B5001-5DF0-4AF5-979B-4C3C5DA419DE}" dt="2024-03-21T11:37:27.707" v="6" actId="47"/>
        <pc:sldMkLst>
          <pc:docMk/>
          <pc:sldMk cId="847967608" sldId="292"/>
        </pc:sldMkLst>
      </pc:sldChg>
      <pc:sldChg chg="addSp delSp modSp add mod">
        <pc:chgData name="Jefferson Passerini" userId="ec684a97d9b6a829" providerId="LiveId" clId="{6D4B5001-5DF0-4AF5-979B-4C3C5DA419DE}" dt="2024-03-21T12:21:22.835" v="1633" actId="20577"/>
        <pc:sldMkLst>
          <pc:docMk/>
          <pc:sldMk cId="3227021232" sldId="292"/>
        </pc:sldMkLst>
        <pc:spChg chg="del mod">
          <ac:chgData name="Jefferson Passerini" userId="ec684a97d9b6a829" providerId="LiveId" clId="{6D4B5001-5DF0-4AF5-979B-4C3C5DA419DE}" dt="2024-03-21T12:21:21.588" v="1632" actId="478"/>
          <ac:spMkLst>
            <pc:docMk/>
            <pc:sldMk cId="3227021232" sldId="292"/>
            <ac:spMk id="15" creationId="{649F61C5-08A9-AF3D-1EA7-43548EF3F689}"/>
          </ac:spMkLst>
        </pc:spChg>
        <pc:spChg chg="mod">
          <ac:chgData name="Jefferson Passerini" userId="ec684a97d9b6a829" providerId="LiveId" clId="{6D4B5001-5DF0-4AF5-979B-4C3C5DA419DE}" dt="2024-03-21T12:21:22.835" v="1633" actId="20577"/>
          <ac:spMkLst>
            <pc:docMk/>
            <pc:sldMk cId="3227021232" sldId="292"/>
            <ac:spMk id="16" creationId="{A8B06D72-E57C-D6F3-7B81-4403CED3F6F7}"/>
          </ac:spMkLst>
        </pc:spChg>
        <pc:picChg chg="add mod">
          <ac:chgData name="Jefferson Passerini" userId="ec684a97d9b6a829" providerId="LiveId" clId="{6D4B5001-5DF0-4AF5-979B-4C3C5DA419DE}" dt="2024-03-21T12:20:40.119" v="1601" actId="1076"/>
          <ac:picMkLst>
            <pc:docMk/>
            <pc:sldMk cId="3227021232" sldId="292"/>
            <ac:picMk id="3" creationId="{F8539594-F522-9BAE-374A-ACD1323EFDE3}"/>
          </ac:picMkLst>
        </pc:picChg>
        <pc:picChg chg="add mod">
          <ac:chgData name="Jefferson Passerini" userId="ec684a97d9b6a829" providerId="LiveId" clId="{6D4B5001-5DF0-4AF5-979B-4C3C5DA419DE}" dt="2024-03-21T12:21:05.781" v="1606" actId="1076"/>
          <ac:picMkLst>
            <pc:docMk/>
            <pc:sldMk cId="3227021232" sldId="292"/>
            <ac:picMk id="7" creationId="{1E54FCA9-A7CF-1671-6127-1F194742F5DA}"/>
          </ac:picMkLst>
        </pc:picChg>
        <pc:picChg chg="mod">
          <ac:chgData name="Jefferson Passerini" userId="ec684a97d9b6a829" providerId="LiveId" clId="{6D4B5001-5DF0-4AF5-979B-4C3C5DA419DE}" dt="2024-03-21T12:20:42.990" v="1602" actId="1076"/>
          <ac:picMkLst>
            <pc:docMk/>
            <pc:sldMk cId="3227021232" sldId="292"/>
            <ac:picMk id="8" creationId="{D22B5EB8-3BF0-6679-8394-CF0957B442D9}"/>
          </ac:picMkLst>
        </pc:picChg>
        <pc:picChg chg="del">
          <ac:chgData name="Jefferson Passerini" userId="ec684a97d9b6a829" providerId="LiveId" clId="{6D4B5001-5DF0-4AF5-979B-4C3C5DA419DE}" dt="2024-03-21T12:20:34.198" v="1598" actId="478"/>
          <ac:picMkLst>
            <pc:docMk/>
            <pc:sldMk cId="3227021232" sldId="292"/>
            <ac:picMk id="10" creationId="{99D5C7E3-058C-EE96-79A0-DB19196B59FD}"/>
          </ac:picMkLst>
        </pc:picChg>
        <pc:picChg chg="del">
          <ac:chgData name="Jefferson Passerini" userId="ec684a97d9b6a829" providerId="LiveId" clId="{6D4B5001-5DF0-4AF5-979B-4C3C5DA419DE}" dt="2024-03-21T12:20:32.062" v="1596" actId="478"/>
          <ac:picMkLst>
            <pc:docMk/>
            <pc:sldMk cId="3227021232" sldId="292"/>
            <ac:picMk id="12" creationId="{C1CF6F6F-069C-A958-3B10-F667870F5710}"/>
          </ac:picMkLst>
        </pc:picChg>
        <pc:picChg chg="del">
          <ac:chgData name="Jefferson Passerini" userId="ec684a97d9b6a829" providerId="LiveId" clId="{6D4B5001-5DF0-4AF5-979B-4C3C5DA419DE}" dt="2024-03-21T12:20:33.438" v="1597" actId="478"/>
          <ac:picMkLst>
            <pc:docMk/>
            <pc:sldMk cId="3227021232" sldId="292"/>
            <ac:picMk id="14" creationId="{CB6C5BE9-1B5A-322B-E534-07CD094125AE}"/>
          </ac:picMkLst>
        </pc:picChg>
      </pc:sldChg>
      <pc:sldChg chg="del">
        <pc:chgData name="Jefferson Passerini" userId="ec684a97d9b6a829" providerId="LiveId" clId="{6D4B5001-5DF0-4AF5-979B-4C3C5DA419DE}" dt="2024-03-21T11:37:28.051" v="7" actId="47"/>
        <pc:sldMkLst>
          <pc:docMk/>
          <pc:sldMk cId="344186368" sldId="293"/>
        </pc:sldMkLst>
      </pc:sldChg>
      <pc:sldChg chg="addSp delSp modSp add mod ord">
        <pc:chgData name="Jefferson Passerini" userId="ec684a97d9b6a829" providerId="LiveId" clId="{6D4B5001-5DF0-4AF5-979B-4C3C5DA419DE}" dt="2024-03-21T12:31:57.812" v="1668" actId="1076"/>
        <pc:sldMkLst>
          <pc:docMk/>
          <pc:sldMk cId="2577409923" sldId="293"/>
        </pc:sldMkLst>
        <pc:spChg chg="mod">
          <ac:chgData name="Jefferson Passerini" userId="ec684a97d9b6a829" providerId="LiveId" clId="{6D4B5001-5DF0-4AF5-979B-4C3C5DA419DE}" dt="2024-03-21T12:22:35.343" v="1651" actId="20577"/>
          <ac:spMkLst>
            <pc:docMk/>
            <pc:sldMk cId="2577409923" sldId="293"/>
            <ac:spMk id="6" creationId="{16D88F2F-6F25-EFA5-6552-3D1FB9E76C1E}"/>
          </ac:spMkLst>
        </pc:spChg>
        <pc:spChg chg="mod ord">
          <ac:chgData name="Jefferson Passerini" userId="ec684a97d9b6a829" providerId="LiveId" clId="{6D4B5001-5DF0-4AF5-979B-4C3C5DA419DE}" dt="2024-03-21T12:31:21.463" v="1665" actId="1076"/>
          <ac:spMkLst>
            <pc:docMk/>
            <pc:sldMk cId="2577409923" sldId="293"/>
            <ac:spMk id="15" creationId="{649F61C5-08A9-AF3D-1EA7-43548EF3F689}"/>
          </ac:spMkLst>
        </pc:spChg>
        <pc:spChg chg="del">
          <ac:chgData name="Jefferson Passerini" userId="ec684a97d9b6a829" providerId="LiveId" clId="{6D4B5001-5DF0-4AF5-979B-4C3C5DA419DE}" dt="2024-03-21T12:30:50.680" v="1654" actId="478"/>
          <ac:spMkLst>
            <pc:docMk/>
            <pc:sldMk cId="2577409923" sldId="293"/>
            <ac:spMk id="16" creationId="{A8B06D72-E57C-D6F3-7B81-4403CED3F6F7}"/>
          </ac:spMkLst>
        </pc:spChg>
        <pc:picChg chg="add mod">
          <ac:chgData name="Jefferson Passerini" userId="ec684a97d9b6a829" providerId="LiveId" clId="{6D4B5001-5DF0-4AF5-979B-4C3C5DA419DE}" dt="2024-03-21T12:31:03.207" v="1658" actId="1076"/>
          <ac:picMkLst>
            <pc:docMk/>
            <pc:sldMk cId="2577409923" sldId="293"/>
            <ac:picMk id="3" creationId="{7DCEC506-7849-6BBC-5A06-EFC47D37CF63}"/>
          </ac:picMkLst>
        </pc:picChg>
        <pc:picChg chg="add mod">
          <ac:chgData name="Jefferson Passerini" userId="ec684a97d9b6a829" providerId="LiveId" clId="{6D4B5001-5DF0-4AF5-979B-4C3C5DA419DE}" dt="2024-03-21T12:31:57.812" v="1668" actId="1076"/>
          <ac:picMkLst>
            <pc:docMk/>
            <pc:sldMk cId="2577409923" sldId="293"/>
            <ac:picMk id="7" creationId="{E4099BB7-17F8-4754-B8F9-53196297DB83}"/>
          </ac:picMkLst>
        </pc:picChg>
        <pc:picChg chg="del">
          <ac:chgData name="Jefferson Passerini" userId="ec684a97d9b6a829" providerId="LiveId" clId="{6D4B5001-5DF0-4AF5-979B-4C3C5DA419DE}" dt="2024-03-21T12:31:24.166" v="1666" actId="478"/>
          <ac:picMkLst>
            <pc:docMk/>
            <pc:sldMk cId="2577409923" sldId="293"/>
            <ac:picMk id="8" creationId="{D22B5EB8-3BF0-6679-8394-CF0957B442D9}"/>
          </ac:picMkLst>
        </pc:picChg>
        <pc:picChg chg="del">
          <ac:chgData name="Jefferson Passerini" userId="ec684a97d9b6a829" providerId="LiveId" clId="{6D4B5001-5DF0-4AF5-979B-4C3C5DA419DE}" dt="2024-03-21T12:31:05.087" v="1659" actId="478"/>
          <ac:picMkLst>
            <pc:docMk/>
            <pc:sldMk cId="2577409923" sldId="293"/>
            <ac:picMk id="10" creationId="{99D5C7E3-058C-EE96-79A0-DB19196B59FD}"/>
          </ac:picMkLst>
        </pc:picChg>
        <pc:picChg chg="del">
          <ac:chgData name="Jefferson Passerini" userId="ec684a97d9b6a829" providerId="LiveId" clId="{6D4B5001-5DF0-4AF5-979B-4C3C5DA419DE}" dt="2024-03-21T12:30:47.840" v="1652" actId="478"/>
          <ac:picMkLst>
            <pc:docMk/>
            <pc:sldMk cId="2577409923" sldId="293"/>
            <ac:picMk id="12" creationId="{C1CF6F6F-069C-A958-3B10-F667870F5710}"/>
          </ac:picMkLst>
        </pc:picChg>
        <pc:picChg chg="del">
          <ac:chgData name="Jefferson Passerini" userId="ec684a97d9b6a829" providerId="LiveId" clId="{6D4B5001-5DF0-4AF5-979B-4C3C5DA419DE}" dt="2024-03-21T12:30:48.801" v="1653" actId="478"/>
          <ac:picMkLst>
            <pc:docMk/>
            <pc:sldMk cId="2577409923" sldId="293"/>
            <ac:picMk id="14" creationId="{CB6C5BE9-1B5A-322B-E534-07CD094125AE}"/>
          </ac:picMkLst>
        </pc:picChg>
      </pc:sldChg>
      <pc:sldChg chg="addSp delSp modSp add mod ord">
        <pc:chgData name="Jefferson Passerini" userId="ec684a97d9b6a829" providerId="LiveId" clId="{6D4B5001-5DF0-4AF5-979B-4C3C5DA419DE}" dt="2024-03-21T12:40:39.636" v="1697" actId="1076"/>
        <pc:sldMkLst>
          <pc:docMk/>
          <pc:sldMk cId="131478967" sldId="294"/>
        </pc:sldMkLst>
        <pc:spChg chg="mod">
          <ac:chgData name="Jefferson Passerini" userId="ec684a97d9b6a829" providerId="LiveId" clId="{6D4B5001-5DF0-4AF5-979B-4C3C5DA419DE}" dt="2024-03-21T12:22:27.720" v="1645" actId="20577"/>
          <ac:spMkLst>
            <pc:docMk/>
            <pc:sldMk cId="131478967" sldId="294"/>
            <ac:spMk id="6" creationId="{16D88F2F-6F25-EFA5-6552-3D1FB9E76C1E}"/>
          </ac:spMkLst>
        </pc:spChg>
        <pc:spChg chg="mod">
          <ac:chgData name="Jefferson Passerini" userId="ec684a97d9b6a829" providerId="LiveId" clId="{6D4B5001-5DF0-4AF5-979B-4C3C5DA419DE}" dt="2024-03-21T12:40:21.469" v="1695" actId="1076"/>
          <ac:spMkLst>
            <pc:docMk/>
            <pc:sldMk cId="131478967" sldId="294"/>
            <ac:spMk id="16" creationId="{A8B06D72-E57C-D6F3-7B81-4403CED3F6F7}"/>
          </ac:spMkLst>
        </pc:spChg>
        <pc:picChg chg="add mod">
          <ac:chgData name="Jefferson Passerini" userId="ec684a97d9b6a829" providerId="LiveId" clId="{6D4B5001-5DF0-4AF5-979B-4C3C5DA419DE}" dt="2024-03-21T12:39:51.474" v="1691"/>
          <ac:picMkLst>
            <pc:docMk/>
            <pc:sldMk cId="131478967" sldId="294"/>
            <ac:picMk id="2" creationId="{6E92311B-DAD9-439C-E1C1-72E6B1032A56}"/>
          </ac:picMkLst>
        </pc:picChg>
        <pc:picChg chg="del">
          <ac:chgData name="Jefferson Passerini" userId="ec684a97d9b6a829" providerId="LiveId" clId="{6D4B5001-5DF0-4AF5-979B-4C3C5DA419DE}" dt="2024-03-21T12:39:45.119" v="1688" actId="478"/>
          <ac:picMkLst>
            <pc:docMk/>
            <pc:sldMk cId="131478967" sldId="294"/>
            <ac:picMk id="3" creationId="{F8539594-F522-9BAE-374A-ACD1323EFDE3}"/>
          </ac:picMkLst>
        </pc:picChg>
        <pc:picChg chg="del">
          <ac:chgData name="Jefferson Passerini" userId="ec684a97d9b6a829" providerId="LiveId" clId="{6D4B5001-5DF0-4AF5-979B-4C3C5DA419DE}" dt="2024-03-21T12:39:45.782" v="1689" actId="478"/>
          <ac:picMkLst>
            <pc:docMk/>
            <pc:sldMk cId="131478967" sldId="294"/>
            <ac:picMk id="7" creationId="{1E54FCA9-A7CF-1671-6127-1F194742F5DA}"/>
          </ac:picMkLst>
        </pc:picChg>
        <pc:picChg chg="del">
          <ac:chgData name="Jefferson Passerini" userId="ec684a97d9b6a829" providerId="LiveId" clId="{6D4B5001-5DF0-4AF5-979B-4C3C5DA419DE}" dt="2024-03-21T12:39:46.511" v="1690" actId="478"/>
          <ac:picMkLst>
            <pc:docMk/>
            <pc:sldMk cId="131478967" sldId="294"/>
            <ac:picMk id="8" creationId="{D22B5EB8-3BF0-6679-8394-CF0957B442D9}"/>
          </ac:picMkLst>
        </pc:picChg>
        <pc:picChg chg="add mod">
          <ac:chgData name="Jefferson Passerini" userId="ec684a97d9b6a829" providerId="LiveId" clId="{6D4B5001-5DF0-4AF5-979B-4C3C5DA419DE}" dt="2024-03-21T12:40:16.141" v="1693" actId="1076"/>
          <ac:picMkLst>
            <pc:docMk/>
            <pc:sldMk cId="131478967" sldId="294"/>
            <ac:picMk id="9" creationId="{8E79E2AF-1C05-CA8D-4935-F0CE140B5579}"/>
          </ac:picMkLst>
        </pc:picChg>
        <pc:picChg chg="add mod">
          <ac:chgData name="Jefferson Passerini" userId="ec684a97d9b6a829" providerId="LiveId" clId="{6D4B5001-5DF0-4AF5-979B-4C3C5DA419DE}" dt="2024-03-21T12:40:39.636" v="1697" actId="1076"/>
          <ac:picMkLst>
            <pc:docMk/>
            <pc:sldMk cId="131478967" sldId="294"/>
            <ac:picMk id="11" creationId="{48FDF301-4B7C-5794-9A07-9288134FD328}"/>
          </ac:picMkLst>
        </pc:picChg>
      </pc:sldChg>
      <pc:sldChg chg="del">
        <pc:chgData name="Jefferson Passerini" userId="ec684a97d9b6a829" providerId="LiveId" clId="{6D4B5001-5DF0-4AF5-979B-4C3C5DA419DE}" dt="2024-03-21T11:37:28.442" v="8" actId="47"/>
        <pc:sldMkLst>
          <pc:docMk/>
          <pc:sldMk cId="2994317039" sldId="294"/>
        </pc:sldMkLst>
      </pc:sldChg>
      <pc:sldChg chg="del">
        <pc:chgData name="Jefferson Passerini" userId="ec684a97d9b6a829" providerId="LiveId" clId="{6D4B5001-5DF0-4AF5-979B-4C3C5DA419DE}" dt="2024-03-21T11:37:28.785" v="9" actId="47"/>
        <pc:sldMkLst>
          <pc:docMk/>
          <pc:sldMk cId="867337325" sldId="295"/>
        </pc:sldMkLst>
      </pc:sldChg>
      <pc:sldChg chg="addSp delSp modSp add mod">
        <pc:chgData name="Jefferson Passerini" userId="ec684a97d9b6a829" providerId="LiveId" clId="{6D4B5001-5DF0-4AF5-979B-4C3C5DA419DE}" dt="2024-03-21T12:39:31.095" v="1687" actId="1076"/>
        <pc:sldMkLst>
          <pc:docMk/>
          <pc:sldMk cId="2372568176" sldId="295"/>
        </pc:sldMkLst>
        <pc:spChg chg="mod">
          <ac:chgData name="Jefferson Passerini" userId="ec684a97d9b6a829" providerId="LiveId" clId="{6D4B5001-5DF0-4AF5-979B-4C3C5DA419DE}" dt="2024-03-21T12:32:09.260" v="1676" actId="14100"/>
          <ac:spMkLst>
            <pc:docMk/>
            <pc:sldMk cId="2372568176" sldId="295"/>
            <ac:spMk id="15" creationId="{649F61C5-08A9-AF3D-1EA7-43548EF3F689}"/>
          </ac:spMkLst>
        </pc:spChg>
        <pc:picChg chg="del">
          <ac:chgData name="Jefferson Passerini" userId="ec684a97d9b6a829" providerId="LiveId" clId="{6D4B5001-5DF0-4AF5-979B-4C3C5DA419DE}" dt="2024-03-21T12:32:10.643" v="1677" actId="478"/>
          <ac:picMkLst>
            <pc:docMk/>
            <pc:sldMk cId="2372568176" sldId="295"/>
            <ac:picMk id="3" creationId="{7DCEC506-7849-6BBC-5A06-EFC47D37CF63}"/>
          </ac:picMkLst>
        </pc:picChg>
        <pc:picChg chg="add mod ord">
          <ac:chgData name="Jefferson Passerini" userId="ec684a97d9b6a829" providerId="LiveId" clId="{6D4B5001-5DF0-4AF5-979B-4C3C5DA419DE}" dt="2024-03-21T12:38:55.077" v="1682" actId="167"/>
          <ac:picMkLst>
            <pc:docMk/>
            <pc:sldMk cId="2372568176" sldId="295"/>
            <ac:picMk id="5" creationId="{0FFD2566-5A6F-0CCD-0420-21A090E6748C}"/>
          </ac:picMkLst>
        </pc:picChg>
        <pc:picChg chg="add mod">
          <ac:chgData name="Jefferson Passerini" userId="ec684a97d9b6a829" providerId="LiveId" clId="{6D4B5001-5DF0-4AF5-979B-4C3C5DA419DE}" dt="2024-03-21T12:39:31.095" v="1687" actId="1076"/>
          <ac:picMkLst>
            <pc:docMk/>
            <pc:sldMk cId="2372568176" sldId="295"/>
            <ac:picMk id="9" creationId="{FC4646C5-DC82-FD56-DF6A-20C271C439A3}"/>
          </ac:picMkLst>
        </pc:picChg>
      </pc:sldChg>
      <pc:sldChg chg="del">
        <pc:chgData name="Jefferson Passerini" userId="ec684a97d9b6a829" providerId="LiveId" clId="{6D4B5001-5DF0-4AF5-979B-4C3C5DA419DE}" dt="2024-03-21T11:37:29.164" v="10" actId="47"/>
        <pc:sldMkLst>
          <pc:docMk/>
          <pc:sldMk cId="968053635" sldId="296"/>
        </pc:sldMkLst>
      </pc:sldChg>
      <pc:sldChg chg="addSp delSp modSp add mod ord">
        <pc:chgData name="Jefferson Passerini" userId="ec684a97d9b6a829" providerId="LiveId" clId="{6D4B5001-5DF0-4AF5-979B-4C3C5DA419DE}" dt="2024-03-21T13:07:44.430" v="2554" actId="1076"/>
        <pc:sldMkLst>
          <pc:docMk/>
          <pc:sldMk cId="1899868702" sldId="296"/>
        </pc:sldMkLst>
        <pc:spChg chg="del mod">
          <ac:chgData name="Jefferson Passerini" userId="ec684a97d9b6a829" providerId="LiveId" clId="{6D4B5001-5DF0-4AF5-979B-4C3C5DA419DE}" dt="2024-03-21T13:03:58.615" v="2180" actId="478"/>
          <ac:spMkLst>
            <pc:docMk/>
            <pc:sldMk cId="1899868702" sldId="296"/>
            <ac:spMk id="3" creationId="{212081E4-07F6-C689-2ACC-B6CADD634983}"/>
          </ac:spMkLst>
        </pc:spChg>
        <pc:spChg chg="add del mod">
          <ac:chgData name="Jefferson Passerini" userId="ec684a97d9b6a829" providerId="LiveId" clId="{6D4B5001-5DF0-4AF5-979B-4C3C5DA419DE}" dt="2024-03-21T13:05:38.198" v="2183" actId="478"/>
          <ac:spMkLst>
            <pc:docMk/>
            <pc:sldMk cId="1899868702" sldId="296"/>
            <ac:spMk id="7" creationId="{04800871-9CF5-7382-E404-B75777D0FA6C}"/>
          </ac:spMkLst>
        </pc:spChg>
        <pc:spChg chg="add mod">
          <ac:chgData name="Jefferson Passerini" userId="ec684a97d9b6a829" providerId="LiveId" clId="{6D4B5001-5DF0-4AF5-979B-4C3C5DA419DE}" dt="2024-03-21T13:07:44.430" v="2554" actId="1076"/>
          <ac:spMkLst>
            <pc:docMk/>
            <pc:sldMk cId="1899868702" sldId="296"/>
            <ac:spMk id="8" creationId="{77413390-C6A1-1D0D-30E4-F8D14CFC7C67}"/>
          </ac:spMkLst>
        </pc:spChg>
        <pc:picChg chg="add mod">
          <ac:chgData name="Jefferson Passerini" userId="ec684a97d9b6a829" providerId="LiveId" clId="{6D4B5001-5DF0-4AF5-979B-4C3C5DA419DE}" dt="2024-03-21T13:07:41.358" v="2553" actId="1076"/>
          <ac:picMkLst>
            <pc:docMk/>
            <pc:sldMk cId="1899868702" sldId="296"/>
            <ac:picMk id="5" creationId="{869F467B-87A8-BA8A-CD72-BEACBC8697C5}"/>
          </ac:picMkLst>
        </pc:picChg>
      </pc:sldChg>
      <pc:sldChg chg="add">
        <pc:chgData name="Jefferson Passerini" userId="ec684a97d9b6a829" providerId="LiveId" clId="{6D4B5001-5DF0-4AF5-979B-4C3C5DA419DE}" dt="2024-03-21T12:41:30.605" v="1699" actId="2890"/>
        <pc:sldMkLst>
          <pc:docMk/>
          <pc:sldMk cId="1572291123" sldId="297"/>
        </pc:sldMkLst>
      </pc:sldChg>
      <pc:sldChg chg="del">
        <pc:chgData name="Jefferson Passerini" userId="ec684a97d9b6a829" providerId="LiveId" clId="{6D4B5001-5DF0-4AF5-979B-4C3C5DA419DE}" dt="2024-03-21T11:37:29.996" v="12" actId="47"/>
        <pc:sldMkLst>
          <pc:docMk/>
          <pc:sldMk cId="2178763926" sldId="297"/>
        </pc:sldMkLst>
      </pc:sldChg>
      <pc:sldChg chg="del">
        <pc:chgData name="Jefferson Passerini" userId="ec684a97d9b6a829" providerId="LiveId" clId="{6D4B5001-5DF0-4AF5-979B-4C3C5DA419DE}" dt="2024-03-21T11:37:30.791" v="14" actId="47"/>
        <pc:sldMkLst>
          <pc:docMk/>
          <pc:sldMk cId="516213243" sldId="298"/>
        </pc:sldMkLst>
      </pc:sldChg>
      <pc:sldChg chg="addSp modSp add mod">
        <pc:chgData name="Jefferson Passerini" userId="ec684a97d9b6a829" providerId="LiveId" clId="{6D4B5001-5DF0-4AF5-979B-4C3C5DA419DE}" dt="2024-03-21T13:17:17.890" v="3849" actId="20577"/>
        <pc:sldMkLst>
          <pc:docMk/>
          <pc:sldMk cId="2360396059" sldId="298"/>
        </pc:sldMkLst>
        <pc:spChg chg="add mod">
          <ac:chgData name="Jefferson Passerini" userId="ec684a97d9b6a829" providerId="LiveId" clId="{6D4B5001-5DF0-4AF5-979B-4C3C5DA419DE}" dt="2024-03-21T13:14:36.117" v="3364" actId="1038"/>
          <ac:spMkLst>
            <pc:docMk/>
            <pc:sldMk cId="2360396059" sldId="298"/>
            <ac:spMk id="3" creationId="{1C0A0BDD-1598-D12F-613E-8496FB06A034}"/>
          </ac:spMkLst>
        </pc:spChg>
        <pc:spChg chg="mod">
          <ac:chgData name="Jefferson Passerini" userId="ec684a97d9b6a829" providerId="LiveId" clId="{6D4B5001-5DF0-4AF5-979B-4C3C5DA419DE}" dt="2024-03-21T13:17:17.890" v="3849" actId="20577"/>
          <ac:spMkLst>
            <pc:docMk/>
            <pc:sldMk cId="2360396059" sldId="298"/>
            <ac:spMk id="9" creationId="{424D2663-9C24-2649-D000-AF5E674A83FD}"/>
          </ac:spMkLst>
        </pc:spChg>
      </pc:sldChg>
      <pc:sldChg chg="del">
        <pc:chgData name="Jefferson Passerini" userId="ec684a97d9b6a829" providerId="LiveId" clId="{6D4B5001-5DF0-4AF5-979B-4C3C5DA419DE}" dt="2024-03-21T11:37:31.175" v="15" actId="47"/>
        <pc:sldMkLst>
          <pc:docMk/>
          <pc:sldMk cId="366383653" sldId="299"/>
        </pc:sldMkLst>
      </pc:sldChg>
      <pc:sldChg chg="modSp add mod">
        <pc:chgData name="Jefferson Passerini" userId="ec684a97d9b6a829" providerId="LiveId" clId="{6D4B5001-5DF0-4AF5-979B-4C3C5DA419DE}" dt="2024-03-21T13:10:11.726" v="2874" actId="115"/>
        <pc:sldMkLst>
          <pc:docMk/>
          <pc:sldMk cId="3438409202" sldId="299"/>
        </pc:sldMkLst>
        <pc:spChg chg="mod">
          <ac:chgData name="Jefferson Passerini" userId="ec684a97d9b6a829" providerId="LiveId" clId="{6D4B5001-5DF0-4AF5-979B-4C3C5DA419DE}" dt="2024-03-21T13:10:11.726" v="2874" actId="115"/>
          <ac:spMkLst>
            <pc:docMk/>
            <pc:sldMk cId="3438409202" sldId="299"/>
            <ac:spMk id="8" creationId="{77413390-C6A1-1D0D-30E4-F8D14CFC7C67}"/>
          </ac:spMkLst>
        </pc:spChg>
      </pc:sldChg>
      <pc:sldChg chg="del">
        <pc:chgData name="Jefferson Passerini" userId="ec684a97d9b6a829" providerId="LiveId" clId="{6D4B5001-5DF0-4AF5-979B-4C3C5DA419DE}" dt="2024-03-21T11:37:32.152" v="17" actId="47"/>
        <pc:sldMkLst>
          <pc:docMk/>
          <pc:sldMk cId="898974622" sldId="300"/>
        </pc:sldMkLst>
      </pc:sldChg>
      <pc:sldChg chg="addSp modSp add mod">
        <pc:chgData name="Jefferson Passerini" userId="ec684a97d9b6a829" providerId="LiveId" clId="{6D4B5001-5DF0-4AF5-979B-4C3C5DA419DE}" dt="2024-03-21T13:47:52.459" v="5051"/>
        <pc:sldMkLst>
          <pc:docMk/>
          <pc:sldMk cId="2921745109" sldId="300"/>
        </pc:sldMkLst>
        <pc:spChg chg="mod">
          <ac:chgData name="Jefferson Passerini" userId="ec684a97d9b6a829" providerId="LiveId" clId="{6D4B5001-5DF0-4AF5-979B-4C3C5DA419DE}" dt="2024-03-21T13:13:24.370" v="3259" actId="113"/>
          <ac:spMkLst>
            <pc:docMk/>
            <pc:sldMk cId="2921745109" sldId="300"/>
            <ac:spMk id="8" creationId="{77413390-C6A1-1D0D-30E4-F8D14CFC7C67}"/>
          </ac:spMkLst>
        </pc:spChg>
        <pc:picChg chg="add mod">
          <ac:chgData name="Jefferson Passerini" userId="ec684a97d9b6a829" providerId="LiveId" clId="{6D4B5001-5DF0-4AF5-979B-4C3C5DA419DE}" dt="2024-03-21T13:47:52.459" v="5051"/>
          <ac:picMkLst>
            <pc:docMk/>
            <pc:sldMk cId="2921745109" sldId="300"/>
            <ac:picMk id="2" creationId="{672E81B8-4C63-C9E2-4A60-C1D36AC98015}"/>
          </ac:picMkLst>
        </pc:picChg>
      </pc:sldChg>
      <pc:sldChg chg="addSp delSp modSp add mod">
        <pc:chgData name="Jefferson Passerini" userId="ec684a97d9b6a829" providerId="LiveId" clId="{6D4B5001-5DF0-4AF5-979B-4C3C5DA419DE}" dt="2024-03-21T13:42:56.443" v="4487" actId="20577"/>
        <pc:sldMkLst>
          <pc:docMk/>
          <pc:sldMk cId="41142650" sldId="301"/>
        </pc:sldMkLst>
        <pc:spChg chg="mod ord">
          <ac:chgData name="Jefferson Passerini" userId="ec684a97d9b6a829" providerId="LiveId" clId="{6D4B5001-5DF0-4AF5-979B-4C3C5DA419DE}" dt="2024-03-21T13:20:54.637" v="3935" actId="1076"/>
          <ac:spMkLst>
            <pc:docMk/>
            <pc:sldMk cId="41142650" sldId="301"/>
            <ac:spMk id="3" creationId="{1C0A0BDD-1598-D12F-613E-8496FB06A034}"/>
          </ac:spMkLst>
        </pc:spChg>
        <pc:spChg chg="mod ord">
          <ac:chgData name="Jefferson Passerini" userId="ec684a97d9b6a829" providerId="LiveId" clId="{6D4B5001-5DF0-4AF5-979B-4C3C5DA419DE}" dt="2024-03-21T13:19:27.898" v="3878" actId="14100"/>
          <ac:spMkLst>
            <pc:docMk/>
            <pc:sldMk cId="41142650" sldId="301"/>
            <ac:spMk id="5" creationId="{939470D7-F492-24D1-C2CA-27850492C062}"/>
          </ac:spMkLst>
        </pc:spChg>
        <pc:spChg chg="add del mod">
          <ac:chgData name="Jefferson Passerini" userId="ec684a97d9b6a829" providerId="LiveId" clId="{6D4B5001-5DF0-4AF5-979B-4C3C5DA419DE}" dt="2024-03-21T13:18:22.503" v="3856" actId="478"/>
          <ac:spMkLst>
            <pc:docMk/>
            <pc:sldMk cId="41142650" sldId="301"/>
            <ac:spMk id="8" creationId="{B4B06879-8BC8-3235-B2AE-F65577EF6D40}"/>
          </ac:spMkLst>
        </pc:spChg>
        <pc:spChg chg="del">
          <ac:chgData name="Jefferson Passerini" userId="ec684a97d9b6a829" providerId="LiveId" clId="{6D4B5001-5DF0-4AF5-979B-4C3C5DA419DE}" dt="2024-03-21T13:18:20.392" v="3855" actId="478"/>
          <ac:spMkLst>
            <pc:docMk/>
            <pc:sldMk cId="41142650" sldId="301"/>
            <ac:spMk id="9" creationId="{424D2663-9C24-2649-D000-AF5E674A83FD}"/>
          </ac:spMkLst>
        </pc:spChg>
        <pc:spChg chg="add mod">
          <ac:chgData name="Jefferson Passerini" userId="ec684a97d9b6a829" providerId="LiveId" clId="{6D4B5001-5DF0-4AF5-979B-4C3C5DA419DE}" dt="2024-03-21T13:24:36.719" v="4085" actId="20577"/>
          <ac:spMkLst>
            <pc:docMk/>
            <pc:sldMk cId="41142650" sldId="301"/>
            <ac:spMk id="15" creationId="{9E2D0724-0782-D055-9A58-F92E87441F3A}"/>
          </ac:spMkLst>
        </pc:spChg>
        <pc:spChg chg="add mod">
          <ac:chgData name="Jefferson Passerini" userId="ec684a97d9b6a829" providerId="LiveId" clId="{6D4B5001-5DF0-4AF5-979B-4C3C5DA419DE}" dt="2024-03-21T13:21:08.186" v="3937" actId="208"/>
          <ac:spMkLst>
            <pc:docMk/>
            <pc:sldMk cId="41142650" sldId="301"/>
            <ac:spMk id="16" creationId="{13B0F1F6-246D-1424-3C5D-BA110C820769}"/>
          </ac:spMkLst>
        </pc:spChg>
        <pc:spChg chg="add mod">
          <ac:chgData name="Jefferson Passerini" userId="ec684a97d9b6a829" providerId="LiveId" clId="{6D4B5001-5DF0-4AF5-979B-4C3C5DA419DE}" dt="2024-03-21T13:42:45.811" v="4481" actId="20577"/>
          <ac:spMkLst>
            <pc:docMk/>
            <pc:sldMk cId="41142650" sldId="301"/>
            <ac:spMk id="17" creationId="{8CD8C4D1-5CC3-AB1E-1F37-3A5D452F8BB8}"/>
          </ac:spMkLst>
        </pc:spChg>
        <pc:spChg chg="add mod">
          <ac:chgData name="Jefferson Passerini" userId="ec684a97d9b6a829" providerId="LiveId" clId="{6D4B5001-5DF0-4AF5-979B-4C3C5DA419DE}" dt="2024-03-21T13:25:37.435" v="4107" actId="14100"/>
          <ac:spMkLst>
            <pc:docMk/>
            <pc:sldMk cId="41142650" sldId="301"/>
            <ac:spMk id="18" creationId="{051D27F2-2D50-D427-498B-EA65748FB8F7}"/>
          </ac:spMkLst>
        </pc:spChg>
        <pc:spChg chg="add mod">
          <ac:chgData name="Jefferson Passerini" userId="ec684a97d9b6a829" providerId="LiveId" clId="{6D4B5001-5DF0-4AF5-979B-4C3C5DA419DE}" dt="2024-03-21T13:42:53.058" v="4485" actId="20577"/>
          <ac:spMkLst>
            <pc:docMk/>
            <pc:sldMk cId="41142650" sldId="301"/>
            <ac:spMk id="19" creationId="{D360689A-4971-E065-4C71-9903D09BEAAE}"/>
          </ac:spMkLst>
        </pc:spChg>
        <pc:spChg chg="add mod">
          <ac:chgData name="Jefferson Passerini" userId="ec684a97d9b6a829" providerId="LiveId" clId="{6D4B5001-5DF0-4AF5-979B-4C3C5DA419DE}" dt="2024-03-21T13:25:39.971" v="4110" actId="1035"/>
          <ac:spMkLst>
            <pc:docMk/>
            <pc:sldMk cId="41142650" sldId="301"/>
            <ac:spMk id="20" creationId="{8CEFC78E-4CEE-03CC-BB28-6087762F6357}"/>
          </ac:spMkLst>
        </pc:spChg>
        <pc:spChg chg="add mod">
          <ac:chgData name="Jefferson Passerini" userId="ec684a97d9b6a829" providerId="LiveId" clId="{6D4B5001-5DF0-4AF5-979B-4C3C5DA419DE}" dt="2024-03-21T13:42:56.443" v="4487" actId="20577"/>
          <ac:spMkLst>
            <pc:docMk/>
            <pc:sldMk cId="41142650" sldId="301"/>
            <ac:spMk id="21" creationId="{6D5FC529-3214-771C-DDC7-7F9621D7DA72}"/>
          </ac:spMkLst>
        </pc:spChg>
        <pc:spChg chg="add mod">
          <ac:chgData name="Jefferson Passerini" userId="ec684a97d9b6a829" providerId="LiveId" clId="{6D4B5001-5DF0-4AF5-979B-4C3C5DA419DE}" dt="2024-03-21T13:26:30.691" v="4250"/>
          <ac:spMkLst>
            <pc:docMk/>
            <pc:sldMk cId="41142650" sldId="301"/>
            <ac:spMk id="22" creationId="{06F074F4-43F1-0D77-5CF1-CBD06742B932}"/>
          </ac:spMkLst>
        </pc:spChg>
        <pc:spChg chg="add mod">
          <ac:chgData name="Jefferson Passerini" userId="ec684a97d9b6a829" providerId="LiveId" clId="{6D4B5001-5DF0-4AF5-979B-4C3C5DA419DE}" dt="2024-03-21T13:29:25.357" v="4268" actId="208"/>
          <ac:spMkLst>
            <pc:docMk/>
            <pc:sldMk cId="41142650" sldId="301"/>
            <ac:spMk id="23" creationId="{BD465F82-12FE-8105-0E45-BA2B1C828BD6}"/>
          </ac:spMkLst>
        </pc:spChg>
        <pc:spChg chg="add mod">
          <ac:chgData name="Jefferson Passerini" userId="ec684a97d9b6a829" providerId="LiveId" clId="{6D4B5001-5DF0-4AF5-979B-4C3C5DA419DE}" dt="2024-03-21T13:30:06.259" v="4372" actId="1076"/>
          <ac:spMkLst>
            <pc:docMk/>
            <pc:sldMk cId="41142650" sldId="301"/>
            <ac:spMk id="24" creationId="{4ECB8261-B9E4-82EF-AD1A-FB2D96AC9BBC}"/>
          </ac:spMkLst>
        </pc:spChg>
        <pc:spChg chg="add del mod">
          <ac:chgData name="Jefferson Passerini" userId="ec684a97d9b6a829" providerId="LiveId" clId="{6D4B5001-5DF0-4AF5-979B-4C3C5DA419DE}" dt="2024-03-21T13:37:12.632" v="4381" actId="478"/>
          <ac:spMkLst>
            <pc:docMk/>
            <pc:sldMk cId="41142650" sldId="301"/>
            <ac:spMk id="29" creationId="{F61CD288-F8BB-B197-1813-59CBB14FB639}"/>
          </ac:spMkLst>
        </pc:spChg>
        <pc:spChg chg="add del mod">
          <ac:chgData name="Jefferson Passerini" userId="ec684a97d9b6a829" providerId="LiveId" clId="{6D4B5001-5DF0-4AF5-979B-4C3C5DA419DE}" dt="2024-03-21T13:37:38.270" v="4384" actId="478"/>
          <ac:spMkLst>
            <pc:docMk/>
            <pc:sldMk cId="41142650" sldId="301"/>
            <ac:spMk id="30" creationId="{DDD7D4CF-5E9C-8CF1-DF24-1F35333589A6}"/>
          </ac:spMkLst>
        </pc:spChg>
        <pc:spChg chg="add del mod">
          <ac:chgData name="Jefferson Passerini" userId="ec684a97d9b6a829" providerId="LiveId" clId="{6D4B5001-5DF0-4AF5-979B-4C3C5DA419DE}" dt="2024-03-21T13:38:10.020" v="4388" actId="478"/>
          <ac:spMkLst>
            <pc:docMk/>
            <pc:sldMk cId="41142650" sldId="301"/>
            <ac:spMk id="31" creationId="{0B076398-973A-92EF-137D-9F404A994117}"/>
          </ac:spMkLst>
        </pc:spChg>
        <pc:spChg chg="add mod">
          <ac:chgData name="Jefferson Passerini" userId="ec684a97d9b6a829" providerId="LiveId" clId="{6D4B5001-5DF0-4AF5-979B-4C3C5DA419DE}" dt="2024-03-21T13:40:37.681" v="4399" actId="208"/>
          <ac:spMkLst>
            <pc:docMk/>
            <pc:sldMk cId="41142650" sldId="301"/>
            <ac:spMk id="36" creationId="{B0A1044A-4B4F-55EA-616B-754AF594A810}"/>
          </ac:spMkLst>
        </pc:spChg>
        <pc:spChg chg="add mod">
          <ac:chgData name="Jefferson Passerini" userId="ec684a97d9b6a829" providerId="LiveId" clId="{6D4B5001-5DF0-4AF5-979B-4C3C5DA419DE}" dt="2024-03-21T13:42:49.019" v="4483" actId="20577"/>
          <ac:spMkLst>
            <pc:docMk/>
            <pc:sldMk cId="41142650" sldId="301"/>
            <ac:spMk id="37" creationId="{F9F40F2C-2B40-EFC5-95B7-ADB62EFE14F5}"/>
          </ac:spMkLst>
        </pc:spChg>
        <pc:spChg chg="add mod">
          <ac:chgData name="Jefferson Passerini" userId="ec684a97d9b6a829" providerId="LiveId" clId="{6D4B5001-5DF0-4AF5-979B-4C3C5DA419DE}" dt="2024-03-21T13:42:22.076" v="4474" actId="1036"/>
          <ac:spMkLst>
            <pc:docMk/>
            <pc:sldMk cId="41142650" sldId="301"/>
            <ac:spMk id="38" creationId="{1051F9B2-EFB2-FC5C-5844-A659545B2A40}"/>
          </ac:spMkLst>
        </pc:spChg>
        <pc:spChg chg="add mod">
          <ac:chgData name="Jefferson Passerini" userId="ec684a97d9b6a829" providerId="LiveId" clId="{6D4B5001-5DF0-4AF5-979B-4C3C5DA419DE}" dt="2024-03-21T13:42:35.084" v="4479" actId="14100"/>
          <ac:spMkLst>
            <pc:docMk/>
            <pc:sldMk cId="41142650" sldId="301"/>
            <ac:spMk id="39" creationId="{DB0D4D1B-60EF-182C-DA80-02E05E088A41}"/>
          </ac:spMkLst>
        </pc:spChg>
        <pc:picChg chg="del">
          <ac:chgData name="Jefferson Passerini" userId="ec684a97d9b6a829" providerId="LiveId" clId="{6D4B5001-5DF0-4AF5-979B-4C3C5DA419DE}" dt="2024-03-21T13:18:09.880" v="3851" actId="478"/>
          <ac:picMkLst>
            <pc:docMk/>
            <pc:sldMk cId="41142650" sldId="301"/>
            <ac:picMk id="2" creationId="{65F36C1C-B845-6352-F7D5-6C1FF27823FB}"/>
          </ac:picMkLst>
        </pc:picChg>
        <pc:picChg chg="mod ord">
          <ac:chgData name="Jefferson Passerini" userId="ec684a97d9b6a829" providerId="LiveId" clId="{6D4B5001-5DF0-4AF5-979B-4C3C5DA419DE}" dt="2024-03-21T13:20:51.725" v="3934" actId="1076"/>
          <ac:picMkLst>
            <pc:docMk/>
            <pc:sldMk cId="41142650" sldId="301"/>
            <ac:picMk id="6" creationId="{3419A2AA-E7B7-5FE7-9223-7573D84FA8A1}"/>
          </ac:picMkLst>
        </pc:picChg>
        <pc:picChg chg="add mod modCrop">
          <ac:chgData name="Jefferson Passerini" userId="ec684a97d9b6a829" providerId="LiveId" clId="{6D4B5001-5DF0-4AF5-979B-4C3C5DA419DE}" dt="2024-03-21T13:26:37.114" v="4252" actId="1076"/>
          <ac:picMkLst>
            <pc:docMk/>
            <pc:sldMk cId="41142650" sldId="301"/>
            <ac:picMk id="11" creationId="{D61B2D3B-5480-0345-BDB3-F17F8709F509}"/>
          </ac:picMkLst>
        </pc:picChg>
        <pc:cxnChg chg="add mod">
          <ac:chgData name="Jefferson Passerini" userId="ec684a97d9b6a829" providerId="LiveId" clId="{6D4B5001-5DF0-4AF5-979B-4C3C5DA419DE}" dt="2024-03-21T13:20:58.309" v="3936" actId="1076"/>
          <ac:cxnSpMkLst>
            <pc:docMk/>
            <pc:sldMk cId="41142650" sldId="301"/>
            <ac:cxnSpMk id="13" creationId="{2716240C-65E3-E295-BD0B-3C987FBAB08A}"/>
          </ac:cxnSpMkLst>
        </pc:cxnChg>
        <pc:cxnChg chg="add del mod">
          <ac:chgData name="Jefferson Passerini" userId="ec684a97d9b6a829" providerId="LiveId" clId="{6D4B5001-5DF0-4AF5-979B-4C3C5DA419DE}" dt="2024-03-21T13:36:45.513" v="4378" actId="478"/>
          <ac:cxnSpMkLst>
            <pc:docMk/>
            <pc:sldMk cId="41142650" sldId="301"/>
            <ac:cxnSpMk id="26" creationId="{4349C57C-51B9-CAF4-FD3C-F564AD29ECE5}"/>
          </ac:cxnSpMkLst>
        </pc:cxnChg>
        <pc:cxnChg chg="add mod">
          <ac:chgData name="Jefferson Passerini" userId="ec684a97d9b6a829" providerId="LiveId" clId="{6D4B5001-5DF0-4AF5-979B-4C3C5DA419DE}" dt="2024-03-21T13:38:31.503" v="4392" actId="1582"/>
          <ac:cxnSpMkLst>
            <pc:docMk/>
            <pc:sldMk cId="41142650" sldId="301"/>
            <ac:cxnSpMk id="33" creationId="{F001677D-025C-882B-E551-3C6A75AD296B}"/>
          </ac:cxnSpMkLst>
        </pc:cxnChg>
      </pc:sldChg>
      <pc:sldChg chg="del">
        <pc:chgData name="Jefferson Passerini" userId="ec684a97d9b6a829" providerId="LiveId" clId="{6D4B5001-5DF0-4AF5-979B-4C3C5DA419DE}" dt="2024-03-21T11:37:32.503" v="18" actId="47"/>
        <pc:sldMkLst>
          <pc:docMk/>
          <pc:sldMk cId="1111092627" sldId="301"/>
        </pc:sldMkLst>
      </pc:sldChg>
      <pc:sldChg chg="addSp delSp modSp add mod ord">
        <pc:chgData name="Jefferson Passerini" userId="ec684a97d9b6a829" providerId="LiveId" clId="{6D4B5001-5DF0-4AF5-979B-4C3C5DA419DE}" dt="2024-03-21T13:48:03.871" v="5055" actId="1076"/>
        <pc:sldMkLst>
          <pc:docMk/>
          <pc:sldMk cId="784248606" sldId="302"/>
        </pc:sldMkLst>
        <pc:spChg chg="del">
          <ac:chgData name="Jefferson Passerini" userId="ec684a97d9b6a829" providerId="LiveId" clId="{6D4B5001-5DF0-4AF5-979B-4C3C5DA419DE}" dt="2024-03-21T13:47:41.409" v="5049" actId="478"/>
          <ac:spMkLst>
            <pc:docMk/>
            <pc:sldMk cId="784248606" sldId="302"/>
            <ac:spMk id="3" creationId="{1C0A0BDD-1598-D12F-613E-8496FB06A034}"/>
          </ac:spMkLst>
        </pc:spChg>
        <pc:spChg chg="del">
          <ac:chgData name="Jefferson Passerini" userId="ec684a97d9b6a829" providerId="LiveId" clId="{6D4B5001-5DF0-4AF5-979B-4C3C5DA419DE}" dt="2024-03-21T13:47:40.353" v="5048" actId="478"/>
          <ac:spMkLst>
            <pc:docMk/>
            <pc:sldMk cId="784248606" sldId="302"/>
            <ac:spMk id="5" creationId="{939470D7-F492-24D1-C2CA-27850492C062}"/>
          </ac:spMkLst>
        </pc:spChg>
        <pc:spChg chg="mod">
          <ac:chgData name="Jefferson Passerini" userId="ec684a97d9b6a829" providerId="LiveId" clId="{6D4B5001-5DF0-4AF5-979B-4C3C5DA419DE}" dt="2024-03-21T13:47:34.445" v="5046" actId="27636"/>
          <ac:spMkLst>
            <pc:docMk/>
            <pc:sldMk cId="784248606" sldId="302"/>
            <ac:spMk id="9" creationId="{424D2663-9C24-2649-D000-AF5E674A83FD}"/>
          </ac:spMkLst>
        </pc:spChg>
        <pc:picChg chg="del">
          <ac:chgData name="Jefferson Passerini" userId="ec684a97d9b6a829" providerId="LiveId" clId="{6D4B5001-5DF0-4AF5-979B-4C3C5DA419DE}" dt="2024-03-21T13:47:39.521" v="5047" actId="478"/>
          <ac:picMkLst>
            <pc:docMk/>
            <pc:sldMk cId="784248606" sldId="302"/>
            <ac:picMk id="2" creationId="{65F36C1C-B845-6352-F7D5-6C1FF27823FB}"/>
          </ac:picMkLst>
        </pc:picChg>
        <pc:picChg chg="mod">
          <ac:chgData name="Jefferson Passerini" userId="ec684a97d9b6a829" providerId="LiveId" clId="{6D4B5001-5DF0-4AF5-979B-4C3C5DA419DE}" dt="2024-03-21T13:47:43.481" v="5050" actId="1076"/>
          <ac:picMkLst>
            <pc:docMk/>
            <pc:sldMk cId="784248606" sldId="302"/>
            <ac:picMk id="6" creationId="{3419A2AA-E7B7-5FE7-9223-7573D84FA8A1}"/>
          </ac:picMkLst>
        </pc:picChg>
        <pc:picChg chg="add mod">
          <ac:chgData name="Jefferson Passerini" userId="ec684a97d9b6a829" providerId="LiveId" clId="{6D4B5001-5DF0-4AF5-979B-4C3C5DA419DE}" dt="2024-03-21T13:48:03.871" v="5055" actId="1076"/>
          <ac:picMkLst>
            <pc:docMk/>
            <pc:sldMk cId="784248606" sldId="302"/>
            <ac:picMk id="7" creationId="{2D8655F8-D419-59B6-65DB-3D9FA5B31A02}"/>
          </ac:picMkLst>
        </pc:picChg>
      </pc:sldChg>
      <pc:sldChg chg="modSp add ord">
        <pc:chgData name="Jefferson Passerini" userId="ec684a97d9b6a829" providerId="LiveId" clId="{6D4B5001-5DF0-4AF5-979B-4C3C5DA419DE}" dt="2024-03-21T13:50:25.486" v="5100" actId="20577"/>
        <pc:sldMkLst>
          <pc:docMk/>
          <pc:sldMk cId="2777239028" sldId="303"/>
        </pc:sldMkLst>
        <pc:spChg chg="mod">
          <ac:chgData name="Jefferson Passerini" userId="ec684a97d9b6a829" providerId="LiveId" clId="{6D4B5001-5DF0-4AF5-979B-4C3C5DA419DE}" dt="2024-03-21T13:50:25.486" v="5100" actId="20577"/>
          <ac:spMkLst>
            <pc:docMk/>
            <pc:sldMk cId="2777239028" sldId="303"/>
            <ac:spMk id="2" creationId="{2E243026-E16F-9CDD-AE56-CF691B008A41}"/>
          </ac:spMkLst>
        </pc:spChg>
      </pc:sldChg>
      <pc:sldChg chg="del">
        <pc:chgData name="Jefferson Passerini" userId="ec684a97d9b6a829" providerId="LiveId" clId="{6D4B5001-5DF0-4AF5-979B-4C3C5DA419DE}" dt="2024-03-21T11:37:31.720" v="16" actId="47"/>
        <pc:sldMkLst>
          <pc:docMk/>
          <pc:sldMk cId="3283323133" sldId="303"/>
        </pc:sldMkLst>
      </pc:sldChg>
      <pc:sldChg chg="del">
        <pc:chgData name="Jefferson Passerini" userId="ec684a97d9b6a829" providerId="LiveId" clId="{6D4B5001-5DF0-4AF5-979B-4C3C5DA419DE}" dt="2024-03-21T11:37:33.270" v="20" actId="47"/>
        <pc:sldMkLst>
          <pc:docMk/>
          <pc:sldMk cId="402693575" sldId="304"/>
        </pc:sldMkLst>
      </pc:sldChg>
      <pc:sldChg chg="modSp add">
        <pc:chgData name="Jefferson Passerini" userId="ec684a97d9b6a829" providerId="LiveId" clId="{6D4B5001-5DF0-4AF5-979B-4C3C5DA419DE}" dt="2024-03-21T13:50:52.527" v="5105" actId="20577"/>
        <pc:sldMkLst>
          <pc:docMk/>
          <pc:sldMk cId="3214453046" sldId="304"/>
        </pc:sldMkLst>
        <pc:spChg chg="mod">
          <ac:chgData name="Jefferson Passerini" userId="ec684a97d9b6a829" providerId="LiveId" clId="{6D4B5001-5DF0-4AF5-979B-4C3C5DA419DE}" dt="2024-03-21T13:50:52.527" v="5105" actId="20577"/>
          <ac:spMkLst>
            <pc:docMk/>
            <pc:sldMk cId="3214453046" sldId="304"/>
            <ac:spMk id="2" creationId="{2E243026-E16F-9CDD-AE56-CF691B008A41}"/>
          </ac:spMkLst>
        </pc:spChg>
      </pc:sldChg>
      <pc:sldChg chg="del">
        <pc:chgData name="Jefferson Passerini" userId="ec684a97d9b6a829" providerId="LiveId" clId="{6D4B5001-5DF0-4AF5-979B-4C3C5DA419DE}" dt="2024-03-21T11:37:30.401" v="13" actId="47"/>
        <pc:sldMkLst>
          <pc:docMk/>
          <pc:sldMk cId="2786334831" sldId="305"/>
        </pc:sldMkLst>
      </pc:sldChg>
      <pc:sldChg chg="del">
        <pc:chgData name="Jefferson Passerini" userId="ec684a97d9b6a829" providerId="LiveId" clId="{6D4B5001-5DF0-4AF5-979B-4C3C5DA419DE}" dt="2024-03-21T11:37:29.512" v="11" actId="47"/>
        <pc:sldMkLst>
          <pc:docMk/>
          <pc:sldMk cId="1859725869" sldId="306"/>
        </pc:sldMkLst>
      </pc:sldChg>
      <pc:sldChg chg="addSp delSp modSp mod">
        <pc:chgData name="Jefferson Passerini" userId="ec684a97d9b6a829" providerId="LiveId" clId="{6D4B5001-5DF0-4AF5-979B-4C3C5DA419DE}" dt="2024-03-21T19:22:22.260" v="6540" actId="14100"/>
        <pc:sldMkLst>
          <pc:docMk/>
          <pc:sldMk cId="4036473807" sldId="306"/>
        </pc:sldMkLst>
        <pc:spChg chg="mod">
          <ac:chgData name="Jefferson Passerini" userId="ec684a97d9b6a829" providerId="LiveId" clId="{6D4B5001-5DF0-4AF5-979B-4C3C5DA419DE}" dt="2024-03-21T18:39:53.311" v="5109" actId="20577"/>
          <ac:spMkLst>
            <pc:docMk/>
            <pc:sldMk cId="4036473807" sldId="306"/>
            <ac:spMk id="6" creationId="{16D88F2F-6F25-EFA5-6552-3D1FB9E76C1E}"/>
          </ac:spMkLst>
        </pc:spChg>
        <pc:spChg chg="del">
          <ac:chgData name="Jefferson Passerini" userId="ec684a97d9b6a829" providerId="LiveId" clId="{6D4B5001-5DF0-4AF5-979B-4C3C5DA419DE}" dt="2024-03-21T18:57:40.538" v="6528" actId="478"/>
          <ac:spMkLst>
            <pc:docMk/>
            <pc:sldMk cId="4036473807" sldId="306"/>
            <ac:spMk id="16" creationId="{A8B06D72-E57C-D6F3-7B81-4403CED3F6F7}"/>
          </ac:spMkLst>
        </pc:spChg>
        <pc:picChg chg="del">
          <ac:chgData name="Jefferson Passerini" userId="ec684a97d9b6a829" providerId="LiveId" clId="{6D4B5001-5DF0-4AF5-979B-4C3C5DA419DE}" dt="2024-03-21T18:57:37.770" v="6526" actId="478"/>
          <ac:picMkLst>
            <pc:docMk/>
            <pc:sldMk cId="4036473807" sldId="306"/>
            <ac:picMk id="2" creationId="{6E92311B-DAD9-439C-E1C1-72E6B1032A56}"/>
          </ac:picMkLst>
        </pc:picChg>
        <pc:picChg chg="add mod">
          <ac:chgData name="Jefferson Passerini" userId="ec684a97d9b6a829" providerId="LiveId" clId="{6D4B5001-5DF0-4AF5-979B-4C3C5DA419DE}" dt="2024-03-21T19:21:46.959" v="6533" actId="1076"/>
          <ac:picMkLst>
            <pc:docMk/>
            <pc:sldMk cId="4036473807" sldId="306"/>
            <ac:picMk id="5" creationId="{C6CCF865-55E3-5DCD-E24B-ADC76E223ADB}"/>
          </ac:picMkLst>
        </pc:picChg>
        <pc:picChg chg="add mod">
          <ac:chgData name="Jefferson Passerini" userId="ec684a97d9b6a829" providerId="LiveId" clId="{6D4B5001-5DF0-4AF5-979B-4C3C5DA419DE}" dt="2024-03-21T19:22:22.260" v="6540" actId="14100"/>
          <ac:picMkLst>
            <pc:docMk/>
            <pc:sldMk cId="4036473807" sldId="306"/>
            <ac:picMk id="8" creationId="{CD13DB0E-5135-1D1A-5407-BD4F7B6C9359}"/>
          </ac:picMkLst>
        </pc:picChg>
        <pc:picChg chg="del">
          <ac:chgData name="Jefferson Passerini" userId="ec684a97d9b6a829" providerId="LiveId" clId="{6D4B5001-5DF0-4AF5-979B-4C3C5DA419DE}" dt="2024-03-21T18:57:36.707" v="6525" actId="478"/>
          <ac:picMkLst>
            <pc:docMk/>
            <pc:sldMk cId="4036473807" sldId="306"/>
            <ac:picMk id="9" creationId="{8E79E2AF-1C05-CA8D-4935-F0CE140B5579}"/>
          </ac:picMkLst>
        </pc:picChg>
        <pc:picChg chg="del">
          <ac:chgData name="Jefferson Passerini" userId="ec684a97d9b6a829" providerId="LiveId" clId="{6D4B5001-5DF0-4AF5-979B-4C3C5DA419DE}" dt="2024-03-21T18:57:38.483" v="6527" actId="478"/>
          <ac:picMkLst>
            <pc:docMk/>
            <pc:sldMk cId="4036473807" sldId="306"/>
            <ac:picMk id="11" creationId="{48FDF301-4B7C-5794-9A07-9288134FD328}"/>
          </ac:picMkLst>
        </pc:picChg>
      </pc:sldChg>
      <pc:sldChg chg="del">
        <pc:chgData name="Jefferson Passerini" userId="ec684a97d9b6a829" providerId="LiveId" clId="{6D4B5001-5DF0-4AF5-979B-4C3C5DA419DE}" dt="2024-03-21T11:37:33.639" v="21" actId="47"/>
        <pc:sldMkLst>
          <pc:docMk/>
          <pc:sldMk cId="3695287151" sldId="307"/>
        </pc:sldMkLst>
      </pc:sldChg>
      <pc:sldChg chg="del">
        <pc:chgData name="Jefferson Passerini" userId="ec684a97d9b6a829" providerId="LiveId" clId="{6D4B5001-5DF0-4AF5-979B-4C3C5DA419DE}" dt="2024-03-21T11:37:34.434" v="23" actId="47"/>
        <pc:sldMkLst>
          <pc:docMk/>
          <pc:sldMk cId="1470018205" sldId="308"/>
        </pc:sldMkLst>
      </pc:sldChg>
      <pc:sldChg chg="del">
        <pc:chgData name="Jefferson Passerini" userId="ec684a97d9b6a829" providerId="LiveId" clId="{6D4B5001-5DF0-4AF5-979B-4C3C5DA419DE}" dt="2024-03-21T11:37:34.801" v="24" actId="47"/>
        <pc:sldMkLst>
          <pc:docMk/>
          <pc:sldMk cId="3246626663" sldId="309"/>
        </pc:sldMkLst>
      </pc:sldChg>
      <pc:sldChg chg="del">
        <pc:chgData name="Jefferson Passerini" userId="ec684a97d9b6a829" providerId="LiveId" clId="{6D4B5001-5DF0-4AF5-979B-4C3C5DA419DE}" dt="2024-03-21T11:37:35.194" v="25" actId="47"/>
        <pc:sldMkLst>
          <pc:docMk/>
          <pc:sldMk cId="791779711" sldId="310"/>
        </pc:sldMkLst>
      </pc:sldChg>
      <pc:sldChg chg="del">
        <pc:chgData name="Jefferson Passerini" userId="ec684a97d9b6a829" providerId="LiveId" clId="{6D4B5001-5DF0-4AF5-979B-4C3C5DA419DE}" dt="2024-03-21T11:37:35.560" v="26" actId="47"/>
        <pc:sldMkLst>
          <pc:docMk/>
          <pc:sldMk cId="3949090712" sldId="311"/>
        </pc:sldMkLst>
      </pc:sldChg>
      <pc:sldChg chg="del">
        <pc:chgData name="Jefferson Passerini" userId="ec684a97d9b6a829" providerId="LiveId" clId="{6D4B5001-5DF0-4AF5-979B-4C3C5DA419DE}" dt="2024-03-21T11:37:35.958" v="27" actId="47"/>
        <pc:sldMkLst>
          <pc:docMk/>
          <pc:sldMk cId="4128566919" sldId="312"/>
        </pc:sldMkLst>
      </pc:sldChg>
      <pc:sldChg chg="del">
        <pc:chgData name="Jefferson Passerini" userId="ec684a97d9b6a829" providerId="LiveId" clId="{6D4B5001-5DF0-4AF5-979B-4C3C5DA419DE}" dt="2024-03-21T11:37:36.333" v="28" actId="47"/>
        <pc:sldMkLst>
          <pc:docMk/>
          <pc:sldMk cId="667721322" sldId="313"/>
        </pc:sldMkLst>
      </pc:sldChg>
      <pc:sldChg chg="del">
        <pc:chgData name="Jefferson Passerini" userId="ec684a97d9b6a829" providerId="LiveId" clId="{6D4B5001-5DF0-4AF5-979B-4C3C5DA419DE}" dt="2024-03-21T11:37:34.024" v="22" actId="47"/>
        <pc:sldMkLst>
          <pc:docMk/>
          <pc:sldMk cId="2004301128" sldId="314"/>
        </pc:sldMkLst>
      </pc:sldChg>
      <pc:sldChg chg="del">
        <pc:chgData name="Jefferson Passerini" userId="ec684a97d9b6a829" providerId="LiveId" clId="{6D4B5001-5DF0-4AF5-979B-4C3C5DA419DE}" dt="2024-03-21T11:37:32.839" v="19" actId="47"/>
        <pc:sldMkLst>
          <pc:docMk/>
          <pc:sldMk cId="2905817537" sldId="315"/>
        </pc:sldMkLst>
      </pc:sldChg>
      <pc:sldChg chg="modSp mod">
        <pc:chgData name="Jefferson Passerini" userId="ec684a97d9b6a829" providerId="LiveId" clId="{6D4B5001-5DF0-4AF5-979B-4C3C5DA419DE}" dt="2024-03-21T19:36:03.224" v="6620" actId="6549"/>
        <pc:sldMkLst>
          <pc:docMk/>
          <pc:sldMk cId="3223805706" sldId="317"/>
        </pc:sldMkLst>
        <pc:spChg chg="mod">
          <ac:chgData name="Jefferson Passerini" userId="ec684a97d9b6a829" providerId="LiveId" clId="{6D4B5001-5DF0-4AF5-979B-4C3C5DA419DE}" dt="2024-03-21T19:36:03.224" v="6620" actId="6549"/>
          <ac:spMkLst>
            <pc:docMk/>
            <pc:sldMk cId="3223805706" sldId="317"/>
            <ac:spMk id="6" creationId="{16D88F2F-6F25-EFA5-6552-3D1FB9E76C1E}"/>
          </ac:spMkLst>
        </pc:spChg>
      </pc:sldChg>
      <pc:sldChg chg="modSp mod">
        <pc:chgData name="Jefferson Passerini" userId="ec684a97d9b6a829" providerId="LiveId" clId="{6D4B5001-5DF0-4AF5-979B-4C3C5DA419DE}" dt="2024-03-21T19:36:07.984" v="6628" actId="6549"/>
        <pc:sldMkLst>
          <pc:docMk/>
          <pc:sldMk cId="1252704191" sldId="318"/>
        </pc:sldMkLst>
        <pc:spChg chg="mod">
          <ac:chgData name="Jefferson Passerini" userId="ec684a97d9b6a829" providerId="LiveId" clId="{6D4B5001-5DF0-4AF5-979B-4C3C5DA419DE}" dt="2024-03-21T19:36:07.984" v="6628" actId="6549"/>
          <ac:spMkLst>
            <pc:docMk/>
            <pc:sldMk cId="1252704191" sldId="318"/>
            <ac:spMk id="6" creationId="{16D88F2F-6F25-EFA5-6552-3D1FB9E76C1E}"/>
          </ac:spMkLst>
        </pc:spChg>
      </pc:sldChg>
      <pc:sldChg chg="modSp mod">
        <pc:chgData name="Jefferson Passerini" userId="ec684a97d9b6a829" providerId="LiveId" clId="{6D4B5001-5DF0-4AF5-979B-4C3C5DA419DE}" dt="2024-03-21T19:36:12.624" v="6636" actId="6549"/>
        <pc:sldMkLst>
          <pc:docMk/>
          <pc:sldMk cId="3762498758" sldId="319"/>
        </pc:sldMkLst>
        <pc:spChg chg="mod">
          <ac:chgData name="Jefferson Passerini" userId="ec684a97d9b6a829" providerId="LiveId" clId="{6D4B5001-5DF0-4AF5-979B-4C3C5DA419DE}" dt="2024-03-21T19:36:12.624" v="6636" actId="6549"/>
          <ac:spMkLst>
            <pc:docMk/>
            <pc:sldMk cId="3762498758" sldId="319"/>
            <ac:spMk id="6" creationId="{16D88F2F-6F25-EFA5-6552-3D1FB9E76C1E}"/>
          </ac:spMkLst>
        </pc:spChg>
      </pc:sldChg>
      <pc:sldChg chg="addSp delSp modSp mod">
        <pc:chgData name="Jefferson Passerini" userId="ec684a97d9b6a829" providerId="LiveId" clId="{6D4B5001-5DF0-4AF5-979B-4C3C5DA419DE}" dt="2024-03-21T19:36:17.464" v="6644" actId="6549"/>
        <pc:sldMkLst>
          <pc:docMk/>
          <pc:sldMk cId="3452871164" sldId="320"/>
        </pc:sldMkLst>
        <pc:spChg chg="mod">
          <ac:chgData name="Jefferson Passerini" userId="ec684a97d9b6a829" providerId="LiveId" clId="{6D4B5001-5DF0-4AF5-979B-4C3C5DA419DE}" dt="2024-03-21T19:36:17.464" v="6644" actId="6549"/>
          <ac:spMkLst>
            <pc:docMk/>
            <pc:sldMk cId="3452871164" sldId="320"/>
            <ac:spMk id="6" creationId="{16D88F2F-6F25-EFA5-6552-3D1FB9E76C1E}"/>
          </ac:spMkLst>
        </pc:spChg>
        <pc:picChg chg="add mod">
          <ac:chgData name="Jefferson Passerini" userId="ec684a97d9b6a829" providerId="LiveId" clId="{6D4B5001-5DF0-4AF5-979B-4C3C5DA419DE}" dt="2024-03-21T18:41:57.893" v="5129" actId="1076"/>
          <ac:picMkLst>
            <pc:docMk/>
            <pc:sldMk cId="3452871164" sldId="320"/>
            <ac:picMk id="5" creationId="{4B8D48AF-F00F-24A3-6327-31308E6144CD}"/>
          </ac:picMkLst>
        </pc:picChg>
        <pc:picChg chg="del">
          <ac:chgData name="Jefferson Passerini" userId="ec684a97d9b6a829" providerId="LiveId" clId="{6D4B5001-5DF0-4AF5-979B-4C3C5DA419DE}" dt="2024-03-21T18:41:43.647" v="5126" actId="478"/>
          <ac:picMkLst>
            <pc:docMk/>
            <pc:sldMk cId="3452871164" sldId="320"/>
            <ac:picMk id="7" creationId="{6209254F-684D-590B-61CE-CEECEFBA0C54}"/>
          </ac:picMkLst>
        </pc:picChg>
      </pc:sldChg>
      <pc:sldChg chg="addSp delSp modSp mod">
        <pc:chgData name="Jefferson Passerini" userId="ec684a97d9b6a829" providerId="LiveId" clId="{6D4B5001-5DF0-4AF5-979B-4C3C5DA419DE}" dt="2024-03-21T19:36:21.928" v="6652" actId="6549"/>
        <pc:sldMkLst>
          <pc:docMk/>
          <pc:sldMk cId="4012342914" sldId="321"/>
        </pc:sldMkLst>
        <pc:spChg chg="mod">
          <ac:chgData name="Jefferson Passerini" userId="ec684a97d9b6a829" providerId="LiveId" clId="{6D4B5001-5DF0-4AF5-979B-4C3C5DA419DE}" dt="2024-03-21T19:36:21.928" v="6652" actId="6549"/>
          <ac:spMkLst>
            <pc:docMk/>
            <pc:sldMk cId="4012342914" sldId="321"/>
            <ac:spMk id="6" creationId="{16D88F2F-6F25-EFA5-6552-3D1FB9E76C1E}"/>
          </ac:spMkLst>
        </pc:spChg>
        <pc:picChg chg="del">
          <ac:chgData name="Jefferson Passerini" userId="ec684a97d9b6a829" providerId="LiveId" clId="{6D4B5001-5DF0-4AF5-979B-4C3C5DA419DE}" dt="2024-03-21T18:42:02.077" v="5130" actId="478"/>
          <ac:picMkLst>
            <pc:docMk/>
            <pc:sldMk cId="4012342914" sldId="321"/>
            <ac:picMk id="3" creationId="{47C43BC8-CAA2-DA76-61AE-9556C03DEA1E}"/>
          </ac:picMkLst>
        </pc:picChg>
        <pc:picChg chg="add del">
          <ac:chgData name="Jefferson Passerini" userId="ec684a97d9b6a829" providerId="LiveId" clId="{6D4B5001-5DF0-4AF5-979B-4C3C5DA419DE}" dt="2024-03-21T18:42:23.876" v="5132" actId="478"/>
          <ac:picMkLst>
            <pc:docMk/>
            <pc:sldMk cId="4012342914" sldId="321"/>
            <ac:picMk id="7" creationId="{D56473F8-D986-9847-0310-5ADEE1AF28EF}"/>
          </ac:picMkLst>
        </pc:picChg>
        <pc:picChg chg="add mod">
          <ac:chgData name="Jefferson Passerini" userId="ec684a97d9b6a829" providerId="LiveId" clId="{6D4B5001-5DF0-4AF5-979B-4C3C5DA419DE}" dt="2024-03-21T18:42:54.195" v="5134" actId="1076"/>
          <ac:picMkLst>
            <pc:docMk/>
            <pc:sldMk cId="4012342914" sldId="321"/>
            <ac:picMk id="9" creationId="{717AE868-682D-106B-495A-892EBA2AAF05}"/>
          </ac:picMkLst>
        </pc:picChg>
      </pc:sldChg>
      <pc:sldChg chg="addSp delSp modSp mod">
        <pc:chgData name="Jefferson Passerini" userId="ec684a97d9b6a829" providerId="LiveId" clId="{6D4B5001-5DF0-4AF5-979B-4C3C5DA419DE}" dt="2024-03-21T19:36:27.431" v="6660" actId="6549"/>
        <pc:sldMkLst>
          <pc:docMk/>
          <pc:sldMk cId="1595083778" sldId="322"/>
        </pc:sldMkLst>
        <pc:spChg chg="mod">
          <ac:chgData name="Jefferson Passerini" userId="ec684a97d9b6a829" providerId="LiveId" clId="{6D4B5001-5DF0-4AF5-979B-4C3C5DA419DE}" dt="2024-03-21T19:36:27.431" v="6660" actId="6549"/>
          <ac:spMkLst>
            <pc:docMk/>
            <pc:sldMk cId="1595083778" sldId="322"/>
            <ac:spMk id="6" creationId="{16D88F2F-6F25-EFA5-6552-3D1FB9E76C1E}"/>
          </ac:spMkLst>
        </pc:spChg>
        <pc:picChg chg="add mod">
          <ac:chgData name="Jefferson Passerini" userId="ec684a97d9b6a829" providerId="LiveId" clId="{6D4B5001-5DF0-4AF5-979B-4C3C5DA419DE}" dt="2024-03-21T18:43:20.777" v="5137" actId="1076"/>
          <ac:picMkLst>
            <pc:docMk/>
            <pc:sldMk cId="1595083778" sldId="322"/>
            <ac:picMk id="5" creationId="{6F742950-DF0E-636C-6BAD-82CD6D87FACC}"/>
          </ac:picMkLst>
        </pc:picChg>
        <pc:picChg chg="del">
          <ac:chgData name="Jefferson Passerini" userId="ec684a97d9b6a829" providerId="LiveId" clId="{6D4B5001-5DF0-4AF5-979B-4C3C5DA419DE}" dt="2024-03-21T18:43:04.690" v="5135" actId="478"/>
          <ac:picMkLst>
            <pc:docMk/>
            <pc:sldMk cId="1595083778" sldId="322"/>
            <ac:picMk id="7" creationId="{BD933A90-F02D-FB56-678C-92E7F5658C66}"/>
          </ac:picMkLst>
        </pc:picChg>
      </pc:sldChg>
      <pc:sldChg chg="addSp delSp modSp mod">
        <pc:chgData name="Jefferson Passerini" userId="ec684a97d9b6a829" providerId="LiveId" clId="{6D4B5001-5DF0-4AF5-979B-4C3C5DA419DE}" dt="2024-03-21T19:36:32.023" v="6668" actId="6549"/>
        <pc:sldMkLst>
          <pc:docMk/>
          <pc:sldMk cId="4186016689" sldId="323"/>
        </pc:sldMkLst>
        <pc:spChg chg="mod">
          <ac:chgData name="Jefferson Passerini" userId="ec684a97d9b6a829" providerId="LiveId" clId="{6D4B5001-5DF0-4AF5-979B-4C3C5DA419DE}" dt="2024-03-21T19:36:32.023" v="6668" actId="6549"/>
          <ac:spMkLst>
            <pc:docMk/>
            <pc:sldMk cId="4186016689" sldId="323"/>
            <ac:spMk id="6" creationId="{16D88F2F-6F25-EFA5-6552-3D1FB9E76C1E}"/>
          </ac:spMkLst>
        </pc:spChg>
        <pc:picChg chg="del">
          <ac:chgData name="Jefferson Passerini" userId="ec684a97d9b6a829" providerId="LiveId" clId="{6D4B5001-5DF0-4AF5-979B-4C3C5DA419DE}" dt="2024-03-21T18:43:28.912" v="5138" actId="478"/>
          <ac:picMkLst>
            <pc:docMk/>
            <pc:sldMk cId="4186016689" sldId="323"/>
            <ac:picMk id="3" creationId="{22675E9C-658A-4A2E-DFFE-B0327ED5F4C8}"/>
          </ac:picMkLst>
        </pc:picChg>
        <pc:picChg chg="add mod">
          <ac:chgData name="Jefferson Passerini" userId="ec684a97d9b6a829" providerId="LiveId" clId="{6D4B5001-5DF0-4AF5-979B-4C3C5DA419DE}" dt="2024-03-21T18:43:44.935" v="5140" actId="1076"/>
          <ac:picMkLst>
            <pc:docMk/>
            <pc:sldMk cId="4186016689" sldId="323"/>
            <ac:picMk id="7" creationId="{92C573AD-2E6D-F391-5849-628AD1FA5500}"/>
          </ac:picMkLst>
        </pc:picChg>
      </pc:sldChg>
      <pc:sldChg chg="addSp delSp modSp mod">
        <pc:chgData name="Jefferson Passerini" userId="ec684a97d9b6a829" providerId="LiveId" clId="{6D4B5001-5DF0-4AF5-979B-4C3C5DA419DE}" dt="2024-03-21T19:36:37.951" v="6676" actId="6549"/>
        <pc:sldMkLst>
          <pc:docMk/>
          <pc:sldMk cId="1055853781" sldId="324"/>
        </pc:sldMkLst>
        <pc:spChg chg="mod">
          <ac:chgData name="Jefferson Passerini" userId="ec684a97d9b6a829" providerId="LiveId" clId="{6D4B5001-5DF0-4AF5-979B-4C3C5DA419DE}" dt="2024-03-21T19:36:37.951" v="6676" actId="6549"/>
          <ac:spMkLst>
            <pc:docMk/>
            <pc:sldMk cId="1055853781" sldId="324"/>
            <ac:spMk id="6" creationId="{16D88F2F-6F25-EFA5-6552-3D1FB9E76C1E}"/>
          </ac:spMkLst>
        </pc:spChg>
        <pc:picChg chg="add mod ord">
          <ac:chgData name="Jefferson Passerini" userId="ec684a97d9b6a829" providerId="LiveId" clId="{6D4B5001-5DF0-4AF5-979B-4C3C5DA419DE}" dt="2024-03-21T18:44:26.040" v="5144" actId="167"/>
          <ac:picMkLst>
            <pc:docMk/>
            <pc:sldMk cId="1055853781" sldId="324"/>
            <ac:picMk id="5" creationId="{4FDA560A-CC42-9548-2119-44F24C5C4BA3}"/>
          </ac:picMkLst>
        </pc:picChg>
        <pc:picChg chg="del">
          <ac:chgData name="Jefferson Passerini" userId="ec684a97d9b6a829" providerId="LiveId" clId="{6D4B5001-5DF0-4AF5-979B-4C3C5DA419DE}" dt="2024-03-21T18:44:14.797" v="5141" actId="478"/>
          <ac:picMkLst>
            <pc:docMk/>
            <pc:sldMk cId="1055853781" sldId="324"/>
            <ac:picMk id="7" creationId="{DD65782E-4AF0-6205-82BC-914FC4CA5126}"/>
          </ac:picMkLst>
        </pc:picChg>
      </pc:sldChg>
      <pc:sldChg chg="addSp delSp modSp add mod">
        <pc:chgData name="Jefferson Passerini" userId="ec684a97d9b6a829" providerId="LiveId" clId="{6D4B5001-5DF0-4AF5-979B-4C3C5DA419DE}" dt="2024-03-21T18:48:41.438" v="5162" actId="11529"/>
        <pc:sldMkLst>
          <pc:docMk/>
          <pc:sldMk cId="4208602632" sldId="325"/>
        </pc:sldMkLst>
        <pc:spChg chg="del">
          <ac:chgData name="Jefferson Passerini" userId="ec684a97d9b6a829" providerId="LiveId" clId="{6D4B5001-5DF0-4AF5-979B-4C3C5DA419DE}" dt="2024-03-21T18:47:30.516" v="5147" actId="478"/>
          <ac:spMkLst>
            <pc:docMk/>
            <pc:sldMk cId="4208602632" sldId="325"/>
            <ac:spMk id="3" creationId="{212081E4-07F6-C689-2ACC-B6CADD634983}"/>
          </ac:spMkLst>
        </pc:spChg>
        <pc:spChg chg="add del mod">
          <ac:chgData name="Jefferson Passerini" userId="ec684a97d9b6a829" providerId="LiveId" clId="{6D4B5001-5DF0-4AF5-979B-4C3C5DA419DE}" dt="2024-03-21T18:47:44.664" v="5148" actId="478"/>
          <ac:spMkLst>
            <pc:docMk/>
            <pc:sldMk cId="4208602632" sldId="325"/>
            <ac:spMk id="6" creationId="{8B654D43-12EC-CD9E-D8FF-7176FBF0D41F}"/>
          </ac:spMkLst>
        </pc:spChg>
        <pc:spChg chg="add">
          <ac:chgData name="Jefferson Passerini" userId="ec684a97d9b6a829" providerId="LiveId" clId="{6D4B5001-5DF0-4AF5-979B-4C3C5DA419DE}" dt="2024-03-21T18:48:41.438" v="5162" actId="11529"/>
          <ac:spMkLst>
            <pc:docMk/>
            <pc:sldMk cId="4208602632" sldId="325"/>
            <ac:spMk id="11" creationId="{0C4D6D43-ED00-61C5-D489-7F0B0A3B92E3}"/>
          </ac:spMkLst>
        </pc:spChg>
        <pc:picChg chg="del">
          <ac:chgData name="Jefferson Passerini" userId="ec684a97d9b6a829" providerId="LiveId" clId="{6D4B5001-5DF0-4AF5-979B-4C3C5DA419DE}" dt="2024-03-21T18:47:28.626" v="5146" actId="478"/>
          <ac:picMkLst>
            <pc:docMk/>
            <pc:sldMk cId="4208602632" sldId="325"/>
            <ac:picMk id="5" creationId="{F0C7AAB9-D24E-B3A9-89F5-2472C66C460C}"/>
          </ac:picMkLst>
        </pc:picChg>
        <pc:picChg chg="add mod">
          <ac:chgData name="Jefferson Passerini" userId="ec684a97d9b6a829" providerId="LiveId" clId="{6D4B5001-5DF0-4AF5-979B-4C3C5DA419DE}" dt="2024-03-21T18:48:27.501" v="5161" actId="1076"/>
          <ac:picMkLst>
            <pc:docMk/>
            <pc:sldMk cId="4208602632" sldId="325"/>
            <ac:picMk id="8" creationId="{BF0A1F48-A0CE-6DA7-8C92-C91DC29944CD}"/>
          </ac:picMkLst>
        </pc:picChg>
        <pc:picChg chg="add mod">
          <ac:chgData name="Jefferson Passerini" userId="ec684a97d9b6a829" providerId="LiveId" clId="{6D4B5001-5DF0-4AF5-979B-4C3C5DA419DE}" dt="2024-03-21T18:48:22.534" v="5159" actId="14100"/>
          <ac:picMkLst>
            <pc:docMk/>
            <pc:sldMk cId="4208602632" sldId="325"/>
            <ac:picMk id="10" creationId="{9FB4BCB2-0210-728B-822B-309695610249}"/>
          </ac:picMkLst>
        </pc:picChg>
      </pc:sldChg>
      <pc:sldChg chg="modSp add mod ord">
        <pc:chgData name="Jefferson Passerini" userId="ec684a97d9b6a829" providerId="LiveId" clId="{6D4B5001-5DF0-4AF5-979B-4C3C5DA419DE}" dt="2024-03-21T18:49:21.914" v="5194" actId="14100"/>
        <pc:sldMkLst>
          <pc:docMk/>
          <pc:sldMk cId="1048372592" sldId="326"/>
        </pc:sldMkLst>
        <pc:spChg chg="mod">
          <ac:chgData name="Jefferson Passerini" userId="ec684a97d9b6a829" providerId="LiveId" clId="{6D4B5001-5DF0-4AF5-979B-4C3C5DA419DE}" dt="2024-03-21T18:49:21.914" v="5194" actId="14100"/>
          <ac:spMkLst>
            <pc:docMk/>
            <pc:sldMk cId="1048372592" sldId="326"/>
            <ac:spMk id="2" creationId="{2E243026-E16F-9CDD-AE56-CF691B008A41}"/>
          </ac:spMkLst>
        </pc:spChg>
      </pc:sldChg>
      <pc:sldChg chg="addSp delSp add del setBg delDesignElem">
        <pc:chgData name="Jefferson Passerini" userId="ec684a97d9b6a829" providerId="LiveId" clId="{6D4B5001-5DF0-4AF5-979B-4C3C5DA419DE}" dt="2024-03-21T18:48:54.391" v="5165"/>
        <pc:sldMkLst>
          <pc:docMk/>
          <pc:sldMk cId="1653620366" sldId="326"/>
        </pc:sldMkLst>
        <pc:spChg chg="add del">
          <ac:chgData name="Jefferson Passerini" userId="ec684a97d9b6a829" providerId="LiveId" clId="{6D4B5001-5DF0-4AF5-979B-4C3C5DA419DE}" dt="2024-03-21T18:48:54.391" v="5165"/>
          <ac:spMkLst>
            <pc:docMk/>
            <pc:sldMk cId="1653620366" sldId="326"/>
            <ac:spMk id="96" creationId="{6CCA5F87-1D1E-45CB-8D83-FC7EEFAD9935}"/>
          </ac:spMkLst>
        </pc:spChg>
        <pc:spChg chg="add del">
          <ac:chgData name="Jefferson Passerini" userId="ec684a97d9b6a829" providerId="LiveId" clId="{6D4B5001-5DF0-4AF5-979B-4C3C5DA419DE}" dt="2024-03-21T18:48:54.391" v="5165"/>
          <ac:spMkLst>
            <pc:docMk/>
            <pc:sldMk cId="1653620366" sldId="326"/>
            <ac:spMk id="97" creationId="{7CCFC2C6-6238-4A2F-93DE-2ADF74AF635E}"/>
          </ac:spMkLst>
        </pc:spChg>
        <pc:spChg chg="add del">
          <ac:chgData name="Jefferson Passerini" userId="ec684a97d9b6a829" providerId="LiveId" clId="{6D4B5001-5DF0-4AF5-979B-4C3C5DA419DE}" dt="2024-03-21T18:48:54.391" v="5165"/>
          <ac:spMkLst>
            <pc:docMk/>
            <pc:sldMk cId="1653620366" sldId="326"/>
            <ac:spMk id="98" creationId="{AF2F604E-43BE-4DC3-B983-E071523364F8}"/>
          </ac:spMkLst>
        </pc:spChg>
        <pc:spChg chg="add del">
          <ac:chgData name="Jefferson Passerini" userId="ec684a97d9b6a829" providerId="LiveId" clId="{6D4B5001-5DF0-4AF5-979B-4C3C5DA419DE}" dt="2024-03-21T18:48:54.391" v="5165"/>
          <ac:spMkLst>
            <pc:docMk/>
            <pc:sldMk cId="1653620366" sldId="326"/>
            <ac:spMk id="99" creationId="{08C9B587-E65E-4B52-B37C-ABEBB6E87928}"/>
          </ac:spMkLst>
        </pc:spChg>
      </pc:sldChg>
      <pc:sldChg chg="modSp add mod ord">
        <pc:chgData name="Jefferson Passerini" userId="ec684a97d9b6a829" providerId="LiveId" clId="{6D4B5001-5DF0-4AF5-979B-4C3C5DA419DE}" dt="2024-03-21T18:54:39.488" v="6056"/>
        <pc:sldMkLst>
          <pc:docMk/>
          <pc:sldMk cId="616224759" sldId="327"/>
        </pc:sldMkLst>
        <pc:spChg chg="mod">
          <ac:chgData name="Jefferson Passerini" userId="ec684a97d9b6a829" providerId="LiveId" clId="{6D4B5001-5DF0-4AF5-979B-4C3C5DA419DE}" dt="2024-03-21T18:54:32.063" v="6054" actId="20577"/>
          <ac:spMkLst>
            <pc:docMk/>
            <pc:sldMk cId="616224759" sldId="327"/>
            <ac:spMk id="2" creationId="{F1A18ACB-176D-6214-BF65-86063FBA36EA}"/>
          </ac:spMkLst>
        </pc:spChg>
        <pc:spChg chg="mod">
          <ac:chgData name="Jefferson Passerini" userId="ec684a97d9b6a829" providerId="LiveId" clId="{6D4B5001-5DF0-4AF5-979B-4C3C5DA419DE}" dt="2024-03-21T18:50:22.318" v="5198" actId="207"/>
          <ac:spMkLst>
            <pc:docMk/>
            <pc:sldMk cId="616224759" sldId="327"/>
            <ac:spMk id="4" creationId="{1654C583-071B-4898-53B4-ED1DAE4C3389}"/>
          </ac:spMkLst>
        </pc:spChg>
      </pc:sldChg>
      <pc:sldChg chg="modSp add ord">
        <pc:chgData name="Jefferson Passerini" userId="ec684a97d9b6a829" providerId="LiveId" clId="{6D4B5001-5DF0-4AF5-979B-4C3C5DA419DE}" dt="2024-03-21T18:55:06.731" v="6077" actId="20577"/>
        <pc:sldMkLst>
          <pc:docMk/>
          <pc:sldMk cId="826455897" sldId="328"/>
        </pc:sldMkLst>
        <pc:spChg chg="mod">
          <ac:chgData name="Jefferson Passerini" userId="ec684a97d9b6a829" providerId="LiveId" clId="{6D4B5001-5DF0-4AF5-979B-4C3C5DA419DE}" dt="2024-03-21T18:55:06.731" v="6077" actId="20577"/>
          <ac:spMkLst>
            <pc:docMk/>
            <pc:sldMk cId="826455897" sldId="328"/>
            <ac:spMk id="2" creationId="{2E243026-E16F-9CDD-AE56-CF691B008A41}"/>
          </ac:spMkLst>
        </pc:spChg>
      </pc:sldChg>
      <pc:sldChg chg="modSp add mod">
        <pc:chgData name="Jefferson Passerini" userId="ec684a97d9b6a829" providerId="LiveId" clId="{6D4B5001-5DF0-4AF5-979B-4C3C5DA419DE}" dt="2024-03-21T18:57:12.740" v="6524" actId="20577"/>
        <pc:sldMkLst>
          <pc:docMk/>
          <pc:sldMk cId="742674330" sldId="329"/>
        </pc:sldMkLst>
        <pc:spChg chg="mod">
          <ac:chgData name="Jefferson Passerini" userId="ec684a97d9b6a829" providerId="LiveId" clId="{6D4B5001-5DF0-4AF5-979B-4C3C5DA419DE}" dt="2024-03-21T18:57:12.740" v="6524" actId="20577"/>
          <ac:spMkLst>
            <pc:docMk/>
            <pc:sldMk cId="742674330" sldId="329"/>
            <ac:spMk id="2" creationId="{F1A18ACB-176D-6214-BF65-86063FBA36EA}"/>
          </ac:spMkLst>
        </pc:spChg>
      </pc:sldChg>
      <pc:sldChg chg="addSp modSp add mod">
        <pc:chgData name="Jefferson Passerini" userId="ec684a97d9b6a829" providerId="LiveId" clId="{6D4B5001-5DF0-4AF5-979B-4C3C5DA419DE}" dt="2024-03-21T19:23:41.911" v="6556" actId="14100"/>
        <pc:sldMkLst>
          <pc:docMk/>
          <pc:sldMk cId="1701053134" sldId="330"/>
        </pc:sldMkLst>
        <pc:picChg chg="add mod">
          <ac:chgData name="Jefferson Passerini" userId="ec684a97d9b6a829" providerId="LiveId" clId="{6D4B5001-5DF0-4AF5-979B-4C3C5DA419DE}" dt="2024-03-21T19:21:52.366" v="6535" actId="1076"/>
          <ac:picMkLst>
            <pc:docMk/>
            <pc:sldMk cId="1701053134" sldId="330"/>
            <ac:picMk id="3" creationId="{AF5EADC3-6C66-4416-9C0B-2E0979F139D8}"/>
          </ac:picMkLst>
        </pc:picChg>
        <pc:picChg chg="add mod">
          <ac:chgData name="Jefferson Passerini" userId="ec684a97d9b6a829" providerId="LiveId" clId="{6D4B5001-5DF0-4AF5-979B-4C3C5DA419DE}" dt="2024-03-21T19:22:51.275" v="6551" actId="1037"/>
          <ac:picMkLst>
            <pc:docMk/>
            <pc:sldMk cId="1701053134" sldId="330"/>
            <ac:picMk id="7" creationId="{88268F60-22E4-462A-4C7D-77C156D39114}"/>
          </ac:picMkLst>
        </pc:picChg>
        <pc:picChg chg="add mod">
          <ac:chgData name="Jefferson Passerini" userId="ec684a97d9b6a829" providerId="LiveId" clId="{6D4B5001-5DF0-4AF5-979B-4C3C5DA419DE}" dt="2024-03-21T19:23:41.911" v="6556" actId="14100"/>
          <ac:picMkLst>
            <pc:docMk/>
            <pc:sldMk cId="1701053134" sldId="330"/>
            <ac:picMk id="9" creationId="{C6DD3A47-0FAF-4C8C-A3FF-84C597512B02}"/>
          </ac:picMkLst>
        </pc:picChg>
      </pc:sldChg>
      <pc:sldChg chg="addSp delSp modSp add mod">
        <pc:chgData name="Jefferson Passerini" userId="ec684a97d9b6a829" providerId="LiveId" clId="{6D4B5001-5DF0-4AF5-979B-4C3C5DA419DE}" dt="2024-03-21T19:25:43.639" v="6566" actId="1076"/>
        <pc:sldMkLst>
          <pc:docMk/>
          <pc:sldMk cId="519467504" sldId="331"/>
        </pc:sldMkLst>
        <pc:picChg chg="add mod">
          <ac:chgData name="Jefferson Passerini" userId="ec684a97d9b6a829" providerId="LiveId" clId="{6D4B5001-5DF0-4AF5-979B-4C3C5DA419DE}" dt="2024-03-21T19:21:57.646" v="6537" actId="1076"/>
          <ac:picMkLst>
            <pc:docMk/>
            <pc:sldMk cId="519467504" sldId="331"/>
            <ac:picMk id="3" creationId="{CD96DD16-73B9-924C-8439-893CC0A9F1A7}"/>
          </ac:picMkLst>
        </pc:picChg>
        <pc:picChg chg="add del mod">
          <ac:chgData name="Jefferson Passerini" userId="ec684a97d9b6a829" providerId="LiveId" clId="{6D4B5001-5DF0-4AF5-979B-4C3C5DA419DE}" dt="2024-03-21T19:25:24.528" v="6564" actId="478"/>
          <ac:picMkLst>
            <pc:docMk/>
            <pc:sldMk cId="519467504" sldId="331"/>
            <ac:picMk id="7" creationId="{FB9121A6-470F-30CB-CC82-D8AD037803B7}"/>
          </ac:picMkLst>
        </pc:picChg>
        <pc:picChg chg="add mod">
          <ac:chgData name="Jefferson Passerini" userId="ec684a97d9b6a829" providerId="LiveId" clId="{6D4B5001-5DF0-4AF5-979B-4C3C5DA419DE}" dt="2024-03-21T19:25:43.639" v="6566" actId="1076"/>
          <ac:picMkLst>
            <pc:docMk/>
            <pc:sldMk cId="519467504" sldId="331"/>
            <ac:picMk id="9" creationId="{30FEC2FB-69B9-AC52-7FB1-92C47F5027C4}"/>
          </ac:picMkLst>
        </pc:picChg>
      </pc:sldChg>
      <pc:sldChg chg="addSp modSp add mod">
        <pc:chgData name="Jefferson Passerini" userId="ec684a97d9b6a829" providerId="LiveId" clId="{6D4B5001-5DF0-4AF5-979B-4C3C5DA419DE}" dt="2024-03-21T19:24:56.403" v="6563" actId="1076"/>
        <pc:sldMkLst>
          <pc:docMk/>
          <pc:sldMk cId="2837491959" sldId="332"/>
        </pc:sldMkLst>
        <pc:picChg chg="add mod">
          <ac:chgData name="Jefferson Passerini" userId="ec684a97d9b6a829" providerId="LiveId" clId="{6D4B5001-5DF0-4AF5-979B-4C3C5DA419DE}" dt="2024-03-21T19:24:56.403" v="6563" actId="1076"/>
          <ac:picMkLst>
            <pc:docMk/>
            <pc:sldMk cId="2837491959" sldId="332"/>
            <ac:picMk id="5" creationId="{2DB17367-8DAD-CF4C-38BC-DCF0399A5D71}"/>
          </ac:picMkLst>
        </pc:picChg>
      </pc:sldChg>
      <pc:sldChg chg="addSp modSp add mod">
        <pc:chgData name="Jefferson Passerini" userId="ec684a97d9b6a829" providerId="LiveId" clId="{6D4B5001-5DF0-4AF5-979B-4C3C5DA419DE}" dt="2024-03-21T19:26:15.685" v="6573" actId="1076"/>
        <pc:sldMkLst>
          <pc:docMk/>
          <pc:sldMk cId="1207883777" sldId="333"/>
        </pc:sldMkLst>
        <pc:picChg chg="add mod">
          <ac:chgData name="Jefferson Passerini" userId="ec684a97d9b6a829" providerId="LiveId" clId="{6D4B5001-5DF0-4AF5-979B-4C3C5DA419DE}" dt="2024-03-21T19:26:15.685" v="6573" actId="1076"/>
          <ac:picMkLst>
            <pc:docMk/>
            <pc:sldMk cId="1207883777" sldId="333"/>
            <ac:picMk id="5" creationId="{AE5246BE-B4FE-103E-69FA-12A85722FE8C}"/>
          </ac:picMkLst>
        </pc:picChg>
      </pc:sldChg>
      <pc:sldChg chg="addSp modSp add mod">
        <pc:chgData name="Jefferson Passerini" userId="ec684a97d9b6a829" providerId="LiveId" clId="{6D4B5001-5DF0-4AF5-979B-4C3C5DA419DE}" dt="2024-03-21T19:26:47.619" v="6577" actId="1076"/>
        <pc:sldMkLst>
          <pc:docMk/>
          <pc:sldMk cId="1762834231" sldId="334"/>
        </pc:sldMkLst>
        <pc:picChg chg="add mod">
          <ac:chgData name="Jefferson Passerini" userId="ec684a97d9b6a829" providerId="LiveId" clId="{6D4B5001-5DF0-4AF5-979B-4C3C5DA419DE}" dt="2024-03-21T19:26:47.619" v="6577" actId="1076"/>
          <ac:picMkLst>
            <pc:docMk/>
            <pc:sldMk cId="1762834231" sldId="334"/>
            <ac:picMk id="5" creationId="{8CC40310-7694-F952-CBF2-CE25E23EC7C2}"/>
          </ac:picMkLst>
        </pc:picChg>
      </pc:sldChg>
      <pc:sldChg chg="addSp delSp modSp add mod">
        <pc:chgData name="Jefferson Passerini" userId="ec684a97d9b6a829" providerId="LiveId" clId="{6D4B5001-5DF0-4AF5-979B-4C3C5DA419DE}" dt="2024-03-21T19:27:48.680" v="6584" actId="1076"/>
        <pc:sldMkLst>
          <pc:docMk/>
          <pc:sldMk cId="1624217106" sldId="335"/>
        </pc:sldMkLst>
        <pc:picChg chg="del">
          <ac:chgData name="Jefferson Passerini" userId="ec684a97d9b6a829" providerId="LiveId" clId="{6D4B5001-5DF0-4AF5-979B-4C3C5DA419DE}" dt="2024-03-21T19:27:09.898" v="6579" actId="478"/>
          <ac:picMkLst>
            <pc:docMk/>
            <pc:sldMk cId="1624217106" sldId="335"/>
            <ac:picMk id="5" creationId="{8CC40310-7694-F952-CBF2-CE25E23EC7C2}"/>
          </ac:picMkLst>
        </pc:picChg>
        <pc:picChg chg="add mod">
          <ac:chgData name="Jefferson Passerini" userId="ec684a97d9b6a829" providerId="LiveId" clId="{6D4B5001-5DF0-4AF5-979B-4C3C5DA419DE}" dt="2024-03-21T19:27:28.305" v="6581" actId="1076"/>
          <ac:picMkLst>
            <pc:docMk/>
            <pc:sldMk cId="1624217106" sldId="335"/>
            <ac:picMk id="7" creationId="{758710F6-BAC3-9FAA-D2F0-11BABFA0C871}"/>
          </ac:picMkLst>
        </pc:picChg>
        <pc:picChg chg="add mod">
          <ac:chgData name="Jefferson Passerini" userId="ec684a97d9b6a829" providerId="LiveId" clId="{6D4B5001-5DF0-4AF5-979B-4C3C5DA419DE}" dt="2024-03-21T19:27:48.680" v="6584" actId="1076"/>
          <ac:picMkLst>
            <pc:docMk/>
            <pc:sldMk cId="1624217106" sldId="335"/>
            <ac:picMk id="9" creationId="{84CB5581-792A-C5D2-28D8-63E87EC49564}"/>
          </ac:picMkLst>
        </pc:picChg>
      </pc:sldChg>
      <pc:sldChg chg="addSp delSp modSp mod">
        <pc:chgData name="Jefferson Passerini" userId="ec684a97d9b6a829" providerId="LiveId" clId="{6D4B5001-5DF0-4AF5-979B-4C3C5DA419DE}" dt="2024-03-21T19:38:21.299" v="6694"/>
        <pc:sldMkLst>
          <pc:docMk/>
          <pc:sldMk cId="3597316504" sldId="336"/>
        </pc:sldMkLst>
        <pc:spChg chg="mod">
          <ac:chgData name="Jefferson Passerini" userId="ec684a97d9b6a829" providerId="LiveId" clId="{6D4B5001-5DF0-4AF5-979B-4C3C5DA419DE}" dt="2024-03-21T19:35:13.420" v="6594" actId="6549"/>
          <ac:spMkLst>
            <pc:docMk/>
            <pc:sldMk cId="3597316504" sldId="336"/>
            <ac:spMk id="6" creationId="{16D88F2F-6F25-EFA5-6552-3D1FB9E76C1E}"/>
          </ac:spMkLst>
        </pc:spChg>
        <pc:picChg chg="add mod">
          <ac:chgData name="Jefferson Passerini" userId="ec684a97d9b6a829" providerId="LiveId" clId="{6D4B5001-5DF0-4AF5-979B-4C3C5DA419DE}" dt="2024-03-21T19:38:21.299" v="6694"/>
          <ac:picMkLst>
            <pc:docMk/>
            <pc:sldMk cId="3597316504" sldId="336"/>
            <ac:picMk id="2" creationId="{A0A60989-CA93-E7B6-A620-A311100040ED}"/>
          </ac:picMkLst>
        </pc:picChg>
        <pc:picChg chg="del">
          <ac:chgData name="Jefferson Passerini" userId="ec684a97d9b6a829" providerId="LiveId" clId="{6D4B5001-5DF0-4AF5-979B-4C3C5DA419DE}" dt="2024-03-21T19:36:55.205" v="6677" actId="478"/>
          <ac:picMkLst>
            <pc:docMk/>
            <pc:sldMk cId="3597316504" sldId="336"/>
            <ac:picMk id="5" creationId="{C6CCF865-55E3-5DCD-E24B-ADC76E223ADB}"/>
          </ac:picMkLst>
        </pc:picChg>
      </pc:sldChg>
      <pc:sldChg chg="addSp delSp modSp mod">
        <pc:chgData name="Jefferson Passerini" userId="ec684a97d9b6a829" providerId="LiveId" clId="{6D4B5001-5DF0-4AF5-979B-4C3C5DA419DE}" dt="2024-03-21T19:39:23.772" v="6700" actId="14100"/>
        <pc:sldMkLst>
          <pc:docMk/>
          <pc:sldMk cId="2618516920" sldId="337"/>
        </pc:sldMkLst>
        <pc:spChg chg="mod">
          <ac:chgData name="Jefferson Passerini" userId="ec684a97d9b6a829" providerId="LiveId" clId="{6D4B5001-5DF0-4AF5-979B-4C3C5DA419DE}" dt="2024-03-21T19:35:21.147" v="6597" actId="6549"/>
          <ac:spMkLst>
            <pc:docMk/>
            <pc:sldMk cId="2618516920" sldId="337"/>
            <ac:spMk id="6" creationId="{16D88F2F-6F25-EFA5-6552-3D1FB9E76C1E}"/>
          </ac:spMkLst>
        </pc:spChg>
        <pc:picChg chg="add mod">
          <ac:chgData name="Jefferson Passerini" userId="ec684a97d9b6a829" providerId="LiveId" clId="{6D4B5001-5DF0-4AF5-979B-4C3C5DA419DE}" dt="2024-03-21T19:38:20.051" v="6693"/>
          <ac:picMkLst>
            <pc:docMk/>
            <pc:sldMk cId="2618516920" sldId="337"/>
            <ac:picMk id="2" creationId="{7A365968-46BE-6934-6B8C-9C7ACD0FD9C5}"/>
          </ac:picMkLst>
        </pc:picChg>
        <pc:picChg chg="del">
          <ac:chgData name="Jefferson Passerini" userId="ec684a97d9b6a829" providerId="LiveId" clId="{6D4B5001-5DF0-4AF5-979B-4C3C5DA419DE}" dt="2024-03-21T19:36:56.989" v="6678" actId="478"/>
          <ac:picMkLst>
            <pc:docMk/>
            <pc:sldMk cId="2618516920" sldId="337"/>
            <ac:picMk id="3" creationId="{AF5EADC3-6C66-4416-9C0B-2E0979F139D8}"/>
          </ac:picMkLst>
        </pc:picChg>
        <pc:picChg chg="del">
          <ac:chgData name="Jefferson Passerini" userId="ec684a97d9b6a829" providerId="LiveId" clId="{6D4B5001-5DF0-4AF5-979B-4C3C5DA419DE}" dt="2024-03-21T19:38:36.663" v="6695" actId="478"/>
          <ac:picMkLst>
            <pc:docMk/>
            <pc:sldMk cId="2618516920" sldId="337"/>
            <ac:picMk id="7" creationId="{88268F60-22E4-462A-4C7D-77C156D39114}"/>
          </ac:picMkLst>
        </pc:picChg>
        <pc:picChg chg="add mod">
          <ac:chgData name="Jefferson Passerini" userId="ec684a97d9b6a829" providerId="LiveId" clId="{6D4B5001-5DF0-4AF5-979B-4C3C5DA419DE}" dt="2024-03-21T19:39:23.772" v="6700" actId="14100"/>
          <ac:picMkLst>
            <pc:docMk/>
            <pc:sldMk cId="2618516920" sldId="337"/>
            <ac:picMk id="8" creationId="{B36B1FCC-92D8-FB52-B9A3-83BAF0C0698B}"/>
          </ac:picMkLst>
        </pc:picChg>
        <pc:picChg chg="del">
          <ac:chgData name="Jefferson Passerini" userId="ec684a97d9b6a829" providerId="LiveId" clId="{6D4B5001-5DF0-4AF5-979B-4C3C5DA419DE}" dt="2024-03-21T19:38:37.510" v="6696" actId="478"/>
          <ac:picMkLst>
            <pc:docMk/>
            <pc:sldMk cId="2618516920" sldId="337"/>
            <ac:picMk id="9" creationId="{C6DD3A47-0FAF-4C8C-A3FF-84C597512B02}"/>
          </ac:picMkLst>
        </pc:picChg>
      </pc:sldChg>
      <pc:sldChg chg="addSp delSp modSp mod">
        <pc:chgData name="Jefferson Passerini" userId="ec684a97d9b6a829" providerId="LiveId" clId="{6D4B5001-5DF0-4AF5-979B-4C3C5DA419DE}" dt="2024-03-21T19:40:23.536" v="6705" actId="1076"/>
        <pc:sldMkLst>
          <pc:docMk/>
          <pc:sldMk cId="3170808450" sldId="338"/>
        </pc:sldMkLst>
        <pc:spChg chg="mod">
          <ac:chgData name="Jefferson Passerini" userId="ec684a97d9b6a829" providerId="LiveId" clId="{6D4B5001-5DF0-4AF5-979B-4C3C5DA419DE}" dt="2024-03-21T19:35:28.163" v="6600" actId="6549"/>
          <ac:spMkLst>
            <pc:docMk/>
            <pc:sldMk cId="3170808450" sldId="338"/>
            <ac:spMk id="6" creationId="{16D88F2F-6F25-EFA5-6552-3D1FB9E76C1E}"/>
          </ac:spMkLst>
        </pc:spChg>
        <pc:picChg chg="add mod">
          <ac:chgData name="Jefferson Passerini" userId="ec684a97d9b6a829" providerId="LiveId" clId="{6D4B5001-5DF0-4AF5-979B-4C3C5DA419DE}" dt="2024-03-21T19:38:18.659" v="6692"/>
          <ac:picMkLst>
            <pc:docMk/>
            <pc:sldMk cId="3170808450" sldId="338"/>
            <ac:picMk id="2" creationId="{E1A8CA84-D466-3F1C-3386-EEC1698CD8D1}"/>
          </ac:picMkLst>
        </pc:picChg>
        <pc:picChg chg="del">
          <ac:chgData name="Jefferson Passerini" userId="ec684a97d9b6a829" providerId="LiveId" clId="{6D4B5001-5DF0-4AF5-979B-4C3C5DA419DE}" dt="2024-03-21T19:36:59.493" v="6679" actId="478"/>
          <ac:picMkLst>
            <pc:docMk/>
            <pc:sldMk cId="3170808450" sldId="338"/>
            <ac:picMk id="3" creationId="{CD96DD16-73B9-924C-8439-893CC0A9F1A7}"/>
          </ac:picMkLst>
        </pc:picChg>
        <pc:picChg chg="add mod">
          <ac:chgData name="Jefferson Passerini" userId="ec684a97d9b6a829" providerId="LiveId" clId="{6D4B5001-5DF0-4AF5-979B-4C3C5DA419DE}" dt="2024-03-21T19:40:23.536" v="6705" actId="1076"/>
          <ac:picMkLst>
            <pc:docMk/>
            <pc:sldMk cId="3170808450" sldId="338"/>
            <ac:picMk id="7" creationId="{7500DB82-B558-CA8B-FF33-B688E7636121}"/>
          </ac:picMkLst>
        </pc:picChg>
        <pc:picChg chg="del">
          <ac:chgData name="Jefferson Passerini" userId="ec684a97d9b6a829" providerId="LiveId" clId="{6D4B5001-5DF0-4AF5-979B-4C3C5DA419DE}" dt="2024-03-21T19:40:04.257" v="6701" actId="478"/>
          <ac:picMkLst>
            <pc:docMk/>
            <pc:sldMk cId="3170808450" sldId="338"/>
            <ac:picMk id="9" creationId="{30FEC2FB-69B9-AC52-7FB1-92C47F5027C4}"/>
          </ac:picMkLst>
        </pc:picChg>
      </pc:sldChg>
      <pc:sldChg chg="addSp delSp modSp mod">
        <pc:chgData name="Jefferson Passerini" userId="ec684a97d9b6a829" providerId="LiveId" clId="{6D4B5001-5DF0-4AF5-979B-4C3C5DA419DE}" dt="2024-03-21T19:40:48.942" v="6711" actId="1076"/>
        <pc:sldMkLst>
          <pc:docMk/>
          <pc:sldMk cId="2931643223" sldId="339"/>
        </pc:sldMkLst>
        <pc:spChg chg="mod">
          <ac:chgData name="Jefferson Passerini" userId="ec684a97d9b6a829" providerId="LiveId" clId="{6D4B5001-5DF0-4AF5-979B-4C3C5DA419DE}" dt="2024-03-21T19:35:34.435" v="6603" actId="6549"/>
          <ac:spMkLst>
            <pc:docMk/>
            <pc:sldMk cId="2931643223" sldId="339"/>
            <ac:spMk id="6" creationId="{16D88F2F-6F25-EFA5-6552-3D1FB9E76C1E}"/>
          </ac:spMkLst>
        </pc:spChg>
        <pc:picChg chg="add mod">
          <ac:chgData name="Jefferson Passerini" userId="ec684a97d9b6a829" providerId="LiveId" clId="{6D4B5001-5DF0-4AF5-979B-4C3C5DA419DE}" dt="2024-03-21T19:38:17.093" v="6691"/>
          <ac:picMkLst>
            <pc:docMk/>
            <pc:sldMk cId="2931643223" sldId="339"/>
            <ac:picMk id="2" creationId="{EFA012F0-1905-4B64-D014-B4F85EE26C32}"/>
          </ac:picMkLst>
        </pc:picChg>
        <pc:picChg chg="del">
          <ac:chgData name="Jefferson Passerini" userId="ec684a97d9b6a829" providerId="LiveId" clId="{6D4B5001-5DF0-4AF5-979B-4C3C5DA419DE}" dt="2024-03-21T19:37:01.349" v="6680" actId="478"/>
          <ac:picMkLst>
            <pc:docMk/>
            <pc:sldMk cId="2931643223" sldId="339"/>
            <ac:picMk id="3" creationId="{CD96DD16-73B9-924C-8439-893CC0A9F1A7}"/>
          </ac:picMkLst>
        </pc:picChg>
        <pc:picChg chg="del">
          <ac:chgData name="Jefferson Passerini" userId="ec684a97d9b6a829" providerId="LiveId" clId="{6D4B5001-5DF0-4AF5-979B-4C3C5DA419DE}" dt="2024-03-21T19:40:27.775" v="6706" actId="478"/>
          <ac:picMkLst>
            <pc:docMk/>
            <pc:sldMk cId="2931643223" sldId="339"/>
            <ac:picMk id="5" creationId="{2DB17367-8DAD-CF4C-38BC-DCF0399A5D71}"/>
          </ac:picMkLst>
        </pc:picChg>
        <pc:picChg chg="add mod">
          <ac:chgData name="Jefferson Passerini" userId="ec684a97d9b6a829" providerId="LiveId" clId="{6D4B5001-5DF0-4AF5-979B-4C3C5DA419DE}" dt="2024-03-21T19:40:48.942" v="6711" actId="1076"/>
          <ac:picMkLst>
            <pc:docMk/>
            <pc:sldMk cId="2931643223" sldId="339"/>
            <ac:picMk id="8" creationId="{94EA3389-95E5-53E6-F6F4-9AD9042E0C0B}"/>
          </ac:picMkLst>
        </pc:picChg>
      </pc:sldChg>
      <pc:sldChg chg="addSp delSp modSp mod">
        <pc:chgData name="Jefferson Passerini" userId="ec684a97d9b6a829" providerId="LiveId" clId="{6D4B5001-5DF0-4AF5-979B-4C3C5DA419DE}" dt="2024-03-21T19:42:26.632" v="6716" actId="1076"/>
        <pc:sldMkLst>
          <pc:docMk/>
          <pc:sldMk cId="1456028939" sldId="340"/>
        </pc:sldMkLst>
        <pc:spChg chg="mod">
          <ac:chgData name="Jefferson Passerini" userId="ec684a97d9b6a829" providerId="LiveId" clId="{6D4B5001-5DF0-4AF5-979B-4C3C5DA419DE}" dt="2024-03-21T19:35:40.620" v="6606" actId="21"/>
          <ac:spMkLst>
            <pc:docMk/>
            <pc:sldMk cId="1456028939" sldId="340"/>
            <ac:spMk id="6" creationId="{16D88F2F-6F25-EFA5-6552-3D1FB9E76C1E}"/>
          </ac:spMkLst>
        </pc:spChg>
        <pc:picChg chg="add mod">
          <ac:chgData name="Jefferson Passerini" userId="ec684a97d9b6a829" providerId="LiveId" clId="{6D4B5001-5DF0-4AF5-979B-4C3C5DA419DE}" dt="2024-03-21T19:38:15.459" v="6690"/>
          <ac:picMkLst>
            <pc:docMk/>
            <pc:sldMk cId="1456028939" sldId="340"/>
            <ac:picMk id="2" creationId="{D7C2B0D1-EA5E-A149-B767-E9858B0226EC}"/>
          </ac:picMkLst>
        </pc:picChg>
        <pc:picChg chg="del">
          <ac:chgData name="Jefferson Passerini" userId="ec684a97d9b6a829" providerId="LiveId" clId="{6D4B5001-5DF0-4AF5-979B-4C3C5DA419DE}" dt="2024-03-21T19:37:04.028" v="6681" actId="478"/>
          <ac:picMkLst>
            <pc:docMk/>
            <pc:sldMk cId="1456028939" sldId="340"/>
            <ac:picMk id="3" creationId="{CD96DD16-73B9-924C-8439-893CC0A9F1A7}"/>
          </ac:picMkLst>
        </pc:picChg>
        <pc:picChg chg="del">
          <ac:chgData name="Jefferson Passerini" userId="ec684a97d9b6a829" providerId="LiveId" clId="{6D4B5001-5DF0-4AF5-979B-4C3C5DA419DE}" dt="2024-03-21T19:42:13.193" v="6712" actId="478"/>
          <ac:picMkLst>
            <pc:docMk/>
            <pc:sldMk cId="1456028939" sldId="340"/>
            <ac:picMk id="5" creationId="{AE5246BE-B4FE-103E-69FA-12A85722FE8C}"/>
          </ac:picMkLst>
        </pc:picChg>
        <pc:picChg chg="add mod">
          <ac:chgData name="Jefferson Passerini" userId="ec684a97d9b6a829" providerId="LiveId" clId="{6D4B5001-5DF0-4AF5-979B-4C3C5DA419DE}" dt="2024-03-21T19:42:26.632" v="6716" actId="1076"/>
          <ac:picMkLst>
            <pc:docMk/>
            <pc:sldMk cId="1456028939" sldId="340"/>
            <ac:picMk id="8" creationId="{49F6AF7E-DDCB-5722-FAAA-D1929DDA595A}"/>
          </ac:picMkLst>
        </pc:picChg>
      </pc:sldChg>
      <pc:sldChg chg="addSp delSp modSp mod">
        <pc:chgData name="Jefferson Passerini" userId="ec684a97d9b6a829" providerId="LiveId" clId="{6D4B5001-5DF0-4AF5-979B-4C3C5DA419DE}" dt="2024-03-21T19:42:52.463" v="6720" actId="14100"/>
        <pc:sldMkLst>
          <pc:docMk/>
          <pc:sldMk cId="3152933686" sldId="341"/>
        </pc:sldMkLst>
        <pc:spChg chg="mod">
          <ac:chgData name="Jefferson Passerini" userId="ec684a97d9b6a829" providerId="LiveId" clId="{6D4B5001-5DF0-4AF5-979B-4C3C5DA419DE}" dt="2024-03-21T19:35:46.305" v="6609" actId="6549"/>
          <ac:spMkLst>
            <pc:docMk/>
            <pc:sldMk cId="3152933686" sldId="341"/>
            <ac:spMk id="6" creationId="{16D88F2F-6F25-EFA5-6552-3D1FB9E76C1E}"/>
          </ac:spMkLst>
        </pc:spChg>
        <pc:picChg chg="add mod">
          <ac:chgData name="Jefferson Passerini" userId="ec684a97d9b6a829" providerId="LiveId" clId="{6D4B5001-5DF0-4AF5-979B-4C3C5DA419DE}" dt="2024-03-21T19:38:13.596" v="6689"/>
          <ac:picMkLst>
            <pc:docMk/>
            <pc:sldMk cId="3152933686" sldId="341"/>
            <ac:picMk id="2" creationId="{61F5D869-2E30-E1EF-B8EB-443E8B14F3C3}"/>
          </ac:picMkLst>
        </pc:picChg>
        <pc:picChg chg="del">
          <ac:chgData name="Jefferson Passerini" userId="ec684a97d9b6a829" providerId="LiveId" clId="{6D4B5001-5DF0-4AF5-979B-4C3C5DA419DE}" dt="2024-03-21T19:37:05.860" v="6682" actId="478"/>
          <ac:picMkLst>
            <pc:docMk/>
            <pc:sldMk cId="3152933686" sldId="341"/>
            <ac:picMk id="3" creationId="{CD96DD16-73B9-924C-8439-893CC0A9F1A7}"/>
          </ac:picMkLst>
        </pc:picChg>
        <pc:picChg chg="del">
          <ac:chgData name="Jefferson Passerini" userId="ec684a97d9b6a829" providerId="LiveId" clId="{6D4B5001-5DF0-4AF5-979B-4C3C5DA419DE}" dt="2024-03-21T19:42:30.176" v="6717" actId="478"/>
          <ac:picMkLst>
            <pc:docMk/>
            <pc:sldMk cId="3152933686" sldId="341"/>
            <ac:picMk id="5" creationId="{8CC40310-7694-F952-CBF2-CE25E23EC7C2}"/>
          </ac:picMkLst>
        </pc:picChg>
        <pc:picChg chg="add mod">
          <ac:chgData name="Jefferson Passerini" userId="ec684a97d9b6a829" providerId="LiveId" clId="{6D4B5001-5DF0-4AF5-979B-4C3C5DA419DE}" dt="2024-03-21T19:42:52.463" v="6720" actId="14100"/>
          <ac:picMkLst>
            <pc:docMk/>
            <pc:sldMk cId="3152933686" sldId="341"/>
            <ac:picMk id="8" creationId="{9BE940B9-18F3-8A1A-6735-C86C8590EA9E}"/>
          </ac:picMkLst>
        </pc:picChg>
      </pc:sldChg>
      <pc:sldChg chg="addSp delSp modSp mod">
        <pc:chgData name="Jefferson Passerini" userId="ec684a97d9b6a829" providerId="LiveId" clId="{6D4B5001-5DF0-4AF5-979B-4C3C5DA419DE}" dt="2024-03-21T19:43:49.602" v="6723" actId="1076"/>
        <pc:sldMkLst>
          <pc:docMk/>
          <pc:sldMk cId="3969281200" sldId="342"/>
        </pc:sldMkLst>
        <pc:spChg chg="mod">
          <ac:chgData name="Jefferson Passerini" userId="ec684a97d9b6a829" providerId="LiveId" clId="{6D4B5001-5DF0-4AF5-979B-4C3C5DA419DE}" dt="2024-03-21T19:35:52.706" v="6612" actId="6549"/>
          <ac:spMkLst>
            <pc:docMk/>
            <pc:sldMk cId="3969281200" sldId="342"/>
            <ac:spMk id="6" creationId="{16D88F2F-6F25-EFA5-6552-3D1FB9E76C1E}"/>
          </ac:spMkLst>
        </pc:spChg>
        <pc:picChg chg="del">
          <ac:chgData name="Jefferson Passerini" userId="ec684a97d9b6a829" providerId="LiveId" clId="{6D4B5001-5DF0-4AF5-979B-4C3C5DA419DE}" dt="2024-03-21T19:37:07.868" v="6683" actId="478"/>
          <ac:picMkLst>
            <pc:docMk/>
            <pc:sldMk cId="3969281200" sldId="342"/>
            <ac:picMk id="3" creationId="{CD96DD16-73B9-924C-8439-893CC0A9F1A7}"/>
          </ac:picMkLst>
        </pc:picChg>
        <pc:picChg chg="add mod">
          <ac:chgData name="Jefferson Passerini" userId="ec684a97d9b6a829" providerId="LiveId" clId="{6D4B5001-5DF0-4AF5-979B-4C3C5DA419DE}" dt="2024-03-21T19:37:18.756" v="6686" actId="1076"/>
          <ac:picMkLst>
            <pc:docMk/>
            <pc:sldMk cId="3969281200" sldId="342"/>
            <ac:picMk id="5" creationId="{85394E37-EA74-F7B5-FE35-EC08F72CECC2}"/>
          </ac:picMkLst>
        </pc:picChg>
        <pc:picChg chg="del">
          <ac:chgData name="Jefferson Passerini" userId="ec684a97d9b6a829" providerId="LiveId" clId="{6D4B5001-5DF0-4AF5-979B-4C3C5DA419DE}" dt="2024-03-21T19:43:27.756" v="6721" actId="478"/>
          <ac:picMkLst>
            <pc:docMk/>
            <pc:sldMk cId="3969281200" sldId="342"/>
            <ac:picMk id="7" creationId="{758710F6-BAC3-9FAA-D2F0-11BABFA0C871}"/>
          </ac:picMkLst>
        </pc:picChg>
        <pc:picChg chg="del">
          <ac:chgData name="Jefferson Passerini" userId="ec684a97d9b6a829" providerId="LiveId" clId="{6D4B5001-5DF0-4AF5-979B-4C3C5DA419DE}" dt="2024-03-21T19:37:08.540" v="6684" actId="478"/>
          <ac:picMkLst>
            <pc:docMk/>
            <pc:sldMk cId="3969281200" sldId="342"/>
            <ac:picMk id="9" creationId="{84CB5581-792A-C5D2-28D8-63E87EC49564}"/>
          </ac:picMkLst>
        </pc:picChg>
        <pc:picChg chg="add mod">
          <ac:chgData name="Jefferson Passerini" userId="ec684a97d9b6a829" providerId="LiveId" clId="{6D4B5001-5DF0-4AF5-979B-4C3C5DA419DE}" dt="2024-03-21T19:38:10.648" v="6688" actId="1076"/>
          <ac:picMkLst>
            <pc:docMk/>
            <pc:sldMk cId="3969281200" sldId="342"/>
            <ac:picMk id="10" creationId="{4183F8DC-8EDE-373A-8DC1-8AB57BF9229B}"/>
          </ac:picMkLst>
        </pc:picChg>
        <pc:picChg chg="add mod">
          <ac:chgData name="Jefferson Passerini" userId="ec684a97d9b6a829" providerId="LiveId" clId="{6D4B5001-5DF0-4AF5-979B-4C3C5DA419DE}" dt="2024-03-21T19:43:49.602" v="6723" actId="1076"/>
          <ac:picMkLst>
            <pc:docMk/>
            <pc:sldMk cId="3969281200" sldId="342"/>
            <ac:picMk id="12" creationId="{6A2B4E57-25CD-664A-0650-C132420735BF}"/>
          </ac:picMkLst>
        </pc:picChg>
      </pc:sldChg>
    </pc:docChg>
  </pc:docChgLst>
  <pc:docChgLst>
    <pc:chgData name="Jefferson Passerini" userId="ec684a97d9b6a829" providerId="LiveId" clId="{0D3EC812-DF3E-44FC-AEC5-A86A05F03D8F}"/>
    <pc:docChg chg="undo custSel addSld delSld modSld sldOrd">
      <pc:chgData name="Jefferson Passerini" userId="ec684a97d9b6a829" providerId="LiveId" clId="{0D3EC812-DF3E-44FC-AEC5-A86A05F03D8F}" dt="2024-04-09T20:24:16.050" v="9484" actId="167"/>
      <pc:docMkLst>
        <pc:docMk/>
      </pc:docMkLst>
      <pc:sldChg chg="addSp delSp modSp mod modAnim">
        <pc:chgData name="Jefferson Passerini" userId="ec684a97d9b6a829" providerId="LiveId" clId="{0D3EC812-DF3E-44FC-AEC5-A86A05F03D8F}" dt="2024-04-09T12:36:28.564" v="327" actId="20577"/>
        <pc:sldMkLst>
          <pc:docMk/>
          <pc:sldMk cId="3568309152" sldId="256"/>
        </pc:sldMkLst>
        <pc:spChg chg="mod">
          <ac:chgData name="Jefferson Passerini" userId="ec684a97d9b6a829" providerId="LiveId" clId="{0D3EC812-DF3E-44FC-AEC5-A86A05F03D8F}" dt="2024-04-09T12:32:07.290" v="16" actId="20577"/>
          <ac:spMkLst>
            <pc:docMk/>
            <pc:sldMk cId="3568309152" sldId="256"/>
            <ac:spMk id="2" creationId="{2E243026-E16F-9CDD-AE56-CF691B008A41}"/>
          </ac:spMkLst>
        </pc:spChg>
        <pc:spChg chg="mod">
          <ac:chgData name="Jefferson Passerini" userId="ec684a97d9b6a829" providerId="LiveId" clId="{0D3EC812-DF3E-44FC-AEC5-A86A05F03D8F}" dt="2024-04-09T12:36:28.564" v="327" actId="20577"/>
          <ac:spMkLst>
            <pc:docMk/>
            <pc:sldMk cId="3568309152" sldId="256"/>
            <ac:spMk id="3" creationId="{A782A01C-CDB4-BEF0-9F78-DD3F68C87023}"/>
          </ac:spMkLst>
        </pc:spChg>
        <pc:spChg chg="del">
          <ac:chgData name="Jefferson Passerini" userId="ec684a97d9b6a829" providerId="LiveId" clId="{0D3EC812-DF3E-44FC-AEC5-A86A05F03D8F}" dt="2024-04-09T12:31:36.493" v="4" actId="26606"/>
          <ac:spMkLst>
            <pc:docMk/>
            <pc:sldMk cId="3568309152" sldId="256"/>
            <ac:spMk id="96" creationId="{6CCA5F87-1D1E-45CB-8D83-FC7EEFAD9935}"/>
          </ac:spMkLst>
        </pc:spChg>
        <pc:spChg chg="del">
          <ac:chgData name="Jefferson Passerini" userId="ec684a97d9b6a829" providerId="LiveId" clId="{0D3EC812-DF3E-44FC-AEC5-A86A05F03D8F}" dt="2024-04-09T12:31:36.493" v="4" actId="26606"/>
          <ac:spMkLst>
            <pc:docMk/>
            <pc:sldMk cId="3568309152" sldId="256"/>
            <ac:spMk id="97" creationId="{7CCFC2C6-6238-4A2F-93DE-2ADF74AF635E}"/>
          </ac:spMkLst>
        </pc:spChg>
        <pc:spChg chg="del">
          <ac:chgData name="Jefferson Passerini" userId="ec684a97d9b6a829" providerId="LiveId" clId="{0D3EC812-DF3E-44FC-AEC5-A86A05F03D8F}" dt="2024-04-09T12:31:36.493" v="4" actId="26606"/>
          <ac:spMkLst>
            <pc:docMk/>
            <pc:sldMk cId="3568309152" sldId="256"/>
            <ac:spMk id="98" creationId="{AF2F604E-43BE-4DC3-B983-E071523364F8}"/>
          </ac:spMkLst>
        </pc:spChg>
        <pc:spChg chg="del">
          <ac:chgData name="Jefferson Passerini" userId="ec684a97d9b6a829" providerId="LiveId" clId="{0D3EC812-DF3E-44FC-AEC5-A86A05F03D8F}" dt="2024-04-09T12:31:36.493" v="4" actId="26606"/>
          <ac:spMkLst>
            <pc:docMk/>
            <pc:sldMk cId="3568309152" sldId="256"/>
            <ac:spMk id="99" creationId="{08C9B587-E65E-4B52-B37C-ABEBB6E87928}"/>
          </ac:spMkLst>
        </pc:spChg>
        <pc:spChg chg="add">
          <ac:chgData name="Jefferson Passerini" userId="ec684a97d9b6a829" providerId="LiveId" clId="{0D3EC812-DF3E-44FC-AEC5-A86A05F03D8F}" dt="2024-04-09T12:31:36.493" v="4" actId="26606"/>
          <ac:spMkLst>
            <pc:docMk/>
            <pc:sldMk cId="3568309152" sldId="256"/>
            <ac:spMk id="104" creationId="{E91DC736-0EF8-4F87-9146-EBF1D2EE4D3D}"/>
          </ac:spMkLst>
        </pc:spChg>
        <pc:spChg chg="add">
          <ac:chgData name="Jefferson Passerini" userId="ec684a97d9b6a829" providerId="LiveId" clId="{0D3EC812-DF3E-44FC-AEC5-A86A05F03D8F}" dt="2024-04-09T12:31:36.493" v="4" actId="26606"/>
          <ac:spMkLst>
            <pc:docMk/>
            <pc:sldMk cId="3568309152" sldId="256"/>
            <ac:spMk id="106" creationId="{097CD68E-23E3-4007-8847-CD0944C4F7BE}"/>
          </ac:spMkLst>
        </pc:spChg>
        <pc:spChg chg="add">
          <ac:chgData name="Jefferson Passerini" userId="ec684a97d9b6a829" providerId="LiveId" clId="{0D3EC812-DF3E-44FC-AEC5-A86A05F03D8F}" dt="2024-04-09T12:31:36.493" v="4" actId="26606"/>
          <ac:spMkLst>
            <pc:docMk/>
            <pc:sldMk cId="3568309152" sldId="256"/>
            <ac:spMk id="108" creationId="{AF2F604E-43BE-4DC3-B983-E071523364F8}"/>
          </ac:spMkLst>
        </pc:spChg>
        <pc:spChg chg="add">
          <ac:chgData name="Jefferson Passerini" userId="ec684a97d9b6a829" providerId="LiveId" clId="{0D3EC812-DF3E-44FC-AEC5-A86A05F03D8F}" dt="2024-04-09T12:31:36.493" v="4" actId="26606"/>
          <ac:spMkLst>
            <pc:docMk/>
            <pc:sldMk cId="3568309152" sldId="256"/>
            <ac:spMk id="110" creationId="{08C9B587-E65E-4B52-B37C-ABEBB6E87928}"/>
          </ac:spMkLst>
        </pc:spChg>
        <pc:picChg chg="del">
          <ac:chgData name="Jefferson Passerini" userId="ec684a97d9b6a829" providerId="LiveId" clId="{0D3EC812-DF3E-44FC-AEC5-A86A05F03D8F}" dt="2024-04-09T12:31:12.833" v="0" actId="478"/>
          <ac:picMkLst>
            <pc:docMk/>
            <pc:sldMk cId="3568309152" sldId="256"/>
            <ac:picMk id="5" creationId="{EBE3FC52-5A76-24EA-1193-423900A04683}"/>
          </ac:picMkLst>
        </pc:picChg>
        <pc:picChg chg="add mod ord">
          <ac:chgData name="Jefferson Passerini" userId="ec684a97d9b6a829" providerId="LiveId" clId="{0D3EC812-DF3E-44FC-AEC5-A86A05F03D8F}" dt="2024-04-09T12:31:36.493" v="4" actId="26606"/>
          <ac:picMkLst>
            <pc:docMk/>
            <pc:sldMk cId="3568309152" sldId="256"/>
            <ac:picMk id="6" creationId="{69DA8472-7E3F-2254-D8D7-742CBD470254}"/>
          </ac:picMkLst>
        </pc:picChg>
      </pc:sldChg>
      <pc:sldChg chg="del">
        <pc:chgData name="Jefferson Passerini" userId="ec684a97d9b6a829" providerId="LiveId" clId="{0D3EC812-DF3E-44FC-AEC5-A86A05F03D8F}" dt="2024-04-09T12:33:02.174" v="57" actId="47"/>
        <pc:sldMkLst>
          <pc:docMk/>
          <pc:sldMk cId="0" sldId="281"/>
        </pc:sldMkLst>
      </pc:sldChg>
      <pc:sldChg chg="del">
        <pc:chgData name="Jefferson Passerini" userId="ec684a97d9b6a829" providerId="LiveId" clId="{0D3EC812-DF3E-44FC-AEC5-A86A05F03D8F}" dt="2024-04-09T12:33:02.596" v="58" actId="47"/>
        <pc:sldMkLst>
          <pc:docMk/>
          <pc:sldMk cId="0" sldId="282"/>
        </pc:sldMkLst>
      </pc:sldChg>
      <pc:sldChg chg="modSp mod">
        <pc:chgData name="Jefferson Passerini" userId="ec684a97d9b6a829" providerId="LiveId" clId="{0D3EC812-DF3E-44FC-AEC5-A86A05F03D8F}" dt="2024-04-09T12:34:50.462" v="315" actId="20577"/>
        <pc:sldMkLst>
          <pc:docMk/>
          <pc:sldMk cId="1879529569" sldId="287"/>
        </pc:sldMkLst>
        <pc:spChg chg="mod">
          <ac:chgData name="Jefferson Passerini" userId="ec684a97d9b6a829" providerId="LiveId" clId="{0D3EC812-DF3E-44FC-AEC5-A86A05F03D8F}" dt="2024-04-09T12:34:50.462" v="315" actId="20577"/>
          <ac:spMkLst>
            <pc:docMk/>
            <pc:sldMk cId="1879529569" sldId="287"/>
            <ac:spMk id="3" creationId="{212081E4-07F6-C689-2ACC-B6CADD634983}"/>
          </ac:spMkLst>
        </pc:spChg>
        <pc:spChg chg="mod">
          <ac:chgData name="Jefferson Passerini" userId="ec684a97d9b6a829" providerId="LiveId" clId="{0D3EC812-DF3E-44FC-AEC5-A86A05F03D8F}" dt="2024-04-09T12:32:37.951" v="42" actId="20577"/>
          <ac:spMkLst>
            <pc:docMk/>
            <pc:sldMk cId="1879529569" sldId="287"/>
            <ac:spMk id="4" creationId="{5EA05B02-D80D-3624-D3E0-6EB75542A97B}"/>
          </ac:spMkLst>
        </pc:spChg>
      </pc:sldChg>
      <pc:sldChg chg="modSp add mod">
        <pc:chgData name="Jefferson Passerini" userId="ec684a97d9b6a829" providerId="LiveId" clId="{0D3EC812-DF3E-44FC-AEC5-A86A05F03D8F}" dt="2024-04-09T12:38:54.916" v="752" actId="20577"/>
        <pc:sldMkLst>
          <pc:docMk/>
          <pc:sldMk cId="1674745473" sldId="288"/>
        </pc:sldMkLst>
        <pc:spChg chg="mod">
          <ac:chgData name="Jefferson Passerini" userId="ec684a97d9b6a829" providerId="LiveId" clId="{0D3EC812-DF3E-44FC-AEC5-A86A05F03D8F}" dt="2024-04-09T12:38:54.916" v="752" actId="20577"/>
          <ac:spMkLst>
            <pc:docMk/>
            <pc:sldMk cId="1674745473" sldId="288"/>
            <ac:spMk id="3" creationId="{212081E4-07F6-C689-2ACC-B6CADD634983}"/>
          </ac:spMkLst>
        </pc:spChg>
      </pc:sldChg>
      <pc:sldChg chg="del">
        <pc:chgData name="Jefferson Passerini" userId="ec684a97d9b6a829" providerId="LiveId" clId="{0D3EC812-DF3E-44FC-AEC5-A86A05F03D8F}" dt="2024-04-09T12:32:55.126" v="43" actId="47"/>
        <pc:sldMkLst>
          <pc:docMk/>
          <pc:sldMk cId="3340361584" sldId="288"/>
        </pc:sldMkLst>
      </pc:sldChg>
      <pc:sldChg chg="del">
        <pc:chgData name="Jefferson Passerini" userId="ec684a97d9b6a829" providerId="LiveId" clId="{0D3EC812-DF3E-44FC-AEC5-A86A05F03D8F}" dt="2024-04-09T12:32:55.642" v="44" actId="47"/>
        <pc:sldMkLst>
          <pc:docMk/>
          <pc:sldMk cId="3299808390" sldId="289"/>
        </pc:sldMkLst>
      </pc:sldChg>
      <pc:sldChg chg="modSp add mod">
        <pc:chgData name="Jefferson Passerini" userId="ec684a97d9b6a829" providerId="LiveId" clId="{0D3EC812-DF3E-44FC-AEC5-A86A05F03D8F}" dt="2024-04-09T12:49:02.087" v="1956" actId="20577"/>
        <pc:sldMkLst>
          <pc:docMk/>
          <pc:sldMk cId="4203491517" sldId="289"/>
        </pc:sldMkLst>
        <pc:spChg chg="mod">
          <ac:chgData name="Jefferson Passerini" userId="ec684a97d9b6a829" providerId="LiveId" clId="{0D3EC812-DF3E-44FC-AEC5-A86A05F03D8F}" dt="2024-04-09T12:49:02.087" v="1956" actId="20577"/>
          <ac:spMkLst>
            <pc:docMk/>
            <pc:sldMk cId="4203491517" sldId="289"/>
            <ac:spMk id="3" creationId="{212081E4-07F6-C689-2ACC-B6CADD634983}"/>
          </ac:spMkLst>
        </pc:spChg>
      </pc:sldChg>
      <pc:sldChg chg="addSp modSp add mod">
        <pc:chgData name="Jefferson Passerini" userId="ec684a97d9b6a829" providerId="LiveId" clId="{0D3EC812-DF3E-44FC-AEC5-A86A05F03D8F}" dt="2024-04-09T12:49:08.478" v="1965" actId="20577"/>
        <pc:sldMkLst>
          <pc:docMk/>
          <pc:sldMk cId="609538053" sldId="290"/>
        </pc:sldMkLst>
        <pc:spChg chg="mod">
          <ac:chgData name="Jefferson Passerini" userId="ec684a97d9b6a829" providerId="LiveId" clId="{0D3EC812-DF3E-44FC-AEC5-A86A05F03D8F}" dt="2024-04-09T12:49:08.478" v="1965" actId="20577"/>
          <ac:spMkLst>
            <pc:docMk/>
            <pc:sldMk cId="609538053" sldId="290"/>
            <ac:spMk id="3" creationId="{212081E4-07F6-C689-2ACC-B6CADD634983}"/>
          </ac:spMkLst>
        </pc:spChg>
        <pc:picChg chg="add mod">
          <ac:chgData name="Jefferson Passerini" userId="ec684a97d9b6a829" providerId="LiveId" clId="{0D3EC812-DF3E-44FC-AEC5-A86A05F03D8F}" dt="2024-04-09T12:42:46.514" v="1330" actId="1076"/>
          <ac:picMkLst>
            <pc:docMk/>
            <pc:sldMk cId="609538053" sldId="290"/>
            <ac:picMk id="5" creationId="{72766D69-5BF6-FE60-A6BC-81CAFE24F938}"/>
          </ac:picMkLst>
        </pc:picChg>
      </pc:sldChg>
      <pc:sldChg chg="del">
        <pc:chgData name="Jefferson Passerini" userId="ec684a97d9b6a829" providerId="LiveId" clId="{0D3EC812-DF3E-44FC-AEC5-A86A05F03D8F}" dt="2024-04-09T12:32:56.142" v="45" actId="47"/>
        <pc:sldMkLst>
          <pc:docMk/>
          <pc:sldMk cId="3147987833" sldId="290"/>
        </pc:sldMkLst>
      </pc:sldChg>
      <pc:sldChg chg="modSp add mod ord">
        <pc:chgData name="Jefferson Passerini" userId="ec684a97d9b6a829" providerId="LiveId" clId="{0D3EC812-DF3E-44FC-AEC5-A86A05F03D8F}" dt="2024-04-09T12:49:14.136" v="1974" actId="20577"/>
        <pc:sldMkLst>
          <pc:docMk/>
          <pc:sldMk cId="1617562970" sldId="291"/>
        </pc:sldMkLst>
        <pc:spChg chg="mod">
          <ac:chgData name="Jefferson Passerini" userId="ec684a97d9b6a829" providerId="LiveId" clId="{0D3EC812-DF3E-44FC-AEC5-A86A05F03D8F}" dt="2024-04-09T12:49:14.136" v="1974" actId="20577"/>
          <ac:spMkLst>
            <pc:docMk/>
            <pc:sldMk cId="1617562970" sldId="291"/>
            <ac:spMk id="3" creationId="{212081E4-07F6-C689-2ACC-B6CADD634983}"/>
          </ac:spMkLst>
        </pc:spChg>
      </pc:sldChg>
      <pc:sldChg chg="del">
        <pc:chgData name="Jefferson Passerini" userId="ec684a97d9b6a829" providerId="LiveId" clId="{0D3EC812-DF3E-44FC-AEC5-A86A05F03D8F}" dt="2024-04-09T12:32:58.782" v="50" actId="47"/>
        <pc:sldMkLst>
          <pc:docMk/>
          <pc:sldMk cId="1814237130" sldId="291"/>
        </pc:sldMkLst>
      </pc:sldChg>
      <pc:sldChg chg="del">
        <pc:chgData name="Jefferson Passerini" userId="ec684a97d9b6a829" providerId="LiveId" clId="{0D3EC812-DF3E-44FC-AEC5-A86A05F03D8F}" dt="2024-04-09T12:32:56.673" v="46" actId="47"/>
        <pc:sldMkLst>
          <pc:docMk/>
          <pc:sldMk cId="3227021232" sldId="292"/>
        </pc:sldMkLst>
      </pc:sldChg>
      <pc:sldChg chg="addSp modSp add mod">
        <pc:chgData name="Jefferson Passerini" userId="ec684a97d9b6a829" providerId="LiveId" clId="{0D3EC812-DF3E-44FC-AEC5-A86A05F03D8F}" dt="2024-04-09T12:51:13.184" v="2136" actId="20577"/>
        <pc:sldMkLst>
          <pc:docMk/>
          <pc:sldMk cId="3615857752" sldId="292"/>
        </pc:sldMkLst>
        <pc:spChg chg="mod">
          <ac:chgData name="Jefferson Passerini" userId="ec684a97d9b6a829" providerId="LiveId" clId="{0D3EC812-DF3E-44FC-AEC5-A86A05F03D8F}" dt="2024-04-09T12:51:13.184" v="2136" actId="20577"/>
          <ac:spMkLst>
            <pc:docMk/>
            <pc:sldMk cId="3615857752" sldId="292"/>
            <ac:spMk id="3" creationId="{212081E4-07F6-C689-2ACC-B6CADD634983}"/>
          </ac:spMkLst>
        </pc:spChg>
        <pc:picChg chg="add mod">
          <ac:chgData name="Jefferson Passerini" userId="ec684a97d9b6a829" providerId="LiveId" clId="{0D3EC812-DF3E-44FC-AEC5-A86A05F03D8F}" dt="2024-04-09T12:50:48.936" v="2093" actId="1076"/>
          <ac:picMkLst>
            <pc:docMk/>
            <pc:sldMk cId="3615857752" sldId="292"/>
            <ac:picMk id="5" creationId="{B5D59B9C-A662-40B2-3EF4-B913FA7D95E3}"/>
          </ac:picMkLst>
        </pc:picChg>
      </pc:sldChg>
      <pc:sldChg chg="del">
        <pc:chgData name="Jefferson Passerini" userId="ec684a97d9b6a829" providerId="LiveId" clId="{0D3EC812-DF3E-44FC-AEC5-A86A05F03D8F}" dt="2024-04-09T12:32:57.267" v="47" actId="47"/>
        <pc:sldMkLst>
          <pc:docMk/>
          <pc:sldMk cId="2577409923" sldId="293"/>
        </pc:sldMkLst>
      </pc:sldChg>
      <pc:sldChg chg="addSp delSp modSp add mod">
        <pc:chgData name="Jefferson Passerini" userId="ec684a97d9b6a829" providerId="LiveId" clId="{0D3EC812-DF3E-44FC-AEC5-A86A05F03D8F}" dt="2024-04-09T12:52:30.548" v="2308" actId="14100"/>
        <pc:sldMkLst>
          <pc:docMk/>
          <pc:sldMk cId="4170263780" sldId="293"/>
        </pc:sldMkLst>
        <pc:spChg chg="mod">
          <ac:chgData name="Jefferson Passerini" userId="ec684a97d9b6a829" providerId="LiveId" clId="{0D3EC812-DF3E-44FC-AEC5-A86A05F03D8F}" dt="2024-04-09T12:52:08.768" v="2304" actId="20577"/>
          <ac:spMkLst>
            <pc:docMk/>
            <pc:sldMk cId="4170263780" sldId="293"/>
            <ac:spMk id="3" creationId="{212081E4-07F6-C689-2ACC-B6CADD634983}"/>
          </ac:spMkLst>
        </pc:spChg>
        <pc:picChg chg="del">
          <ac:chgData name="Jefferson Passerini" userId="ec684a97d9b6a829" providerId="LiveId" clId="{0D3EC812-DF3E-44FC-AEC5-A86A05F03D8F}" dt="2024-04-09T12:52:11.675" v="2305" actId="478"/>
          <ac:picMkLst>
            <pc:docMk/>
            <pc:sldMk cId="4170263780" sldId="293"/>
            <ac:picMk id="5" creationId="{B5D59B9C-A662-40B2-3EF4-B913FA7D95E3}"/>
          </ac:picMkLst>
        </pc:picChg>
        <pc:picChg chg="add mod">
          <ac:chgData name="Jefferson Passerini" userId="ec684a97d9b6a829" providerId="LiveId" clId="{0D3EC812-DF3E-44FC-AEC5-A86A05F03D8F}" dt="2024-04-09T12:52:30.548" v="2308" actId="14100"/>
          <ac:picMkLst>
            <pc:docMk/>
            <pc:sldMk cId="4170263780" sldId="293"/>
            <ac:picMk id="6" creationId="{DDD42937-1067-2766-6211-8382AAB5DABB}"/>
          </ac:picMkLst>
        </pc:picChg>
      </pc:sldChg>
      <pc:sldChg chg="del">
        <pc:chgData name="Jefferson Passerini" userId="ec684a97d9b6a829" providerId="LiveId" clId="{0D3EC812-DF3E-44FC-AEC5-A86A05F03D8F}" dt="2024-04-09T12:32:58.235" v="49" actId="47"/>
        <pc:sldMkLst>
          <pc:docMk/>
          <pc:sldMk cId="131478967" sldId="294"/>
        </pc:sldMkLst>
      </pc:sldChg>
      <pc:sldChg chg="modSp add mod">
        <pc:chgData name="Jefferson Passerini" userId="ec684a97d9b6a829" providerId="LiveId" clId="{0D3EC812-DF3E-44FC-AEC5-A86A05F03D8F}" dt="2024-04-09T12:54:01.889" v="2584" actId="20577"/>
        <pc:sldMkLst>
          <pc:docMk/>
          <pc:sldMk cId="1714572267" sldId="294"/>
        </pc:sldMkLst>
        <pc:spChg chg="mod">
          <ac:chgData name="Jefferson Passerini" userId="ec684a97d9b6a829" providerId="LiveId" clId="{0D3EC812-DF3E-44FC-AEC5-A86A05F03D8F}" dt="2024-04-09T12:54:01.889" v="2584" actId="20577"/>
          <ac:spMkLst>
            <pc:docMk/>
            <pc:sldMk cId="1714572267" sldId="294"/>
            <ac:spMk id="3" creationId="{212081E4-07F6-C689-2ACC-B6CADD634983}"/>
          </ac:spMkLst>
        </pc:spChg>
        <pc:picChg chg="mod">
          <ac:chgData name="Jefferson Passerini" userId="ec684a97d9b6a829" providerId="LiveId" clId="{0D3EC812-DF3E-44FC-AEC5-A86A05F03D8F}" dt="2024-04-09T12:52:44.739" v="2311" actId="1076"/>
          <ac:picMkLst>
            <pc:docMk/>
            <pc:sldMk cId="1714572267" sldId="294"/>
            <ac:picMk id="6" creationId="{DDD42937-1067-2766-6211-8382AAB5DABB}"/>
          </ac:picMkLst>
        </pc:picChg>
      </pc:sldChg>
      <pc:sldChg chg="modSp add mod">
        <pc:chgData name="Jefferson Passerini" userId="ec684a97d9b6a829" providerId="LiveId" clId="{0D3EC812-DF3E-44FC-AEC5-A86A05F03D8F}" dt="2024-04-09T12:56:21.796" v="2944" actId="20577"/>
        <pc:sldMkLst>
          <pc:docMk/>
          <pc:sldMk cId="1899058648" sldId="295"/>
        </pc:sldMkLst>
        <pc:spChg chg="mod">
          <ac:chgData name="Jefferson Passerini" userId="ec684a97d9b6a829" providerId="LiveId" clId="{0D3EC812-DF3E-44FC-AEC5-A86A05F03D8F}" dt="2024-04-09T12:56:21.796" v="2944" actId="20577"/>
          <ac:spMkLst>
            <pc:docMk/>
            <pc:sldMk cId="1899058648" sldId="295"/>
            <ac:spMk id="3" creationId="{212081E4-07F6-C689-2ACC-B6CADD634983}"/>
          </ac:spMkLst>
        </pc:spChg>
      </pc:sldChg>
      <pc:sldChg chg="del">
        <pc:chgData name="Jefferson Passerini" userId="ec684a97d9b6a829" providerId="LiveId" clId="{0D3EC812-DF3E-44FC-AEC5-A86A05F03D8F}" dt="2024-04-09T12:32:57.751" v="48" actId="47"/>
        <pc:sldMkLst>
          <pc:docMk/>
          <pc:sldMk cId="2372568176" sldId="295"/>
        </pc:sldMkLst>
      </pc:sldChg>
      <pc:sldChg chg="del">
        <pc:chgData name="Jefferson Passerini" userId="ec684a97d9b6a829" providerId="LiveId" clId="{0D3EC812-DF3E-44FC-AEC5-A86A05F03D8F}" dt="2024-04-09T12:32:59.314" v="51" actId="47"/>
        <pc:sldMkLst>
          <pc:docMk/>
          <pc:sldMk cId="1899868702" sldId="296"/>
        </pc:sldMkLst>
      </pc:sldChg>
      <pc:sldChg chg="modSp add mod ord">
        <pc:chgData name="Jefferson Passerini" userId="ec684a97d9b6a829" providerId="LiveId" clId="{0D3EC812-DF3E-44FC-AEC5-A86A05F03D8F}" dt="2024-04-09T13:52:10.299" v="6706" actId="1076"/>
        <pc:sldMkLst>
          <pc:docMk/>
          <pc:sldMk cId="2389028106" sldId="296"/>
        </pc:sldMkLst>
        <pc:spChg chg="mod">
          <ac:chgData name="Jefferson Passerini" userId="ec684a97d9b6a829" providerId="LiveId" clId="{0D3EC812-DF3E-44FC-AEC5-A86A05F03D8F}" dt="2024-04-09T13:52:01.891" v="6703" actId="27636"/>
          <ac:spMkLst>
            <pc:docMk/>
            <pc:sldMk cId="2389028106" sldId="296"/>
            <ac:spMk id="3" creationId="{212081E4-07F6-C689-2ACC-B6CADD634983}"/>
          </ac:spMkLst>
        </pc:spChg>
        <pc:picChg chg="mod">
          <ac:chgData name="Jefferson Passerini" userId="ec684a97d9b6a829" providerId="LiveId" clId="{0D3EC812-DF3E-44FC-AEC5-A86A05F03D8F}" dt="2024-04-09T13:52:10.299" v="6706" actId="1076"/>
          <ac:picMkLst>
            <pc:docMk/>
            <pc:sldMk cId="2389028106" sldId="296"/>
            <ac:picMk id="6" creationId="{DDD42937-1067-2766-6211-8382AAB5DABB}"/>
          </ac:picMkLst>
        </pc:picChg>
      </pc:sldChg>
      <pc:sldChg chg="modSp add mod ord">
        <pc:chgData name="Jefferson Passerini" userId="ec684a97d9b6a829" providerId="LiveId" clId="{0D3EC812-DF3E-44FC-AEC5-A86A05F03D8F}" dt="2024-04-09T13:01:18.823" v="3584" actId="20577"/>
        <pc:sldMkLst>
          <pc:docMk/>
          <pc:sldMk cId="1074358083" sldId="297"/>
        </pc:sldMkLst>
        <pc:spChg chg="mod">
          <ac:chgData name="Jefferson Passerini" userId="ec684a97d9b6a829" providerId="LiveId" clId="{0D3EC812-DF3E-44FC-AEC5-A86A05F03D8F}" dt="2024-04-09T13:01:18.823" v="3584" actId="20577"/>
          <ac:spMkLst>
            <pc:docMk/>
            <pc:sldMk cId="1074358083" sldId="297"/>
            <ac:spMk id="3" creationId="{212081E4-07F6-C689-2ACC-B6CADD634983}"/>
          </ac:spMkLst>
        </pc:spChg>
      </pc:sldChg>
      <pc:sldChg chg="del">
        <pc:chgData name="Jefferson Passerini" userId="ec684a97d9b6a829" providerId="LiveId" clId="{0D3EC812-DF3E-44FC-AEC5-A86A05F03D8F}" dt="2024-04-09T12:33:12.784" v="77" actId="47"/>
        <pc:sldMkLst>
          <pc:docMk/>
          <pc:sldMk cId="1572291123" sldId="297"/>
        </pc:sldMkLst>
      </pc:sldChg>
      <pc:sldChg chg="addSp modSp add mod ord">
        <pc:chgData name="Jefferson Passerini" userId="ec684a97d9b6a829" providerId="LiveId" clId="{0D3EC812-DF3E-44FC-AEC5-A86A05F03D8F}" dt="2024-04-09T13:29:41.136" v="4104"/>
        <pc:sldMkLst>
          <pc:docMk/>
          <pc:sldMk cId="1909983174" sldId="298"/>
        </pc:sldMkLst>
        <pc:spChg chg="mod">
          <ac:chgData name="Jefferson Passerini" userId="ec684a97d9b6a829" providerId="LiveId" clId="{0D3EC812-DF3E-44FC-AEC5-A86A05F03D8F}" dt="2024-04-09T13:04:39.956" v="3997" actId="113"/>
          <ac:spMkLst>
            <pc:docMk/>
            <pc:sldMk cId="1909983174" sldId="298"/>
            <ac:spMk id="3" creationId="{212081E4-07F6-C689-2ACC-B6CADD634983}"/>
          </ac:spMkLst>
        </pc:spChg>
        <pc:picChg chg="add mod ord">
          <ac:chgData name="Jefferson Passerini" userId="ec684a97d9b6a829" providerId="LiveId" clId="{0D3EC812-DF3E-44FC-AEC5-A86A05F03D8F}" dt="2024-04-09T13:04:25.500" v="3993" actId="1076"/>
          <ac:picMkLst>
            <pc:docMk/>
            <pc:sldMk cId="1909983174" sldId="298"/>
            <ac:picMk id="5" creationId="{E305F1FF-FC1E-E84D-2D94-6CBB440CBB2B}"/>
          </ac:picMkLst>
        </pc:picChg>
      </pc:sldChg>
      <pc:sldChg chg="del">
        <pc:chgData name="Jefferson Passerini" userId="ec684a97d9b6a829" providerId="LiveId" clId="{0D3EC812-DF3E-44FC-AEC5-A86A05F03D8F}" dt="2024-04-09T12:33:00.642" v="54" actId="47"/>
        <pc:sldMkLst>
          <pc:docMk/>
          <pc:sldMk cId="2360396059" sldId="298"/>
        </pc:sldMkLst>
      </pc:sldChg>
      <pc:sldChg chg="del">
        <pc:chgData name="Jefferson Passerini" userId="ec684a97d9b6a829" providerId="LiveId" clId="{0D3EC812-DF3E-44FC-AEC5-A86A05F03D8F}" dt="2024-04-09T12:32:59.751" v="52" actId="47"/>
        <pc:sldMkLst>
          <pc:docMk/>
          <pc:sldMk cId="3438409202" sldId="299"/>
        </pc:sldMkLst>
      </pc:sldChg>
      <pc:sldChg chg="modSp add mod">
        <pc:chgData name="Jefferson Passerini" userId="ec684a97d9b6a829" providerId="LiveId" clId="{0D3EC812-DF3E-44FC-AEC5-A86A05F03D8F}" dt="2024-04-09T13:25:20.821" v="4007" actId="113"/>
        <pc:sldMkLst>
          <pc:docMk/>
          <pc:sldMk cId="4138135758" sldId="299"/>
        </pc:sldMkLst>
        <pc:spChg chg="mod">
          <ac:chgData name="Jefferson Passerini" userId="ec684a97d9b6a829" providerId="LiveId" clId="{0D3EC812-DF3E-44FC-AEC5-A86A05F03D8F}" dt="2024-04-09T13:25:20.821" v="4007" actId="113"/>
          <ac:spMkLst>
            <pc:docMk/>
            <pc:sldMk cId="4138135758" sldId="299"/>
            <ac:spMk id="3" creationId="{212081E4-07F6-C689-2ACC-B6CADD634983}"/>
          </ac:spMkLst>
        </pc:spChg>
      </pc:sldChg>
      <pc:sldChg chg="del">
        <pc:chgData name="Jefferson Passerini" userId="ec684a97d9b6a829" providerId="LiveId" clId="{0D3EC812-DF3E-44FC-AEC5-A86A05F03D8F}" dt="2024-04-09T12:33:00.189" v="53" actId="47"/>
        <pc:sldMkLst>
          <pc:docMk/>
          <pc:sldMk cId="2921745109" sldId="300"/>
        </pc:sldMkLst>
      </pc:sldChg>
      <pc:sldChg chg="modSp add mod ord">
        <pc:chgData name="Jefferson Passerini" userId="ec684a97d9b6a829" providerId="LiveId" clId="{0D3EC812-DF3E-44FC-AEC5-A86A05F03D8F}" dt="2024-04-09T13:29:43.983" v="4106"/>
        <pc:sldMkLst>
          <pc:docMk/>
          <pc:sldMk cId="3282531565" sldId="300"/>
        </pc:sldMkLst>
        <pc:spChg chg="mod">
          <ac:chgData name="Jefferson Passerini" userId="ec684a97d9b6a829" providerId="LiveId" clId="{0D3EC812-DF3E-44FC-AEC5-A86A05F03D8F}" dt="2024-04-09T13:26:37.676" v="4065" actId="113"/>
          <ac:spMkLst>
            <pc:docMk/>
            <pc:sldMk cId="3282531565" sldId="300"/>
            <ac:spMk id="3" creationId="{212081E4-07F6-C689-2ACC-B6CADD634983}"/>
          </ac:spMkLst>
        </pc:spChg>
      </pc:sldChg>
      <pc:sldChg chg="del">
        <pc:chgData name="Jefferson Passerini" userId="ec684a97d9b6a829" providerId="LiveId" clId="{0D3EC812-DF3E-44FC-AEC5-A86A05F03D8F}" dt="2024-04-09T12:33:01.080" v="55" actId="47"/>
        <pc:sldMkLst>
          <pc:docMk/>
          <pc:sldMk cId="41142650" sldId="301"/>
        </pc:sldMkLst>
      </pc:sldChg>
      <pc:sldChg chg="modSp add mod ord">
        <pc:chgData name="Jefferson Passerini" userId="ec684a97d9b6a829" providerId="LiveId" clId="{0D3EC812-DF3E-44FC-AEC5-A86A05F03D8F}" dt="2024-04-09T13:29:16.275" v="4102" actId="27636"/>
        <pc:sldMkLst>
          <pc:docMk/>
          <pc:sldMk cId="4243477760" sldId="301"/>
        </pc:sldMkLst>
        <pc:spChg chg="mod">
          <ac:chgData name="Jefferson Passerini" userId="ec684a97d9b6a829" providerId="LiveId" clId="{0D3EC812-DF3E-44FC-AEC5-A86A05F03D8F}" dt="2024-04-09T13:29:16.275" v="4102" actId="27636"/>
          <ac:spMkLst>
            <pc:docMk/>
            <pc:sldMk cId="4243477760" sldId="301"/>
            <ac:spMk id="3" creationId="{212081E4-07F6-C689-2ACC-B6CADD634983}"/>
          </ac:spMkLst>
        </pc:spChg>
      </pc:sldChg>
      <pc:sldChg chg="del">
        <pc:chgData name="Jefferson Passerini" userId="ec684a97d9b6a829" providerId="LiveId" clId="{0D3EC812-DF3E-44FC-AEC5-A86A05F03D8F}" dt="2024-04-09T12:33:01.689" v="56" actId="47"/>
        <pc:sldMkLst>
          <pc:docMk/>
          <pc:sldMk cId="784248606" sldId="302"/>
        </pc:sldMkLst>
      </pc:sldChg>
      <pc:sldChg chg="modSp add mod">
        <pc:chgData name="Jefferson Passerini" userId="ec684a97d9b6a829" providerId="LiveId" clId="{0D3EC812-DF3E-44FC-AEC5-A86A05F03D8F}" dt="2024-04-09T13:31:42.243" v="4144" actId="27636"/>
        <pc:sldMkLst>
          <pc:docMk/>
          <pc:sldMk cId="4282933791" sldId="302"/>
        </pc:sldMkLst>
        <pc:spChg chg="mod">
          <ac:chgData name="Jefferson Passerini" userId="ec684a97d9b6a829" providerId="LiveId" clId="{0D3EC812-DF3E-44FC-AEC5-A86A05F03D8F}" dt="2024-04-09T13:31:42.243" v="4144" actId="27636"/>
          <ac:spMkLst>
            <pc:docMk/>
            <pc:sldMk cId="4282933791" sldId="302"/>
            <ac:spMk id="3" creationId="{212081E4-07F6-C689-2ACC-B6CADD634983}"/>
          </ac:spMkLst>
        </pc:spChg>
      </pc:sldChg>
      <pc:sldChg chg="addSp delSp modSp add mod ord">
        <pc:chgData name="Jefferson Passerini" userId="ec684a97d9b6a829" providerId="LiveId" clId="{0D3EC812-DF3E-44FC-AEC5-A86A05F03D8F}" dt="2024-04-09T13:33:49.861" v="4159" actId="1036"/>
        <pc:sldMkLst>
          <pc:docMk/>
          <pc:sldMk cId="2084743815" sldId="303"/>
        </pc:sldMkLst>
        <pc:picChg chg="del">
          <ac:chgData name="Jefferson Passerini" userId="ec684a97d9b6a829" providerId="LiveId" clId="{0D3EC812-DF3E-44FC-AEC5-A86A05F03D8F}" dt="2024-04-09T13:32:51.221" v="4148" actId="478"/>
          <ac:picMkLst>
            <pc:docMk/>
            <pc:sldMk cId="2084743815" sldId="303"/>
            <ac:picMk id="5" creationId="{E305F1FF-FC1E-E84D-2D94-6CBB440CBB2B}"/>
          </ac:picMkLst>
        </pc:picChg>
        <pc:picChg chg="add mod ord">
          <ac:chgData name="Jefferson Passerini" userId="ec684a97d9b6a829" providerId="LiveId" clId="{0D3EC812-DF3E-44FC-AEC5-A86A05F03D8F}" dt="2024-04-09T13:33:49.861" v="4159" actId="1036"/>
          <ac:picMkLst>
            <pc:docMk/>
            <pc:sldMk cId="2084743815" sldId="303"/>
            <ac:picMk id="6" creationId="{D900F2EC-9DAF-86DE-4397-F4CA3DF736C7}"/>
          </ac:picMkLst>
        </pc:picChg>
      </pc:sldChg>
      <pc:sldChg chg="del">
        <pc:chgData name="Jefferson Passerini" userId="ec684a97d9b6a829" providerId="LiveId" clId="{0D3EC812-DF3E-44FC-AEC5-A86A05F03D8F}" dt="2024-04-09T12:33:04.205" v="59" actId="47"/>
        <pc:sldMkLst>
          <pc:docMk/>
          <pc:sldMk cId="2777239028" sldId="303"/>
        </pc:sldMkLst>
      </pc:sldChg>
      <pc:sldChg chg="modSp add mod">
        <pc:chgData name="Jefferson Passerini" userId="ec684a97d9b6a829" providerId="LiveId" clId="{0D3EC812-DF3E-44FC-AEC5-A86A05F03D8F}" dt="2024-04-09T13:36:43.582" v="4655" actId="20577"/>
        <pc:sldMkLst>
          <pc:docMk/>
          <pc:sldMk cId="2781354095" sldId="304"/>
        </pc:sldMkLst>
        <pc:spChg chg="mod">
          <ac:chgData name="Jefferson Passerini" userId="ec684a97d9b6a829" providerId="LiveId" clId="{0D3EC812-DF3E-44FC-AEC5-A86A05F03D8F}" dt="2024-04-09T13:36:43.582" v="4655" actId="20577"/>
          <ac:spMkLst>
            <pc:docMk/>
            <pc:sldMk cId="2781354095" sldId="304"/>
            <ac:spMk id="3" creationId="{212081E4-07F6-C689-2ACC-B6CADD634983}"/>
          </ac:spMkLst>
        </pc:spChg>
      </pc:sldChg>
      <pc:sldChg chg="del">
        <pc:chgData name="Jefferson Passerini" userId="ec684a97d9b6a829" providerId="LiveId" clId="{0D3EC812-DF3E-44FC-AEC5-A86A05F03D8F}" dt="2024-04-09T12:33:08.909" v="68" actId="47"/>
        <pc:sldMkLst>
          <pc:docMk/>
          <pc:sldMk cId="3214453046" sldId="304"/>
        </pc:sldMkLst>
      </pc:sldChg>
      <pc:sldChg chg="modSp add mod">
        <pc:chgData name="Jefferson Passerini" userId="ec684a97d9b6a829" providerId="LiveId" clId="{0D3EC812-DF3E-44FC-AEC5-A86A05F03D8F}" dt="2024-04-09T13:41:37.790" v="5173" actId="20577"/>
        <pc:sldMkLst>
          <pc:docMk/>
          <pc:sldMk cId="2920996491" sldId="305"/>
        </pc:sldMkLst>
        <pc:spChg chg="mod">
          <ac:chgData name="Jefferson Passerini" userId="ec684a97d9b6a829" providerId="LiveId" clId="{0D3EC812-DF3E-44FC-AEC5-A86A05F03D8F}" dt="2024-04-09T13:41:37.790" v="5173" actId="20577"/>
          <ac:spMkLst>
            <pc:docMk/>
            <pc:sldMk cId="2920996491" sldId="305"/>
            <ac:spMk id="3" creationId="{212081E4-07F6-C689-2ACC-B6CADD634983}"/>
          </ac:spMkLst>
        </pc:spChg>
      </pc:sldChg>
      <pc:sldChg chg="del">
        <pc:chgData name="Jefferson Passerini" userId="ec684a97d9b6a829" providerId="LiveId" clId="{0D3EC812-DF3E-44FC-AEC5-A86A05F03D8F}" dt="2024-04-09T12:33:04.689" v="60" actId="47"/>
        <pc:sldMkLst>
          <pc:docMk/>
          <pc:sldMk cId="3877001045" sldId="305"/>
        </pc:sldMkLst>
      </pc:sldChg>
      <pc:sldChg chg="modSp add mod">
        <pc:chgData name="Jefferson Passerini" userId="ec684a97d9b6a829" providerId="LiveId" clId="{0D3EC812-DF3E-44FC-AEC5-A86A05F03D8F}" dt="2024-04-09T13:45:23.311" v="5983" actId="20577"/>
        <pc:sldMkLst>
          <pc:docMk/>
          <pc:sldMk cId="815073194" sldId="306"/>
        </pc:sldMkLst>
        <pc:spChg chg="mod">
          <ac:chgData name="Jefferson Passerini" userId="ec684a97d9b6a829" providerId="LiveId" clId="{0D3EC812-DF3E-44FC-AEC5-A86A05F03D8F}" dt="2024-04-09T13:45:23.311" v="5983" actId="20577"/>
          <ac:spMkLst>
            <pc:docMk/>
            <pc:sldMk cId="815073194" sldId="306"/>
            <ac:spMk id="3" creationId="{212081E4-07F6-C689-2ACC-B6CADD634983}"/>
          </ac:spMkLst>
        </pc:spChg>
      </pc:sldChg>
      <pc:sldChg chg="del">
        <pc:chgData name="Jefferson Passerini" userId="ec684a97d9b6a829" providerId="LiveId" clId="{0D3EC812-DF3E-44FC-AEC5-A86A05F03D8F}" dt="2024-04-09T12:33:09.362" v="69" actId="47"/>
        <pc:sldMkLst>
          <pc:docMk/>
          <pc:sldMk cId="4036473807" sldId="306"/>
        </pc:sldMkLst>
      </pc:sldChg>
      <pc:sldChg chg="del">
        <pc:chgData name="Jefferson Passerini" userId="ec684a97d9b6a829" providerId="LiveId" clId="{0D3EC812-DF3E-44FC-AEC5-A86A05F03D8F}" dt="2024-04-09T12:33:05.127" v="61" actId="47"/>
        <pc:sldMkLst>
          <pc:docMk/>
          <pc:sldMk cId="2365482107" sldId="307"/>
        </pc:sldMkLst>
      </pc:sldChg>
      <pc:sldChg chg="modSp add mod">
        <pc:chgData name="Jefferson Passerini" userId="ec684a97d9b6a829" providerId="LiveId" clId="{0D3EC812-DF3E-44FC-AEC5-A86A05F03D8F}" dt="2024-04-09T13:45:16.387" v="5981" actId="20577"/>
        <pc:sldMkLst>
          <pc:docMk/>
          <pc:sldMk cId="3218803249" sldId="307"/>
        </pc:sldMkLst>
        <pc:spChg chg="mod">
          <ac:chgData name="Jefferson Passerini" userId="ec684a97d9b6a829" providerId="LiveId" clId="{0D3EC812-DF3E-44FC-AEC5-A86A05F03D8F}" dt="2024-04-09T13:45:16.387" v="5981" actId="20577"/>
          <ac:spMkLst>
            <pc:docMk/>
            <pc:sldMk cId="3218803249" sldId="307"/>
            <ac:spMk id="3" creationId="{212081E4-07F6-C689-2ACC-B6CADD634983}"/>
          </ac:spMkLst>
        </pc:spChg>
      </pc:sldChg>
      <pc:sldChg chg="modSp add mod">
        <pc:chgData name="Jefferson Passerini" userId="ec684a97d9b6a829" providerId="LiveId" clId="{0D3EC812-DF3E-44FC-AEC5-A86A05F03D8F}" dt="2024-04-09T13:48:58.049" v="6680" actId="27636"/>
        <pc:sldMkLst>
          <pc:docMk/>
          <pc:sldMk cId="3891694540" sldId="308"/>
        </pc:sldMkLst>
        <pc:spChg chg="mod">
          <ac:chgData name="Jefferson Passerini" userId="ec684a97d9b6a829" providerId="LiveId" clId="{0D3EC812-DF3E-44FC-AEC5-A86A05F03D8F}" dt="2024-04-09T13:48:58.049" v="6680" actId="27636"/>
          <ac:spMkLst>
            <pc:docMk/>
            <pc:sldMk cId="3891694540" sldId="308"/>
            <ac:spMk id="3" creationId="{212081E4-07F6-C689-2ACC-B6CADD634983}"/>
          </ac:spMkLst>
        </pc:spChg>
      </pc:sldChg>
      <pc:sldChg chg="del">
        <pc:chgData name="Jefferson Passerini" userId="ec684a97d9b6a829" providerId="LiveId" clId="{0D3EC812-DF3E-44FC-AEC5-A86A05F03D8F}" dt="2024-04-09T12:33:05.549" v="62" actId="47"/>
        <pc:sldMkLst>
          <pc:docMk/>
          <pc:sldMk cId="3969855783" sldId="308"/>
        </pc:sldMkLst>
      </pc:sldChg>
      <pc:sldChg chg="del">
        <pc:chgData name="Jefferson Passerini" userId="ec684a97d9b6a829" providerId="LiveId" clId="{0D3EC812-DF3E-44FC-AEC5-A86A05F03D8F}" dt="2024-04-09T12:33:05.971" v="63" actId="47"/>
        <pc:sldMkLst>
          <pc:docMk/>
          <pc:sldMk cId="184367122" sldId="309"/>
        </pc:sldMkLst>
      </pc:sldChg>
      <pc:sldChg chg="add">
        <pc:chgData name="Jefferson Passerini" userId="ec684a97d9b6a829" providerId="LiveId" clId="{0D3EC812-DF3E-44FC-AEC5-A86A05F03D8F}" dt="2024-04-09T13:49:04.097" v="6681" actId="2890"/>
        <pc:sldMkLst>
          <pc:docMk/>
          <pc:sldMk cId="1047556284" sldId="309"/>
        </pc:sldMkLst>
      </pc:sldChg>
      <pc:sldChg chg="modSp add ord">
        <pc:chgData name="Jefferson Passerini" userId="ec684a97d9b6a829" providerId="LiveId" clId="{0D3EC812-DF3E-44FC-AEC5-A86A05F03D8F}" dt="2024-04-09T13:50:05.795" v="6694" actId="20577"/>
        <pc:sldMkLst>
          <pc:docMk/>
          <pc:sldMk cId="1142396243" sldId="310"/>
        </pc:sldMkLst>
        <pc:spChg chg="mod">
          <ac:chgData name="Jefferson Passerini" userId="ec684a97d9b6a829" providerId="LiveId" clId="{0D3EC812-DF3E-44FC-AEC5-A86A05F03D8F}" dt="2024-04-09T13:50:05.795" v="6694" actId="20577"/>
          <ac:spMkLst>
            <pc:docMk/>
            <pc:sldMk cId="1142396243" sldId="310"/>
            <ac:spMk id="2" creationId="{2E243026-E16F-9CDD-AE56-CF691B008A41}"/>
          </ac:spMkLst>
        </pc:spChg>
      </pc:sldChg>
      <pc:sldChg chg="del">
        <pc:chgData name="Jefferson Passerini" userId="ec684a97d9b6a829" providerId="LiveId" clId="{0D3EC812-DF3E-44FC-AEC5-A86A05F03D8F}" dt="2024-04-09T12:33:06.393" v="64" actId="47"/>
        <pc:sldMkLst>
          <pc:docMk/>
          <pc:sldMk cId="3423178199" sldId="310"/>
        </pc:sldMkLst>
      </pc:sldChg>
      <pc:sldChg chg="addSp delSp modSp add mod ord">
        <pc:chgData name="Jefferson Passerini" userId="ec684a97d9b6a829" providerId="LiveId" clId="{0D3EC812-DF3E-44FC-AEC5-A86A05F03D8F}" dt="2024-04-09T15:22:25.095" v="8004" actId="20577"/>
        <pc:sldMkLst>
          <pc:docMk/>
          <pc:sldMk cId="1429668923" sldId="311"/>
        </pc:sldMkLst>
        <pc:spChg chg="mod">
          <ac:chgData name="Jefferson Passerini" userId="ec684a97d9b6a829" providerId="LiveId" clId="{0D3EC812-DF3E-44FC-AEC5-A86A05F03D8F}" dt="2024-04-09T15:22:25.095" v="8004" actId="20577"/>
          <ac:spMkLst>
            <pc:docMk/>
            <pc:sldMk cId="1429668923" sldId="311"/>
            <ac:spMk id="3" creationId="{212081E4-07F6-C689-2ACC-B6CADD634983}"/>
          </ac:spMkLst>
        </pc:spChg>
        <pc:spChg chg="add mod">
          <ac:chgData name="Jefferson Passerini" userId="ec684a97d9b6a829" providerId="LiveId" clId="{0D3EC812-DF3E-44FC-AEC5-A86A05F03D8F}" dt="2024-04-09T15:18:39.258" v="7674" actId="20577"/>
          <ac:spMkLst>
            <pc:docMk/>
            <pc:sldMk cId="1429668923" sldId="311"/>
            <ac:spMk id="6" creationId="{B8075746-B0C3-344D-7C35-A73D11D11F2B}"/>
          </ac:spMkLst>
        </pc:spChg>
        <pc:spChg chg="add mod">
          <ac:chgData name="Jefferson Passerini" userId="ec684a97d9b6a829" providerId="LiveId" clId="{0D3EC812-DF3E-44FC-AEC5-A86A05F03D8F}" dt="2024-04-09T15:18:55.933" v="7679" actId="1076"/>
          <ac:spMkLst>
            <pc:docMk/>
            <pc:sldMk cId="1429668923" sldId="311"/>
            <ac:spMk id="7" creationId="{5294E239-9B7C-D008-D338-A991DFEBB2F0}"/>
          </ac:spMkLst>
        </pc:spChg>
        <pc:picChg chg="add del mod">
          <ac:chgData name="Jefferson Passerini" userId="ec684a97d9b6a829" providerId="LiveId" clId="{0D3EC812-DF3E-44FC-AEC5-A86A05F03D8F}" dt="2024-04-09T15:19:39.376" v="7838" actId="478"/>
          <ac:picMkLst>
            <pc:docMk/>
            <pc:sldMk cId="1429668923" sldId="311"/>
            <ac:picMk id="5" creationId="{A2ABDE05-8936-A553-9490-3775C43C7BB0}"/>
          </ac:picMkLst>
        </pc:picChg>
        <pc:picChg chg="add mod">
          <ac:chgData name="Jefferson Passerini" userId="ec684a97d9b6a829" providerId="LiveId" clId="{0D3EC812-DF3E-44FC-AEC5-A86A05F03D8F}" dt="2024-04-09T15:22:07.828" v="7971" actId="1076"/>
          <ac:picMkLst>
            <pc:docMk/>
            <pc:sldMk cId="1429668923" sldId="311"/>
            <ac:picMk id="9" creationId="{FDE501D7-EB13-FBEE-3640-26C629540F39}"/>
          </ac:picMkLst>
        </pc:picChg>
        <pc:picChg chg="add mod">
          <ac:chgData name="Jefferson Passerini" userId="ec684a97d9b6a829" providerId="LiveId" clId="{0D3EC812-DF3E-44FC-AEC5-A86A05F03D8F}" dt="2024-04-09T15:22:15.126" v="7975" actId="1038"/>
          <ac:picMkLst>
            <pc:docMk/>
            <pc:sldMk cId="1429668923" sldId="311"/>
            <ac:picMk id="11" creationId="{914B9602-E36A-248D-462C-96CA3B8B9586}"/>
          </ac:picMkLst>
        </pc:picChg>
      </pc:sldChg>
      <pc:sldChg chg="del">
        <pc:chgData name="Jefferson Passerini" userId="ec684a97d9b6a829" providerId="LiveId" clId="{0D3EC812-DF3E-44FC-AEC5-A86A05F03D8F}" dt="2024-04-09T12:33:07.330" v="65" actId="47"/>
        <pc:sldMkLst>
          <pc:docMk/>
          <pc:sldMk cId="3976152965" sldId="311"/>
        </pc:sldMkLst>
      </pc:sldChg>
      <pc:sldChg chg="addSp delSp modSp add mod">
        <pc:chgData name="Jefferson Passerini" userId="ec684a97d9b6a829" providerId="LiveId" clId="{0D3EC812-DF3E-44FC-AEC5-A86A05F03D8F}" dt="2024-04-09T13:53:53.696" v="6746" actId="1076"/>
        <pc:sldMkLst>
          <pc:docMk/>
          <pc:sldMk cId="530681167" sldId="312"/>
        </pc:sldMkLst>
        <pc:spChg chg="mod">
          <ac:chgData name="Jefferson Passerini" userId="ec684a97d9b6a829" providerId="LiveId" clId="{0D3EC812-DF3E-44FC-AEC5-A86A05F03D8F}" dt="2024-04-09T13:53:28.765" v="6739" actId="1076"/>
          <ac:spMkLst>
            <pc:docMk/>
            <pc:sldMk cId="530681167" sldId="312"/>
            <ac:spMk id="3" creationId="{212081E4-07F6-C689-2ACC-B6CADD634983}"/>
          </ac:spMkLst>
        </pc:spChg>
        <pc:picChg chg="add mod">
          <ac:chgData name="Jefferson Passerini" userId="ec684a97d9b6a829" providerId="LiveId" clId="{0D3EC812-DF3E-44FC-AEC5-A86A05F03D8F}" dt="2024-04-09T13:53:53.696" v="6746" actId="1076"/>
          <ac:picMkLst>
            <pc:docMk/>
            <pc:sldMk cId="530681167" sldId="312"/>
            <ac:picMk id="5" creationId="{E8CF226D-0A1C-5FEB-124F-F544837312EC}"/>
          </ac:picMkLst>
        </pc:picChg>
        <pc:picChg chg="del">
          <ac:chgData name="Jefferson Passerini" userId="ec684a97d9b6a829" providerId="LiveId" clId="{0D3EC812-DF3E-44FC-AEC5-A86A05F03D8F}" dt="2024-04-09T13:53:31.078" v="6740" actId="478"/>
          <ac:picMkLst>
            <pc:docMk/>
            <pc:sldMk cId="530681167" sldId="312"/>
            <ac:picMk id="6" creationId="{DDD42937-1067-2766-6211-8382AAB5DABB}"/>
          </ac:picMkLst>
        </pc:picChg>
      </pc:sldChg>
      <pc:sldChg chg="del">
        <pc:chgData name="Jefferson Passerini" userId="ec684a97d9b6a829" providerId="LiveId" clId="{0D3EC812-DF3E-44FC-AEC5-A86A05F03D8F}" dt="2024-04-09T12:33:07.830" v="66" actId="47"/>
        <pc:sldMkLst>
          <pc:docMk/>
          <pc:sldMk cId="1059700921" sldId="312"/>
        </pc:sldMkLst>
      </pc:sldChg>
      <pc:sldChg chg="addSp delSp modSp add mod">
        <pc:chgData name="Jefferson Passerini" userId="ec684a97d9b6a829" providerId="LiveId" clId="{0D3EC812-DF3E-44FC-AEC5-A86A05F03D8F}" dt="2024-04-09T14:00:51.082" v="7274" actId="1076"/>
        <pc:sldMkLst>
          <pc:docMk/>
          <pc:sldMk cId="22609872" sldId="313"/>
        </pc:sldMkLst>
        <pc:spChg chg="mod">
          <ac:chgData name="Jefferson Passerini" userId="ec684a97d9b6a829" providerId="LiveId" clId="{0D3EC812-DF3E-44FC-AEC5-A86A05F03D8F}" dt="2024-04-09T13:56:13.349" v="6872" actId="27636"/>
          <ac:spMkLst>
            <pc:docMk/>
            <pc:sldMk cId="22609872" sldId="313"/>
            <ac:spMk id="3" creationId="{212081E4-07F6-C689-2ACC-B6CADD634983}"/>
          </ac:spMkLst>
        </pc:spChg>
        <pc:graphicFrameChg chg="add mod modGraphic">
          <ac:chgData name="Jefferson Passerini" userId="ec684a97d9b6a829" providerId="LiveId" clId="{0D3EC812-DF3E-44FC-AEC5-A86A05F03D8F}" dt="2024-04-09T14:00:51.082" v="7274" actId="1076"/>
          <ac:graphicFrameMkLst>
            <pc:docMk/>
            <pc:sldMk cId="22609872" sldId="313"/>
            <ac:graphicFrameMk id="2" creationId="{45D555C9-4BFC-82A8-9645-A002DBA5DB6F}"/>
          </ac:graphicFrameMkLst>
        </pc:graphicFrameChg>
        <pc:picChg chg="del">
          <ac:chgData name="Jefferson Passerini" userId="ec684a97d9b6a829" providerId="LiveId" clId="{0D3EC812-DF3E-44FC-AEC5-A86A05F03D8F}" dt="2024-04-09T13:56:40.949" v="6873" actId="478"/>
          <ac:picMkLst>
            <pc:docMk/>
            <pc:sldMk cId="22609872" sldId="313"/>
            <ac:picMk id="5" creationId="{E8CF226D-0A1C-5FEB-124F-F544837312EC}"/>
          </ac:picMkLst>
        </pc:picChg>
      </pc:sldChg>
      <pc:sldChg chg="del">
        <pc:chgData name="Jefferson Passerini" userId="ec684a97d9b6a829" providerId="LiveId" clId="{0D3EC812-DF3E-44FC-AEC5-A86A05F03D8F}" dt="2024-04-09T12:33:08.284" v="67" actId="47"/>
        <pc:sldMkLst>
          <pc:docMk/>
          <pc:sldMk cId="1164132330" sldId="313"/>
        </pc:sldMkLst>
      </pc:sldChg>
      <pc:sldChg chg="delSp add del setBg delDesignElem">
        <pc:chgData name="Jefferson Passerini" userId="ec684a97d9b6a829" providerId="LiveId" clId="{0D3EC812-DF3E-44FC-AEC5-A86A05F03D8F}" dt="2024-04-09T14:03:46.737" v="7586" actId="47"/>
        <pc:sldMkLst>
          <pc:docMk/>
          <pc:sldMk cId="169602089" sldId="314"/>
        </pc:sldMkLst>
        <pc:spChg chg="del">
          <ac:chgData name="Jefferson Passerini" userId="ec684a97d9b6a829" providerId="LiveId" clId="{0D3EC812-DF3E-44FC-AEC5-A86A05F03D8F}" dt="2024-04-09T14:03:44.423" v="7585"/>
          <ac:spMkLst>
            <pc:docMk/>
            <pc:sldMk cId="169602089" sldId="314"/>
            <ac:spMk id="104" creationId="{E91DC736-0EF8-4F87-9146-EBF1D2EE4D3D}"/>
          </ac:spMkLst>
        </pc:spChg>
        <pc:spChg chg="del">
          <ac:chgData name="Jefferson Passerini" userId="ec684a97d9b6a829" providerId="LiveId" clId="{0D3EC812-DF3E-44FC-AEC5-A86A05F03D8F}" dt="2024-04-09T14:03:44.423" v="7585"/>
          <ac:spMkLst>
            <pc:docMk/>
            <pc:sldMk cId="169602089" sldId="314"/>
            <ac:spMk id="106" creationId="{097CD68E-23E3-4007-8847-CD0944C4F7BE}"/>
          </ac:spMkLst>
        </pc:spChg>
        <pc:spChg chg="del">
          <ac:chgData name="Jefferson Passerini" userId="ec684a97d9b6a829" providerId="LiveId" clId="{0D3EC812-DF3E-44FC-AEC5-A86A05F03D8F}" dt="2024-04-09T14:03:44.423" v="7585"/>
          <ac:spMkLst>
            <pc:docMk/>
            <pc:sldMk cId="169602089" sldId="314"/>
            <ac:spMk id="108" creationId="{AF2F604E-43BE-4DC3-B983-E071523364F8}"/>
          </ac:spMkLst>
        </pc:spChg>
        <pc:spChg chg="del">
          <ac:chgData name="Jefferson Passerini" userId="ec684a97d9b6a829" providerId="LiveId" clId="{0D3EC812-DF3E-44FC-AEC5-A86A05F03D8F}" dt="2024-04-09T14:03:44.423" v="7585"/>
          <ac:spMkLst>
            <pc:docMk/>
            <pc:sldMk cId="169602089" sldId="314"/>
            <ac:spMk id="110" creationId="{08C9B587-E65E-4B52-B37C-ABEBB6E87928}"/>
          </ac:spMkLst>
        </pc:spChg>
      </pc:sldChg>
      <pc:sldChg chg="del">
        <pc:chgData name="Jefferson Passerini" userId="ec684a97d9b6a829" providerId="LiveId" clId="{0D3EC812-DF3E-44FC-AEC5-A86A05F03D8F}" dt="2024-04-09T12:33:13.253" v="78" actId="47"/>
        <pc:sldMkLst>
          <pc:docMk/>
          <pc:sldMk cId="742354239" sldId="314"/>
        </pc:sldMkLst>
      </pc:sldChg>
      <pc:sldChg chg="modSp add ord">
        <pc:chgData name="Jefferson Passerini" userId="ec684a97d9b6a829" providerId="LiveId" clId="{0D3EC812-DF3E-44FC-AEC5-A86A05F03D8F}" dt="2024-04-09T14:03:58.847" v="7596" actId="5793"/>
        <pc:sldMkLst>
          <pc:docMk/>
          <pc:sldMk cId="3959958002" sldId="314"/>
        </pc:sldMkLst>
        <pc:spChg chg="mod">
          <ac:chgData name="Jefferson Passerini" userId="ec684a97d9b6a829" providerId="LiveId" clId="{0D3EC812-DF3E-44FC-AEC5-A86A05F03D8F}" dt="2024-04-09T14:03:58.847" v="7596" actId="5793"/>
          <ac:spMkLst>
            <pc:docMk/>
            <pc:sldMk cId="3959958002" sldId="314"/>
            <ac:spMk id="2" creationId="{2E243026-E16F-9CDD-AE56-CF691B008A41}"/>
          </ac:spMkLst>
        </pc:spChg>
      </pc:sldChg>
      <pc:sldChg chg="del">
        <pc:chgData name="Jefferson Passerini" userId="ec684a97d9b6a829" providerId="LiveId" clId="{0D3EC812-DF3E-44FC-AEC5-A86A05F03D8F}" dt="2024-04-09T12:33:14.175" v="80" actId="47"/>
        <pc:sldMkLst>
          <pc:docMk/>
          <pc:sldMk cId="1146416026" sldId="315"/>
        </pc:sldMkLst>
      </pc:sldChg>
      <pc:sldChg chg="addSp delSp modSp add mod">
        <pc:chgData name="Jefferson Passerini" userId="ec684a97d9b6a829" providerId="LiveId" clId="{0D3EC812-DF3E-44FC-AEC5-A86A05F03D8F}" dt="2024-04-09T15:17:37.438" v="7665" actId="20577"/>
        <pc:sldMkLst>
          <pc:docMk/>
          <pc:sldMk cId="3364087648" sldId="315"/>
        </pc:sldMkLst>
        <pc:spChg chg="del">
          <ac:chgData name="Jefferson Passerini" userId="ec684a97d9b6a829" providerId="LiveId" clId="{0D3EC812-DF3E-44FC-AEC5-A86A05F03D8F}" dt="2024-04-09T15:10:11.732" v="7599" actId="478"/>
          <ac:spMkLst>
            <pc:docMk/>
            <pc:sldMk cId="3364087648" sldId="315"/>
            <ac:spMk id="3" creationId="{212081E4-07F6-C689-2ACC-B6CADD634983}"/>
          </ac:spMkLst>
        </pc:spChg>
        <pc:spChg chg="add del mod">
          <ac:chgData name="Jefferson Passerini" userId="ec684a97d9b6a829" providerId="LiveId" clId="{0D3EC812-DF3E-44FC-AEC5-A86A05F03D8F}" dt="2024-04-09T15:10:13.544" v="7600" actId="478"/>
          <ac:spMkLst>
            <pc:docMk/>
            <pc:sldMk cId="3364087648" sldId="315"/>
            <ac:spMk id="6" creationId="{929443BC-020D-9D5F-9E88-DFFB2F368928}"/>
          </ac:spMkLst>
        </pc:spChg>
        <pc:spChg chg="add mod">
          <ac:chgData name="Jefferson Passerini" userId="ec684a97d9b6a829" providerId="LiveId" clId="{0D3EC812-DF3E-44FC-AEC5-A86A05F03D8F}" dt="2024-04-09T15:16:09.413" v="7613" actId="1582"/>
          <ac:spMkLst>
            <pc:docMk/>
            <pc:sldMk cId="3364087648" sldId="315"/>
            <ac:spMk id="9" creationId="{1E68704B-1BBB-922F-A101-ACC33BADEA96}"/>
          </ac:spMkLst>
        </pc:spChg>
        <pc:spChg chg="add mod">
          <ac:chgData name="Jefferson Passerini" userId="ec684a97d9b6a829" providerId="LiveId" clId="{0D3EC812-DF3E-44FC-AEC5-A86A05F03D8F}" dt="2024-04-09T15:16:56.071" v="7617" actId="208"/>
          <ac:spMkLst>
            <pc:docMk/>
            <pc:sldMk cId="3364087648" sldId="315"/>
            <ac:spMk id="10" creationId="{7915A296-0C56-1EFB-44FA-E653A4824C51}"/>
          </ac:spMkLst>
        </pc:spChg>
        <pc:spChg chg="add mod">
          <ac:chgData name="Jefferson Passerini" userId="ec684a97d9b6a829" providerId="LiveId" clId="{0D3EC812-DF3E-44FC-AEC5-A86A05F03D8F}" dt="2024-04-09T15:17:22.528" v="7649" actId="14100"/>
          <ac:spMkLst>
            <pc:docMk/>
            <pc:sldMk cId="3364087648" sldId="315"/>
            <ac:spMk id="11" creationId="{8D4969B5-52E4-90BC-74BD-B35F5B908441}"/>
          </ac:spMkLst>
        </pc:spChg>
        <pc:spChg chg="add mod">
          <ac:chgData name="Jefferson Passerini" userId="ec684a97d9b6a829" providerId="LiveId" clId="{0D3EC812-DF3E-44FC-AEC5-A86A05F03D8F}" dt="2024-04-09T15:17:37.438" v="7665" actId="20577"/>
          <ac:spMkLst>
            <pc:docMk/>
            <pc:sldMk cId="3364087648" sldId="315"/>
            <ac:spMk id="12" creationId="{B4997C3C-7763-7A8B-EDF5-6105D93E06A6}"/>
          </ac:spMkLst>
        </pc:spChg>
        <pc:graphicFrameChg chg="del">
          <ac:chgData name="Jefferson Passerini" userId="ec684a97d9b6a829" providerId="LiveId" clId="{0D3EC812-DF3E-44FC-AEC5-A86A05F03D8F}" dt="2024-04-09T15:10:06.434" v="7598" actId="478"/>
          <ac:graphicFrameMkLst>
            <pc:docMk/>
            <pc:sldMk cId="3364087648" sldId="315"/>
            <ac:graphicFrameMk id="2" creationId="{45D555C9-4BFC-82A8-9645-A002DBA5DB6F}"/>
          </ac:graphicFrameMkLst>
        </pc:graphicFrameChg>
        <pc:picChg chg="add mod">
          <ac:chgData name="Jefferson Passerini" userId="ec684a97d9b6a829" providerId="LiveId" clId="{0D3EC812-DF3E-44FC-AEC5-A86A05F03D8F}" dt="2024-04-09T15:10:54.780" v="7610" actId="1076"/>
          <ac:picMkLst>
            <pc:docMk/>
            <pc:sldMk cId="3364087648" sldId="315"/>
            <ac:picMk id="8" creationId="{F6548410-1518-93E1-E626-171D471291A3}"/>
          </ac:picMkLst>
        </pc:picChg>
      </pc:sldChg>
      <pc:sldChg chg="addSp modSp add mod">
        <pc:chgData name="Jefferson Passerini" userId="ec684a97d9b6a829" providerId="LiveId" clId="{0D3EC812-DF3E-44FC-AEC5-A86A05F03D8F}" dt="2024-04-09T18:56:58.511" v="8133" actId="27636"/>
        <pc:sldMkLst>
          <pc:docMk/>
          <pc:sldMk cId="1317984918" sldId="316"/>
        </pc:sldMkLst>
        <pc:spChg chg="mod">
          <ac:chgData name="Jefferson Passerini" userId="ec684a97d9b6a829" providerId="LiveId" clId="{0D3EC812-DF3E-44FC-AEC5-A86A05F03D8F}" dt="2024-04-09T18:56:58.511" v="8133" actId="27636"/>
          <ac:spMkLst>
            <pc:docMk/>
            <pc:sldMk cId="1317984918" sldId="316"/>
            <ac:spMk id="3" creationId="{212081E4-07F6-C689-2ACC-B6CADD634983}"/>
          </ac:spMkLst>
        </pc:spChg>
        <pc:spChg chg="add mod">
          <ac:chgData name="Jefferson Passerini" userId="ec684a97d9b6a829" providerId="LiveId" clId="{0D3EC812-DF3E-44FC-AEC5-A86A05F03D8F}" dt="2024-04-09T18:56:26.430" v="8012" actId="14100"/>
          <ac:spMkLst>
            <pc:docMk/>
            <pc:sldMk cId="1317984918" sldId="316"/>
            <ac:spMk id="5" creationId="{551D1CD2-BEF4-8ADD-2E8E-C994C53A724F}"/>
          </ac:spMkLst>
        </pc:spChg>
        <pc:picChg chg="add mod">
          <ac:chgData name="Jefferson Passerini" userId="ec684a97d9b6a829" providerId="LiveId" clId="{0D3EC812-DF3E-44FC-AEC5-A86A05F03D8F}" dt="2024-04-09T18:56:02.164" v="8008" actId="1076"/>
          <ac:picMkLst>
            <pc:docMk/>
            <pc:sldMk cId="1317984918" sldId="316"/>
            <ac:picMk id="2" creationId="{E371FE25-6685-6BF7-AF94-5C075F019117}"/>
          </ac:picMkLst>
        </pc:picChg>
      </pc:sldChg>
      <pc:sldChg chg="del">
        <pc:chgData name="Jefferson Passerini" userId="ec684a97d9b6a829" providerId="LiveId" clId="{0D3EC812-DF3E-44FC-AEC5-A86A05F03D8F}" dt="2024-04-09T12:33:18.456" v="89" actId="47"/>
        <pc:sldMkLst>
          <pc:docMk/>
          <pc:sldMk cId="3138280479" sldId="316"/>
        </pc:sldMkLst>
      </pc:sldChg>
      <pc:sldChg chg="addSp delSp modSp add mod">
        <pc:chgData name="Jefferson Passerini" userId="ec684a97d9b6a829" providerId="LiveId" clId="{0D3EC812-DF3E-44FC-AEC5-A86A05F03D8F}" dt="2024-04-09T18:59:14.133" v="8252" actId="1076"/>
        <pc:sldMkLst>
          <pc:docMk/>
          <pc:sldMk cId="2989884605" sldId="317"/>
        </pc:sldMkLst>
        <pc:spChg chg="mod">
          <ac:chgData name="Jefferson Passerini" userId="ec684a97d9b6a829" providerId="LiveId" clId="{0D3EC812-DF3E-44FC-AEC5-A86A05F03D8F}" dt="2024-04-09T18:57:44.848" v="8242" actId="14100"/>
          <ac:spMkLst>
            <pc:docMk/>
            <pc:sldMk cId="2989884605" sldId="317"/>
            <ac:spMk id="3" creationId="{212081E4-07F6-C689-2ACC-B6CADD634983}"/>
          </ac:spMkLst>
        </pc:spChg>
        <pc:spChg chg="mod ord">
          <ac:chgData name="Jefferson Passerini" userId="ec684a97d9b6a829" providerId="LiveId" clId="{0D3EC812-DF3E-44FC-AEC5-A86A05F03D8F}" dt="2024-04-09T18:58:44.280" v="8249" actId="14100"/>
          <ac:spMkLst>
            <pc:docMk/>
            <pc:sldMk cId="2989884605" sldId="317"/>
            <ac:spMk id="5" creationId="{551D1CD2-BEF4-8ADD-2E8E-C994C53A724F}"/>
          </ac:spMkLst>
        </pc:spChg>
        <pc:picChg chg="del">
          <ac:chgData name="Jefferson Passerini" userId="ec684a97d9b6a829" providerId="LiveId" clId="{0D3EC812-DF3E-44FC-AEC5-A86A05F03D8F}" dt="2024-04-09T18:58:47.879" v="8250" actId="478"/>
          <ac:picMkLst>
            <pc:docMk/>
            <pc:sldMk cId="2989884605" sldId="317"/>
            <ac:picMk id="2" creationId="{E371FE25-6685-6BF7-AF94-5C075F019117}"/>
          </ac:picMkLst>
        </pc:picChg>
        <pc:picChg chg="add mod">
          <ac:chgData name="Jefferson Passerini" userId="ec684a97d9b6a829" providerId="LiveId" clId="{0D3EC812-DF3E-44FC-AEC5-A86A05F03D8F}" dt="2024-04-09T18:58:22.764" v="8244" actId="1076"/>
          <ac:picMkLst>
            <pc:docMk/>
            <pc:sldMk cId="2989884605" sldId="317"/>
            <ac:picMk id="7" creationId="{84837E50-6C60-99D4-9DB2-48091E8D508D}"/>
          </ac:picMkLst>
        </pc:picChg>
        <pc:picChg chg="add mod">
          <ac:chgData name="Jefferson Passerini" userId="ec684a97d9b6a829" providerId="LiveId" clId="{0D3EC812-DF3E-44FC-AEC5-A86A05F03D8F}" dt="2024-04-09T18:59:14.133" v="8252" actId="1076"/>
          <ac:picMkLst>
            <pc:docMk/>
            <pc:sldMk cId="2989884605" sldId="317"/>
            <ac:picMk id="9" creationId="{5FB8A6D0-5081-2F32-9C09-D5892E629558}"/>
          </ac:picMkLst>
        </pc:picChg>
      </pc:sldChg>
      <pc:sldChg chg="del">
        <pc:chgData name="Jefferson Passerini" userId="ec684a97d9b6a829" providerId="LiveId" clId="{0D3EC812-DF3E-44FC-AEC5-A86A05F03D8F}" dt="2024-04-09T12:33:14.659" v="81" actId="47"/>
        <pc:sldMkLst>
          <pc:docMk/>
          <pc:sldMk cId="3223805706" sldId="317"/>
        </pc:sldMkLst>
      </pc:sldChg>
      <pc:sldChg chg="addSp delSp modSp add mod">
        <pc:chgData name="Jefferson Passerini" userId="ec684a97d9b6a829" providerId="LiveId" clId="{0D3EC812-DF3E-44FC-AEC5-A86A05F03D8F}" dt="2024-04-09T19:01:56.085" v="8510" actId="113"/>
        <pc:sldMkLst>
          <pc:docMk/>
          <pc:sldMk cId="1064546200" sldId="318"/>
        </pc:sldMkLst>
        <pc:spChg chg="mod">
          <ac:chgData name="Jefferson Passerini" userId="ec684a97d9b6a829" providerId="LiveId" clId="{0D3EC812-DF3E-44FC-AEC5-A86A05F03D8F}" dt="2024-04-09T19:00:52.870" v="8368" actId="20577"/>
          <ac:spMkLst>
            <pc:docMk/>
            <pc:sldMk cId="1064546200" sldId="318"/>
            <ac:spMk id="3" creationId="{212081E4-07F6-C689-2ACC-B6CADD634983}"/>
          </ac:spMkLst>
        </pc:spChg>
        <pc:spChg chg="mod">
          <ac:chgData name="Jefferson Passerini" userId="ec684a97d9b6a829" providerId="LiveId" clId="{0D3EC812-DF3E-44FC-AEC5-A86A05F03D8F}" dt="2024-04-09T18:59:48.840" v="8297" actId="1036"/>
          <ac:spMkLst>
            <pc:docMk/>
            <pc:sldMk cId="1064546200" sldId="318"/>
            <ac:spMk id="5" creationId="{551D1CD2-BEF4-8ADD-2E8E-C994C53A724F}"/>
          </ac:spMkLst>
        </pc:spChg>
        <pc:spChg chg="add mod">
          <ac:chgData name="Jefferson Passerini" userId="ec684a97d9b6a829" providerId="LiveId" clId="{0D3EC812-DF3E-44FC-AEC5-A86A05F03D8F}" dt="2024-04-09T19:01:56.085" v="8510" actId="113"/>
          <ac:spMkLst>
            <pc:docMk/>
            <pc:sldMk cId="1064546200" sldId="318"/>
            <ac:spMk id="8" creationId="{69520C15-45DF-42D2-1F6A-680AE67281F2}"/>
          </ac:spMkLst>
        </pc:spChg>
        <pc:picChg chg="add mod">
          <ac:chgData name="Jefferson Passerini" userId="ec684a97d9b6a829" providerId="LiveId" clId="{0D3EC812-DF3E-44FC-AEC5-A86A05F03D8F}" dt="2024-04-09T19:00:17.405" v="8300" actId="1076"/>
          <ac:picMkLst>
            <pc:docMk/>
            <pc:sldMk cId="1064546200" sldId="318"/>
            <ac:picMk id="6" creationId="{C4C8937F-C56E-5F87-B2A0-0DE98C5F7F73}"/>
          </ac:picMkLst>
        </pc:picChg>
        <pc:picChg chg="del">
          <ac:chgData name="Jefferson Passerini" userId="ec684a97d9b6a829" providerId="LiveId" clId="{0D3EC812-DF3E-44FC-AEC5-A86A05F03D8F}" dt="2024-04-09T18:59:54.273" v="8298" actId="478"/>
          <ac:picMkLst>
            <pc:docMk/>
            <pc:sldMk cId="1064546200" sldId="318"/>
            <ac:picMk id="9" creationId="{5FB8A6D0-5081-2F32-9C09-D5892E629558}"/>
          </ac:picMkLst>
        </pc:picChg>
      </pc:sldChg>
      <pc:sldChg chg="del">
        <pc:chgData name="Jefferson Passerini" userId="ec684a97d9b6a829" providerId="LiveId" clId="{0D3EC812-DF3E-44FC-AEC5-A86A05F03D8F}" dt="2024-04-09T12:33:15.128" v="82" actId="47"/>
        <pc:sldMkLst>
          <pc:docMk/>
          <pc:sldMk cId="1252704191" sldId="318"/>
        </pc:sldMkLst>
      </pc:sldChg>
      <pc:sldChg chg="addSp delSp modSp add mod">
        <pc:chgData name="Jefferson Passerini" userId="ec684a97d9b6a829" providerId="LiveId" clId="{0D3EC812-DF3E-44FC-AEC5-A86A05F03D8F}" dt="2024-04-09T20:10:14.340" v="9306" actId="1076"/>
        <pc:sldMkLst>
          <pc:docMk/>
          <pc:sldMk cId="3204853332" sldId="319"/>
        </pc:sldMkLst>
        <pc:spChg chg="mod">
          <ac:chgData name="Jefferson Passerini" userId="ec684a97d9b6a829" providerId="LiveId" clId="{0D3EC812-DF3E-44FC-AEC5-A86A05F03D8F}" dt="2024-04-09T19:07:11.364" v="8644" actId="20577"/>
          <ac:spMkLst>
            <pc:docMk/>
            <pc:sldMk cId="3204853332" sldId="319"/>
            <ac:spMk id="3" creationId="{212081E4-07F6-C689-2ACC-B6CADD634983}"/>
          </ac:spMkLst>
        </pc:spChg>
        <pc:spChg chg="mod">
          <ac:chgData name="Jefferson Passerini" userId="ec684a97d9b6a829" providerId="LiveId" clId="{0D3EC812-DF3E-44FC-AEC5-A86A05F03D8F}" dt="2024-04-09T19:07:16.774" v="8645" actId="1076"/>
          <ac:spMkLst>
            <pc:docMk/>
            <pc:sldMk cId="3204853332" sldId="319"/>
            <ac:spMk id="5" creationId="{551D1CD2-BEF4-8ADD-2E8E-C994C53A724F}"/>
          </ac:spMkLst>
        </pc:spChg>
        <pc:spChg chg="del">
          <ac:chgData name="Jefferson Passerini" userId="ec684a97d9b6a829" providerId="LiveId" clId="{0D3EC812-DF3E-44FC-AEC5-A86A05F03D8F}" dt="2024-04-09T19:06:32.859" v="8512" actId="478"/>
          <ac:spMkLst>
            <pc:docMk/>
            <pc:sldMk cId="3204853332" sldId="319"/>
            <ac:spMk id="8" creationId="{69520C15-45DF-42D2-1F6A-680AE67281F2}"/>
          </ac:spMkLst>
        </pc:spChg>
        <pc:spChg chg="add mod">
          <ac:chgData name="Jefferson Passerini" userId="ec684a97d9b6a829" providerId="LiveId" clId="{0D3EC812-DF3E-44FC-AEC5-A86A05F03D8F}" dt="2024-04-09T19:07:34.573" v="8649" actId="208"/>
          <ac:spMkLst>
            <pc:docMk/>
            <pc:sldMk cId="3204853332" sldId="319"/>
            <ac:spMk id="10" creationId="{B29D806D-D432-6BB7-57A4-4C036E73BB18}"/>
          </ac:spMkLst>
        </pc:spChg>
        <pc:spChg chg="add mod">
          <ac:chgData name="Jefferson Passerini" userId="ec684a97d9b6a829" providerId="LiveId" clId="{0D3EC812-DF3E-44FC-AEC5-A86A05F03D8F}" dt="2024-04-09T19:07:47.901" v="8652" actId="14100"/>
          <ac:spMkLst>
            <pc:docMk/>
            <pc:sldMk cId="3204853332" sldId="319"/>
            <ac:spMk id="11" creationId="{F858D8FB-06FC-1278-63B6-0ED158DF3767}"/>
          </ac:spMkLst>
        </pc:spChg>
        <pc:spChg chg="add mod">
          <ac:chgData name="Jefferson Passerini" userId="ec684a97d9b6a829" providerId="LiveId" clId="{0D3EC812-DF3E-44FC-AEC5-A86A05F03D8F}" dt="2024-04-09T20:10:01.295" v="9304" actId="1076"/>
          <ac:spMkLst>
            <pc:docMk/>
            <pc:sldMk cId="3204853332" sldId="319"/>
            <ac:spMk id="12" creationId="{F31C5F0F-29CC-71C8-21A6-4D0D2DE86223}"/>
          </ac:spMkLst>
        </pc:spChg>
        <pc:spChg chg="add mod">
          <ac:chgData name="Jefferson Passerini" userId="ec684a97d9b6a829" providerId="LiveId" clId="{0D3EC812-DF3E-44FC-AEC5-A86A05F03D8F}" dt="2024-04-09T20:10:14.340" v="9306" actId="1076"/>
          <ac:spMkLst>
            <pc:docMk/>
            <pc:sldMk cId="3204853332" sldId="319"/>
            <ac:spMk id="13" creationId="{FBA5A7B9-BD79-08F5-AD4B-95631027903D}"/>
          </ac:spMkLst>
        </pc:spChg>
        <pc:picChg chg="del">
          <ac:chgData name="Jefferson Passerini" userId="ec684a97d9b6a829" providerId="LiveId" clId="{0D3EC812-DF3E-44FC-AEC5-A86A05F03D8F}" dt="2024-04-09T19:06:34.165" v="8513" actId="478"/>
          <ac:picMkLst>
            <pc:docMk/>
            <pc:sldMk cId="3204853332" sldId="319"/>
            <ac:picMk id="6" creationId="{C4C8937F-C56E-5F87-B2A0-0DE98C5F7F73}"/>
          </ac:picMkLst>
        </pc:picChg>
        <pc:picChg chg="add mod">
          <ac:chgData name="Jefferson Passerini" userId="ec684a97d9b6a829" providerId="LiveId" clId="{0D3EC812-DF3E-44FC-AEC5-A86A05F03D8F}" dt="2024-04-09T19:06:38.199" v="8515" actId="1076"/>
          <ac:picMkLst>
            <pc:docMk/>
            <pc:sldMk cId="3204853332" sldId="319"/>
            <ac:picMk id="9" creationId="{A89ADFBC-A2FC-353A-F09C-E049FEA22974}"/>
          </ac:picMkLst>
        </pc:picChg>
      </pc:sldChg>
      <pc:sldChg chg="del">
        <pc:chgData name="Jefferson Passerini" userId="ec684a97d9b6a829" providerId="LiveId" clId="{0D3EC812-DF3E-44FC-AEC5-A86A05F03D8F}" dt="2024-04-09T12:33:15.581" v="83" actId="47"/>
        <pc:sldMkLst>
          <pc:docMk/>
          <pc:sldMk cId="3762498758" sldId="319"/>
        </pc:sldMkLst>
      </pc:sldChg>
      <pc:sldChg chg="addSp delSp modSp add mod">
        <pc:chgData name="Jefferson Passerini" userId="ec684a97d9b6a829" providerId="LiveId" clId="{0D3EC812-DF3E-44FC-AEC5-A86A05F03D8F}" dt="2024-04-09T19:44:43.201" v="9160" actId="1035"/>
        <pc:sldMkLst>
          <pc:docMk/>
          <pc:sldMk cId="3403162065" sldId="320"/>
        </pc:sldMkLst>
        <pc:spChg chg="mod">
          <ac:chgData name="Jefferson Passerini" userId="ec684a97d9b6a829" providerId="LiveId" clId="{0D3EC812-DF3E-44FC-AEC5-A86A05F03D8F}" dt="2024-04-09T19:10:47.508" v="8746" actId="20577"/>
          <ac:spMkLst>
            <pc:docMk/>
            <pc:sldMk cId="3403162065" sldId="320"/>
            <ac:spMk id="3" creationId="{212081E4-07F6-C689-2ACC-B6CADD634983}"/>
          </ac:spMkLst>
        </pc:spChg>
        <pc:spChg chg="mod">
          <ac:chgData name="Jefferson Passerini" userId="ec684a97d9b6a829" providerId="LiveId" clId="{0D3EC812-DF3E-44FC-AEC5-A86A05F03D8F}" dt="2024-04-09T19:09:05.223" v="8710" actId="1076"/>
          <ac:spMkLst>
            <pc:docMk/>
            <pc:sldMk cId="3403162065" sldId="320"/>
            <ac:spMk id="5" creationId="{551D1CD2-BEF4-8ADD-2E8E-C994C53A724F}"/>
          </ac:spMkLst>
        </pc:spChg>
        <pc:spChg chg="mod">
          <ac:chgData name="Jefferson Passerini" userId="ec684a97d9b6a829" providerId="LiveId" clId="{0D3EC812-DF3E-44FC-AEC5-A86A05F03D8F}" dt="2024-04-09T19:44:43.201" v="9160" actId="1035"/>
          <ac:spMkLst>
            <pc:docMk/>
            <pc:sldMk cId="3403162065" sldId="320"/>
            <ac:spMk id="10" creationId="{B29D806D-D432-6BB7-57A4-4C036E73BB18}"/>
          </ac:spMkLst>
        </pc:spChg>
        <pc:spChg chg="del">
          <ac:chgData name="Jefferson Passerini" userId="ec684a97d9b6a829" providerId="LiveId" clId="{0D3EC812-DF3E-44FC-AEC5-A86A05F03D8F}" dt="2024-04-09T19:10:51.627" v="8747" actId="478"/>
          <ac:spMkLst>
            <pc:docMk/>
            <pc:sldMk cId="3403162065" sldId="320"/>
            <ac:spMk id="11" creationId="{F858D8FB-06FC-1278-63B6-0ED158DF3767}"/>
          </ac:spMkLst>
        </pc:spChg>
        <pc:spChg chg="add mod">
          <ac:chgData name="Jefferson Passerini" userId="ec684a97d9b6a829" providerId="LiveId" clId="{0D3EC812-DF3E-44FC-AEC5-A86A05F03D8F}" dt="2024-04-09T19:12:22.973" v="8841" actId="14100"/>
          <ac:spMkLst>
            <pc:docMk/>
            <pc:sldMk cId="3403162065" sldId="320"/>
            <ac:spMk id="13" creationId="{4938BEAF-C222-D422-FAB5-AB247747DFD9}"/>
          </ac:spMkLst>
        </pc:spChg>
        <pc:picChg chg="add mod ord">
          <ac:chgData name="Jefferson Passerini" userId="ec684a97d9b6a829" providerId="LiveId" clId="{0D3EC812-DF3E-44FC-AEC5-A86A05F03D8F}" dt="2024-04-09T19:10:54.513" v="8748" actId="1076"/>
          <ac:picMkLst>
            <pc:docMk/>
            <pc:sldMk cId="3403162065" sldId="320"/>
            <ac:picMk id="6" creationId="{E13C237E-728D-0703-E400-CE541474FAFA}"/>
          </ac:picMkLst>
        </pc:picChg>
        <pc:picChg chg="del">
          <ac:chgData name="Jefferson Passerini" userId="ec684a97d9b6a829" providerId="LiveId" clId="{0D3EC812-DF3E-44FC-AEC5-A86A05F03D8F}" dt="2024-04-09T19:09:06.996" v="8711" actId="478"/>
          <ac:picMkLst>
            <pc:docMk/>
            <pc:sldMk cId="3403162065" sldId="320"/>
            <ac:picMk id="9" creationId="{A89ADFBC-A2FC-353A-F09C-E049FEA22974}"/>
          </ac:picMkLst>
        </pc:picChg>
        <pc:picChg chg="add mod">
          <ac:chgData name="Jefferson Passerini" userId="ec684a97d9b6a829" providerId="LiveId" clId="{0D3EC812-DF3E-44FC-AEC5-A86A05F03D8F}" dt="2024-04-09T19:11:24.405" v="8752" actId="1076"/>
          <ac:picMkLst>
            <pc:docMk/>
            <pc:sldMk cId="3403162065" sldId="320"/>
            <ac:picMk id="12" creationId="{03E23FFB-0962-B64D-8A7D-A8B0C63726B9}"/>
          </ac:picMkLst>
        </pc:picChg>
      </pc:sldChg>
      <pc:sldChg chg="del">
        <pc:chgData name="Jefferson Passerini" userId="ec684a97d9b6a829" providerId="LiveId" clId="{0D3EC812-DF3E-44FC-AEC5-A86A05F03D8F}" dt="2024-04-09T12:33:16.081" v="84" actId="47"/>
        <pc:sldMkLst>
          <pc:docMk/>
          <pc:sldMk cId="3452871164" sldId="320"/>
        </pc:sldMkLst>
      </pc:sldChg>
      <pc:sldChg chg="modSp add mod ord">
        <pc:chgData name="Jefferson Passerini" userId="ec684a97d9b6a829" providerId="LiveId" clId="{0D3EC812-DF3E-44FC-AEC5-A86A05F03D8F}" dt="2024-04-09T19:34:46.605" v="9029" actId="208"/>
        <pc:sldMkLst>
          <pc:docMk/>
          <pc:sldMk cId="3655215406" sldId="321"/>
        </pc:sldMkLst>
        <pc:spChg chg="mod">
          <ac:chgData name="Jefferson Passerini" userId="ec684a97d9b6a829" providerId="LiveId" clId="{0D3EC812-DF3E-44FC-AEC5-A86A05F03D8F}" dt="2024-04-09T19:13:20.466" v="8960" actId="113"/>
          <ac:spMkLst>
            <pc:docMk/>
            <pc:sldMk cId="3655215406" sldId="321"/>
            <ac:spMk id="3" creationId="{212081E4-07F6-C689-2ACC-B6CADD634983}"/>
          </ac:spMkLst>
        </pc:spChg>
        <pc:spChg chg="mod">
          <ac:chgData name="Jefferson Passerini" userId="ec684a97d9b6a829" providerId="LiveId" clId="{0D3EC812-DF3E-44FC-AEC5-A86A05F03D8F}" dt="2024-04-09T19:34:46.605" v="9029" actId="208"/>
          <ac:spMkLst>
            <pc:docMk/>
            <pc:sldMk cId="3655215406" sldId="321"/>
            <ac:spMk id="5" creationId="{551D1CD2-BEF4-8ADD-2E8E-C994C53A724F}"/>
          </ac:spMkLst>
        </pc:spChg>
      </pc:sldChg>
      <pc:sldChg chg="del">
        <pc:chgData name="Jefferson Passerini" userId="ec684a97d9b6a829" providerId="LiveId" clId="{0D3EC812-DF3E-44FC-AEC5-A86A05F03D8F}" dt="2024-04-09T12:33:16.518" v="85" actId="47"/>
        <pc:sldMkLst>
          <pc:docMk/>
          <pc:sldMk cId="4012342914" sldId="321"/>
        </pc:sldMkLst>
      </pc:sldChg>
      <pc:sldChg chg="del">
        <pc:chgData name="Jefferson Passerini" userId="ec684a97d9b6a829" providerId="LiveId" clId="{0D3EC812-DF3E-44FC-AEC5-A86A05F03D8F}" dt="2024-04-09T12:33:16.987" v="86" actId="47"/>
        <pc:sldMkLst>
          <pc:docMk/>
          <pc:sldMk cId="1595083778" sldId="322"/>
        </pc:sldMkLst>
      </pc:sldChg>
      <pc:sldChg chg="addSp delSp modSp add mod">
        <pc:chgData name="Jefferson Passerini" userId="ec684a97d9b6a829" providerId="LiveId" clId="{0D3EC812-DF3E-44FC-AEC5-A86A05F03D8F}" dt="2024-04-09T19:42:00.772" v="9054" actId="14100"/>
        <pc:sldMkLst>
          <pc:docMk/>
          <pc:sldMk cId="3559243362" sldId="322"/>
        </pc:sldMkLst>
        <pc:spChg chg="mod">
          <ac:chgData name="Jefferson Passerini" userId="ec684a97d9b6a829" providerId="LiveId" clId="{0D3EC812-DF3E-44FC-AEC5-A86A05F03D8F}" dt="2024-04-09T19:13:50.833" v="9026" actId="20577"/>
          <ac:spMkLst>
            <pc:docMk/>
            <pc:sldMk cId="3559243362" sldId="322"/>
            <ac:spMk id="3" creationId="{212081E4-07F6-C689-2ACC-B6CADD634983}"/>
          </ac:spMkLst>
        </pc:spChg>
        <pc:spChg chg="del">
          <ac:chgData name="Jefferson Passerini" userId="ec684a97d9b6a829" providerId="LiveId" clId="{0D3EC812-DF3E-44FC-AEC5-A86A05F03D8F}" dt="2024-04-09T19:14:04.352" v="9028" actId="478"/>
          <ac:spMkLst>
            <pc:docMk/>
            <pc:sldMk cId="3559243362" sldId="322"/>
            <ac:spMk id="5" creationId="{551D1CD2-BEF4-8ADD-2E8E-C994C53A724F}"/>
          </ac:spMkLst>
        </pc:spChg>
        <pc:spChg chg="add mod">
          <ac:chgData name="Jefferson Passerini" userId="ec684a97d9b6a829" providerId="LiveId" clId="{0D3EC812-DF3E-44FC-AEC5-A86A05F03D8F}" dt="2024-04-09T19:42:00.772" v="9054" actId="14100"/>
          <ac:spMkLst>
            <pc:docMk/>
            <pc:sldMk cId="3559243362" sldId="322"/>
            <ac:spMk id="10" creationId="{54B69D53-2C49-D3E7-08B4-8ADF3B6FBA02}"/>
          </ac:spMkLst>
        </pc:spChg>
        <pc:picChg chg="del">
          <ac:chgData name="Jefferson Passerini" userId="ec684a97d9b6a829" providerId="LiveId" clId="{0D3EC812-DF3E-44FC-AEC5-A86A05F03D8F}" dt="2024-04-09T19:14:02.532" v="9027" actId="478"/>
          <ac:picMkLst>
            <pc:docMk/>
            <pc:sldMk cId="3559243362" sldId="322"/>
            <ac:picMk id="2" creationId="{E371FE25-6685-6BF7-AF94-5C075F019117}"/>
          </ac:picMkLst>
        </pc:picChg>
        <pc:picChg chg="add mod">
          <ac:chgData name="Jefferson Passerini" userId="ec684a97d9b6a829" providerId="LiveId" clId="{0D3EC812-DF3E-44FC-AEC5-A86A05F03D8F}" dt="2024-04-09T19:41:18.106" v="9049" actId="1038"/>
          <ac:picMkLst>
            <pc:docMk/>
            <pc:sldMk cId="3559243362" sldId="322"/>
            <ac:picMk id="7" creationId="{121A104E-A99A-751A-6AAA-E2C1D419FB13}"/>
          </ac:picMkLst>
        </pc:picChg>
        <pc:picChg chg="add mod">
          <ac:chgData name="Jefferson Passerini" userId="ec684a97d9b6a829" providerId="LiveId" clId="{0D3EC812-DF3E-44FC-AEC5-A86A05F03D8F}" dt="2024-04-09T19:41:45.798" v="9051" actId="1076"/>
          <ac:picMkLst>
            <pc:docMk/>
            <pc:sldMk cId="3559243362" sldId="322"/>
            <ac:picMk id="9" creationId="{F0A04CC4-E05E-9EC1-1161-F3181F28F60A}"/>
          </ac:picMkLst>
        </pc:picChg>
      </pc:sldChg>
      <pc:sldChg chg="addSp delSp modSp add mod">
        <pc:chgData name="Jefferson Passerini" userId="ec684a97d9b6a829" providerId="LiveId" clId="{0D3EC812-DF3E-44FC-AEC5-A86A05F03D8F}" dt="2024-04-09T19:43:31.504" v="9103" actId="1076"/>
        <pc:sldMkLst>
          <pc:docMk/>
          <pc:sldMk cId="2956732599" sldId="323"/>
        </pc:sldMkLst>
        <pc:spChg chg="mod">
          <ac:chgData name="Jefferson Passerini" userId="ec684a97d9b6a829" providerId="LiveId" clId="{0D3EC812-DF3E-44FC-AEC5-A86A05F03D8F}" dt="2024-04-09T19:43:23.687" v="9101" actId="14100"/>
          <ac:spMkLst>
            <pc:docMk/>
            <pc:sldMk cId="2956732599" sldId="323"/>
            <ac:spMk id="3" creationId="{212081E4-07F6-C689-2ACC-B6CADD634983}"/>
          </ac:spMkLst>
        </pc:spChg>
        <pc:spChg chg="mod">
          <ac:chgData name="Jefferson Passerini" userId="ec684a97d9b6a829" providerId="LiveId" clId="{0D3EC812-DF3E-44FC-AEC5-A86A05F03D8F}" dt="2024-04-09T19:43:31.504" v="9103" actId="1076"/>
          <ac:spMkLst>
            <pc:docMk/>
            <pc:sldMk cId="2956732599" sldId="323"/>
            <ac:spMk id="10" creationId="{54B69D53-2C49-D3E7-08B4-8ADF3B6FBA02}"/>
          </ac:spMkLst>
        </pc:spChg>
        <pc:picChg chg="add mod">
          <ac:chgData name="Jefferson Passerini" userId="ec684a97d9b6a829" providerId="LiveId" clId="{0D3EC812-DF3E-44FC-AEC5-A86A05F03D8F}" dt="2024-04-09T19:43:11.333" v="9098" actId="1076"/>
          <ac:picMkLst>
            <pc:docMk/>
            <pc:sldMk cId="2956732599" sldId="323"/>
            <ac:picMk id="5" creationId="{D7AF7ADF-0898-F1F3-C355-2FC549849AC6}"/>
          </ac:picMkLst>
        </pc:picChg>
        <pc:picChg chg="del">
          <ac:chgData name="Jefferson Passerini" userId="ec684a97d9b6a829" providerId="LiveId" clId="{0D3EC812-DF3E-44FC-AEC5-A86A05F03D8F}" dt="2024-04-09T19:42:18.588" v="9056" actId="478"/>
          <ac:picMkLst>
            <pc:docMk/>
            <pc:sldMk cId="2956732599" sldId="323"/>
            <ac:picMk id="7" creationId="{121A104E-A99A-751A-6AAA-E2C1D419FB13}"/>
          </ac:picMkLst>
        </pc:picChg>
        <pc:picChg chg="mod">
          <ac:chgData name="Jefferson Passerini" userId="ec684a97d9b6a829" providerId="LiveId" clId="{0D3EC812-DF3E-44FC-AEC5-A86A05F03D8F}" dt="2024-04-09T19:43:25.817" v="9102" actId="1076"/>
          <ac:picMkLst>
            <pc:docMk/>
            <pc:sldMk cId="2956732599" sldId="323"/>
            <ac:picMk id="9" creationId="{F0A04CC4-E05E-9EC1-1161-F3181F28F60A}"/>
          </ac:picMkLst>
        </pc:picChg>
      </pc:sldChg>
      <pc:sldChg chg="del">
        <pc:chgData name="Jefferson Passerini" userId="ec684a97d9b6a829" providerId="LiveId" clId="{0D3EC812-DF3E-44FC-AEC5-A86A05F03D8F}" dt="2024-04-09T12:33:17.456" v="87" actId="47"/>
        <pc:sldMkLst>
          <pc:docMk/>
          <pc:sldMk cId="4186016689" sldId="323"/>
        </pc:sldMkLst>
      </pc:sldChg>
      <pc:sldChg chg="del">
        <pc:chgData name="Jefferson Passerini" userId="ec684a97d9b6a829" providerId="LiveId" clId="{0D3EC812-DF3E-44FC-AEC5-A86A05F03D8F}" dt="2024-04-09T12:33:17.940" v="88" actId="47"/>
        <pc:sldMkLst>
          <pc:docMk/>
          <pc:sldMk cId="1055853781" sldId="324"/>
        </pc:sldMkLst>
      </pc:sldChg>
      <pc:sldChg chg="addSp delSp modSp add mod">
        <pc:chgData name="Jefferson Passerini" userId="ec684a97d9b6a829" providerId="LiveId" clId="{0D3EC812-DF3E-44FC-AEC5-A86A05F03D8F}" dt="2024-04-09T19:44:59.885" v="9164" actId="14100"/>
        <pc:sldMkLst>
          <pc:docMk/>
          <pc:sldMk cId="1967746261" sldId="324"/>
        </pc:sldMkLst>
        <pc:spChg chg="mod">
          <ac:chgData name="Jefferson Passerini" userId="ec684a97d9b6a829" providerId="LiveId" clId="{0D3EC812-DF3E-44FC-AEC5-A86A05F03D8F}" dt="2024-04-09T19:44:04.922" v="9152" actId="20577"/>
          <ac:spMkLst>
            <pc:docMk/>
            <pc:sldMk cId="1967746261" sldId="324"/>
            <ac:spMk id="3" creationId="{212081E4-07F6-C689-2ACC-B6CADD634983}"/>
          </ac:spMkLst>
        </pc:spChg>
        <pc:spChg chg="add mod">
          <ac:chgData name="Jefferson Passerini" userId="ec684a97d9b6a829" providerId="LiveId" clId="{0D3EC812-DF3E-44FC-AEC5-A86A05F03D8F}" dt="2024-04-09T19:44:59.885" v="9164" actId="14100"/>
          <ac:spMkLst>
            <pc:docMk/>
            <pc:sldMk cId="1967746261" sldId="324"/>
            <ac:spMk id="7" creationId="{7F43007D-3645-C2D9-35D9-F1D7F829BFB8}"/>
          </ac:spMkLst>
        </pc:spChg>
        <pc:spChg chg="mod">
          <ac:chgData name="Jefferson Passerini" userId="ec684a97d9b6a829" providerId="LiveId" clId="{0D3EC812-DF3E-44FC-AEC5-A86A05F03D8F}" dt="2024-04-09T19:44:09.259" v="9153" actId="1076"/>
          <ac:spMkLst>
            <pc:docMk/>
            <pc:sldMk cId="1967746261" sldId="324"/>
            <ac:spMk id="10" creationId="{54B69D53-2C49-D3E7-08B4-8ADF3B6FBA02}"/>
          </ac:spMkLst>
        </pc:spChg>
        <pc:picChg chg="del">
          <ac:chgData name="Jefferson Passerini" userId="ec684a97d9b6a829" providerId="LiveId" clId="{0D3EC812-DF3E-44FC-AEC5-A86A05F03D8F}" dt="2024-04-09T19:44:12.152" v="9154" actId="478"/>
          <ac:picMkLst>
            <pc:docMk/>
            <pc:sldMk cId="1967746261" sldId="324"/>
            <ac:picMk id="5" creationId="{D7AF7ADF-0898-F1F3-C355-2FC549849AC6}"/>
          </ac:picMkLst>
        </pc:picChg>
        <pc:picChg chg="add mod">
          <ac:chgData name="Jefferson Passerini" userId="ec684a97d9b6a829" providerId="LiveId" clId="{0D3EC812-DF3E-44FC-AEC5-A86A05F03D8F}" dt="2024-04-09T19:44:32.247" v="9156" actId="1076"/>
          <ac:picMkLst>
            <pc:docMk/>
            <pc:sldMk cId="1967746261" sldId="324"/>
            <ac:picMk id="6" creationId="{17AE0D9D-9A27-A6DA-8A17-85CC329CF0D8}"/>
          </ac:picMkLst>
        </pc:picChg>
      </pc:sldChg>
      <pc:sldChg chg="addSp delSp modSp add mod">
        <pc:chgData name="Jefferson Passerini" userId="ec684a97d9b6a829" providerId="LiveId" clId="{0D3EC812-DF3E-44FC-AEC5-A86A05F03D8F}" dt="2024-04-09T19:46:42.585" v="9234" actId="20577"/>
        <pc:sldMkLst>
          <pc:docMk/>
          <pc:sldMk cId="3327465422" sldId="325"/>
        </pc:sldMkLst>
        <pc:spChg chg="mod">
          <ac:chgData name="Jefferson Passerini" userId="ec684a97d9b6a829" providerId="LiveId" clId="{0D3EC812-DF3E-44FC-AEC5-A86A05F03D8F}" dt="2024-04-09T19:46:42.585" v="9234" actId="20577"/>
          <ac:spMkLst>
            <pc:docMk/>
            <pc:sldMk cId="3327465422" sldId="325"/>
            <ac:spMk id="3" creationId="{212081E4-07F6-C689-2ACC-B6CADD634983}"/>
          </ac:spMkLst>
        </pc:spChg>
        <pc:spChg chg="del mod">
          <ac:chgData name="Jefferson Passerini" userId="ec684a97d9b6a829" providerId="LiveId" clId="{0D3EC812-DF3E-44FC-AEC5-A86A05F03D8F}" dt="2024-04-09T19:45:36.498" v="9170" actId="478"/>
          <ac:spMkLst>
            <pc:docMk/>
            <pc:sldMk cId="3327465422" sldId="325"/>
            <ac:spMk id="7" creationId="{7F43007D-3645-C2D9-35D9-F1D7F829BFB8}"/>
          </ac:spMkLst>
        </pc:spChg>
        <pc:spChg chg="mod">
          <ac:chgData name="Jefferson Passerini" userId="ec684a97d9b6a829" providerId="LiveId" clId="{0D3EC812-DF3E-44FC-AEC5-A86A05F03D8F}" dt="2024-04-09T19:45:51.163" v="9172" actId="1076"/>
          <ac:spMkLst>
            <pc:docMk/>
            <pc:sldMk cId="3327465422" sldId="325"/>
            <ac:spMk id="10" creationId="{54B69D53-2C49-D3E7-08B4-8ADF3B6FBA02}"/>
          </ac:spMkLst>
        </pc:spChg>
        <pc:picChg chg="add mod">
          <ac:chgData name="Jefferson Passerini" userId="ec684a97d9b6a829" providerId="LiveId" clId="{0D3EC812-DF3E-44FC-AEC5-A86A05F03D8F}" dt="2024-04-09T19:45:30.402" v="9168" actId="1076"/>
          <ac:picMkLst>
            <pc:docMk/>
            <pc:sldMk cId="3327465422" sldId="325"/>
            <ac:picMk id="5" creationId="{DCD5640D-F453-C96C-358C-9C40FCBCC6FC}"/>
          </ac:picMkLst>
        </pc:picChg>
        <pc:picChg chg="del">
          <ac:chgData name="Jefferson Passerini" userId="ec684a97d9b6a829" providerId="LiveId" clId="{0D3EC812-DF3E-44FC-AEC5-A86A05F03D8F}" dt="2024-04-09T19:45:08.934" v="9166" actId="478"/>
          <ac:picMkLst>
            <pc:docMk/>
            <pc:sldMk cId="3327465422" sldId="325"/>
            <ac:picMk id="6" creationId="{17AE0D9D-9A27-A6DA-8A17-85CC329CF0D8}"/>
          </ac:picMkLst>
        </pc:picChg>
        <pc:picChg chg="mod">
          <ac:chgData name="Jefferson Passerini" userId="ec684a97d9b6a829" providerId="LiveId" clId="{0D3EC812-DF3E-44FC-AEC5-A86A05F03D8F}" dt="2024-04-09T19:45:51.163" v="9172" actId="1076"/>
          <ac:picMkLst>
            <pc:docMk/>
            <pc:sldMk cId="3327465422" sldId="325"/>
            <ac:picMk id="9" creationId="{F0A04CC4-E05E-9EC1-1161-F3181F28F60A}"/>
          </ac:picMkLst>
        </pc:picChg>
      </pc:sldChg>
      <pc:sldChg chg="del">
        <pc:chgData name="Jefferson Passerini" userId="ec684a97d9b6a829" providerId="LiveId" clId="{0D3EC812-DF3E-44FC-AEC5-A86A05F03D8F}" dt="2024-04-09T12:33:13.690" v="79" actId="47"/>
        <pc:sldMkLst>
          <pc:docMk/>
          <pc:sldMk cId="4208602632" sldId="325"/>
        </pc:sldMkLst>
      </pc:sldChg>
      <pc:sldChg chg="del">
        <pc:chgData name="Jefferson Passerini" userId="ec684a97d9b6a829" providerId="LiveId" clId="{0D3EC812-DF3E-44FC-AEC5-A86A05F03D8F}" dt="2024-04-09T12:33:12.378" v="76" actId="47"/>
        <pc:sldMkLst>
          <pc:docMk/>
          <pc:sldMk cId="1048372592" sldId="326"/>
        </pc:sldMkLst>
      </pc:sldChg>
      <pc:sldChg chg="modSp add ord">
        <pc:chgData name="Jefferson Passerini" userId="ec684a97d9b6a829" providerId="LiveId" clId="{0D3EC812-DF3E-44FC-AEC5-A86A05F03D8F}" dt="2024-04-09T19:47:45.596" v="9244" actId="20577"/>
        <pc:sldMkLst>
          <pc:docMk/>
          <pc:sldMk cId="3683861715" sldId="326"/>
        </pc:sldMkLst>
        <pc:spChg chg="mod">
          <ac:chgData name="Jefferson Passerini" userId="ec684a97d9b6a829" providerId="LiveId" clId="{0D3EC812-DF3E-44FC-AEC5-A86A05F03D8F}" dt="2024-04-09T19:47:45.596" v="9244" actId="20577"/>
          <ac:spMkLst>
            <pc:docMk/>
            <pc:sldMk cId="3683861715" sldId="326"/>
            <ac:spMk id="2" creationId="{2E243026-E16F-9CDD-AE56-CF691B008A41}"/>
          </ac:spMkLst>
        </pc:spChg>
      </pc:sldChg>
      <pc:sldChg chg="del">
        <pc:chgData name="Jefferson Passerini" userId="ec684a97d9b6a829" providerId="LiveId" clId="{0D3EC812-DF3E-44FC-AEC5-A86A05F03D8F}" dt="2024-04-09T12:33:23.128" v="98" actId="47"/>
        <pc:sldMkLst>
          <pc:docMk/>
          <pc:sldMk cId="616224759" sldId="327"/>
        </pc:sldMkLst>
      </pc:sldChg>
      <pc:sldChg chg="addSp delSp modSp mod">
        <pc:chgData name="Jefferson Passerini" userId="ec684a97d9b6a829" providerId="LiveId" clId="{0D3EC812-DF3E-44FC-AEC5-A86A05F03D8F}" dt="2024-04-09T20:02:02.594" v="9252" actId="14100"/>
        <pc:sldMkLst>
          <pc:docMk/>
          <pc:sldMk cId="1446907976" sldId="327"/>
        </pc:sldMkLst>
        <pc:picChg chg="add mod">
          <ac:chgData name="Jefferson Passerini" userId="ec684a97d9b6a829" providerId="LiveId" clId="{0D3EC812-DF3E-44FC-AEC5-A86A05F03D8F}" dt="2024-04-09T20:01:33.775" v="9248" actId="14100"/>
          <ac:picMkLst>
            <pc:docMk/>
            <pc:sldMk cId="1446907976" sldId="327"/>
            <ac:picMk id="5" creationId="{3FF9807A-3B5F-AB16-747C-CC088C303E18}"/>
          </ac:picMkLst>
        </pc:picChg>
        <pc:picChg chg="del">
          <ac:chgData name="Jefferson Passerini" userId="ec684a97d9b6a829" providerId="LiveId" clId="{0D3EC812-DF3E-44FC-AEC5-A86A05F03D8F}" dt="2024-04-09T20:01:26.480" v="9245" actId="478"/>
          <ac:picMkLst>
            <pc:docMk/>
            <pc:sldMk cId="1446907976" sldId="327"/>
            <ac:picMk id="9" creationId="{FDE501D7-EB13-FBEE-3640-26C629540F39}"/>
          </ac:picMkLst>
        </pc:picChg>
        <pc:picChg chg="add mod">
          <ac:chgData name="Jefferson Passerini" userId="ec684a97d9b6a829" providerId="LiveId" clId="{0D3EC812-DF3E-44FC-AEC5-A86A05F03D8F}" dt="2024-04-09T20:02:02.594" v="9252" actId="14100"/>
          <ac:picMkLst>
            <pc:docMk/>
            <pc:sldMk cId="1446907976" sldId="327"/>
            <ac:picMk id="10" creationId="{3417E3B5-954D-E2FD-F3C2-146EF232E3C6}"/>
          </ac:picMkLst>
        </pc:picChg>
        <pc:picChg chg="del">
          <ac:chgData name="Jefferson Passerini" userId="ec684a97d9b6a829" providerId="LiveId" clId="{0D3EC812-DF3E-44FC-AEC5-A86A05F03D8F}" dt="2024-04-09T20:01:35.481" v="9249" actId="478"/>
          <ac:picMkLst>
            <pc:docMk/>
            <pc:sldMk cId="1446907976" sldId="327"/>
            <ac:picMk id="11" creationId="{914B9602-E36A-248D-462C-96CA3B8B9586}"/>
          </ac:picMkLst>
        </pc:picChg>
      </pc:sldChg>
      <pc:sldChg chg="del">
        <pc:chgData name="Jefferson Passerini" userId="ec684a97d9b6a829" providerId="LiveId" clId="{0D3EC812-DF3E-44FC-AEC5-A86A05F03D8F}" dt="2024-04-09T12:33:22.613" v="97" actId="47"/>
        <pc:sldMkLst>
          <pc:docMk/>
          <pc:sldMk cId="826455897" sldId="328"/>
        </pc:sldMkLst>
      </pc:sldChg>
      <pc:sldChg chg="del">
        <pc:chgData name="Jefferson Passerini" userId="ec684a97d9b6a829" providerId="LiveId" clId="{0D3EC812-DF3E-44FC-AEC5-A86A05F03D8F}" dt="2024-04-09T12:33:23.738" v="99" actId="47"/>
        <pc:sldMkLst>
          <pc:docMk/>
          <pc:sldMk cId="742674330" sldId="329"/>
        </pc:sldMkLst>
      </pc:sldChg>
      <pc:sldChg chg="addSp delSp modSp mod">
        <pc:chgData name="Jefferson Passerini" userId="ec684a97d9b6a829" providerId="LiveId" clId="{0D3EC812-DF3E-44FC-AEC5-A86A05F03D8F}" dt="2024-04-09T20:05:06.414" v="9266" actId="1076"/>
        <pc:sldMkLst>
          <pc:docMk/>
          <pc:sldMk cId="1008768862" sldId="329"/>
        </pc:sldMkLst>
        <pc:spChg chg="mod">
          <ac:chgData name="Jefferson Passerini" userId="ec684a97d9b6a829" providerId="LiveId" clId="{0D3EC812-DF3E-44FC-AEC5-A86A05F03D8F}" dt="2024-04-09T20:02:58.538" v="9259" actId="1076"/>
          <ac:spMkLst>
            <pc:docMk/>
            <pc:sldMk cId="1008768862" sldId="329"/>
            <ac:spMk id="5" creationId="{551D1CD2-BEF4-8ADD-2E8E-C994C53A724F}"/>
          </ac:spMkLst>
        </pc:spChg>
        <pc:picChg chg="add mod ord">
          <ac:chgData name="Jefferson Passerini" userId="ec684a97d9b6a829" providerId="LiveId" clId="{0D3EC812-DF3E-44FC-AEC5-A86A05F03D8F}" dt="2024-04-09T20:02:54.191" v="9258" actId="1076"/>
          <ac:picMkLst>
            <pc:docMk/>
            <pc:sldMk cId="1008768862" sldId="329"/>
            <ac:picMk id="6" creationId="{B85D9FA4-0205-D7B7-6761-D06F4C8B0F64}"/>
          </ac:picMkLst>
        </pc:picChg>
        <pc:picChg chg="del">
          <ac:chgData name="Jefferson Passerini" userId="ec684a97d9b6a829" providerId="LiveId" clId="{0D3EC812-DF3E-44FC-AEC5-A86A05F03D8F}" dt="2024-04-09T20:02:17.873" v="9253" actId="478"/>
          <ac:picMkLst>
            <pc:docMk/>
            <pc:sldMk cId="1008768862" sldId="329"/>
            <ac:picMk id="7" creationId="{84837E50-6C60-99D4-9DB2-48091E8D508D}"/>
          </ac:picMkLst>
        </pc:picChg>
        <pc:picChg chg="del">
          <ac:chgData name="Jefferson Passerini" userId="ec684a97d9b6a829" providerId="LiveId" clId="{0D3EC812-DF3E-44FC-AEC5-A86A05F03D8F}" dt="2024-04-09T20:03:02.547" v="9260" actId="478"/>
          <ac:picMkLst>
            <pc:docMk/>
            <pc:sldMk cId="1008768862" sldId="329"/>
            <ac:picMk id="9" creationId="{5FB8A6D0-5081-2F32-9C09-D5892E629558}"/>
          </ac:picMkLst>
        </pc:picChg>
        <pc:picChg chg="add mod">
          <ac:chgData name="Jefferson Passerini" userId="ec684a97d9b6a829" providerId="LiveId" clId="{0D3EC812-DF3E-44FC-AEC5-A86A05F03D8F}" dt="2024-04-09T20:05:06.414" v="9266" actId="1076"/>
          <ac:picMkLst>
            <pc:docMk/>
            <pc:sldMk cId="1008768862" sldId="329"/>
            <ac:picMk id="10" creationId="{7B423E27-C168-A625-B1CF-5E754E9590AD}"/>
          </ac:picMkLst>
        </pc:picChg>
      </pc:sldChg>
      <pc:sldChg chg="addSp delSp modSp mod">
        <pc:chgData name="Jefferson Passerini" userId="ec684a97d9b6a829" providerId="LiveId" clId="{0D3EC812-DF3E-44FC-AEC5-A86A05F03D8F}" dt="2024-04-09T20:08:00.403" v="9294" actId="14100"/>
        <pc:sldMkLst>
          <pc:docMk/>
          <pc:sldMk cId="687655575" sldId="330"/>
        </pc:sldMkLst>
        <pc:spChg chg="mod">
          <ac:chgData name="Jefferson Passerini" userId="ec684a97d9b6a829" providerId="LiveId" clId="{0D3EC812-DF3E-44FC-AEC5-A86A05F03D8F}" dt="2024-04-09T20:08:00.403" v="9294" actId="14100"/>
          <ac:spMkLst>
            <pc:docMk/>
            <pc:sldMk cId="687655575" sldId="330"/>
            <ac:spMk id="5" creationId="{551D1CD2-BEF4-8ADD-2E8E-C994C53A724F}"/>
          </ac:spMkLst>
        </pc:spChg>
        <pc:spChg chg="mod">
          <ac:chgData name="Jefferson Passerini" userId="ec684a97d9b6a829" providerId="LiveId" clId="{0D3EC812-DF3E-44FC-AEC5-A86A05F03D8F}" dt="2024-04-09T20:07:01.546" v="9287" actId="1036"/>
          <ac:spMkLst>
            <pc:docMk/>
            <pc:sldMk cId="687655575" sldId="330"/>
            <ac:spMk id="8" creationId="{69520C15-45DF-42D2-1F6A-680AE67281F2}"/>
          </ac:spMkLst>
        </pc:spChg>
        <pc:picChg chg="del">
          <ac:chgData name="Jefferson Passerini" userId="ec684a97d9b6a829" providerId="LiveId" clId="{0D3EC812-DF3E-44FC-AEC5-A86A05F03D8F}" dt="2024-04-09T20:06:22.931" v="9267" actId="478"/>
          <ac:picMkLst>
            <pc:docMk/>
            <pc:sldMk cId="687655575" sldId="330"/>
            <ac:picMk id="6" creationId="{C4C8937F-C56E-5F87-B2A0-0DE98C5F7F73}"/>
          </ac:picMkLst>
        </pc:picChg>
        <pc:picChg chg="del">
          <ac:chgData name="Jefferson Passerini" userId="ec684a97d9b6a829" providerId="LiveId" clId="{0D3EC812-DF3E-44FC-AEC5-A86A05F03D8F}" dt="2024-04-09T20:07:05.312" v="9288" actId="478"/>
          <ac:picMkLst>
            <pc:docMk/>
            <pc:sldMk cId="687655575" sldId="330"/>
            <ac:picMk id="7" creationId="{84837E50-6C60-99D4-9DB2-48091E8D508D}"/>
          </ac:picMkLst>
        </pc:picChg>
        <pc:picChg chg="add del">
          <ac:chgData name="Jefferson Passerini" userId="ec684a97d9b6a829" providerId="LiveId" clId="{0D3EC812-DF3E-44FC-AEC5-A86A05F03D8F}" dt="2024-04-09T20:06:27.325" v="9269" actId="478"/>
          <ac:picMkLst>
            <pc:docMk/>
            <pc:sldMk cId="687655575" sldId="330"/>
            <ac:picMk id="9" creationId="{DFBCB9F0-DF55-12D5-24F6-D94375049D66}"/>
          </ac:picMkLst>
        </pc:picChg>
        <pc:picChg chg="add mod">
          <ac:chgData name="Jefferson Passerini" userId="ec684a97d9b6a829" providerId="LiveId" clId="{0D3EC812-DF3E-44FC-AEC5-A86A05F03D8F}" dt="2024-04-09T20:06:52.355" v="9273" actId="1076"/>
          <ac:picMkLst>
            <pc:docMk/>
            <pc:sldMk cId="687655575" sldId="330"/>
            <ac:picMk id="11" creationId="{CEB00A66-BA19-4F13-2BD7-6498FB74B00F}"/>
          </ac:picMkLst>
        </pc:picChg>
        <pc:picChg chg="add mod ord">
          <ac:chgData name="Jefferson Passerini" userId="ec684a97d9b6a829" providerId="LiveId" clId="{0D3EC812-DF3E-44FC-AEC5-A86A05F03D8F}" dt="2024-04-09T20:07:54.529" v="9292" actId="167"/>
          <ac:picMkLst>
            <pc:docMk/>
            <pc:sldMk cId="687655575" sldId="330"/>
            <ac:picMk id="13" creationId="{A2653421-7BAB-D27B-50FD-DE8A00184E82}"/>
          </ac:picMkLst>
        </pc:picChg>
      </pc:sldChg>
      <pc:sldChg chg="del">
        <pc:chgData name="Jefferson Passerini" userId="ec684a97d9b6a829" providerId="LiveId" clId="{0D3EC812-DF3E-44FC-AEC5-A86A05F03D8F}" dt="2024-04-09T12:33:09.768" v="70" actId="47"/>
        <pc:sldMkLst>
          <pc:docMk/>
          <pc:sldMk cId="1701053134" sldId="330"/>
        </pc:sldMkLst>
      </pc:sldChg>
      <pc:sldChg chg="del">
        <pc:chgData name="Jefferson Passerini" userId="ec684a97d9b6a829" providerId="LiveId" clId="{0D3EC812-DF3E-44FC-AEC5-A86A05F03D8F}" dt="2024-04-09T12:33:10.190" v="71" actId="47"/>
        <pc:sldMkLst>
          <pc:docMk/>
          <pc:sldMk cId="519467504" sldId="331"/>
        </pc:sldMkLst>
      </pc:sldChg>
      <pc:sldChg chg="addSp delSp modSp mod">
        <pc:chgData name="Jefferson Passerini" userId="ec684a97d9b6a829" providerId="LiveId" clId="{0D3EC812-DF3E-44FC-AEC5-A86A05F03D8F}" dt="2024-04-09T20:12:25.419" v="9324" actId="14100"/>
        <pc:sldMkLst>
          <pc:docMk/>
          <pc:sldMk cId="3866856368" sldId="331"/>
        </pc:sldMkLst>
        <pc:spChg chg="mod">
          <ac:chgData name="Jefferson Passerini" userId="ec684a97d9b6a829" providerId="LiveId" clId="{0D3EC812-DF3E-44FC-AEC5-A86A05F03D8F}" dt="2024-04-09T20:08:52.162" v="9301" actId="1076"/>
          <ac:spMkLst>
            <pc:docMk/>
            <pc:sldMk cId="3866856368" sldId="331"/>
            <ac:spMk id="5" creationId="{551D1CD2-BEF4-8ADD-2E8E-C994C53A724F}"/>
          </ac:spMkLst>
        </pc:spChg>
        <pc:spChg chg="mod">
          <ac:chgData name="Jefferson Passerini" userId="ec684a97d9b6a829" providerId="LiveId" clId="{0D3EC812-DF3E-44FC-AEC5-A86A05F03D8F}" dt="2024-04-09T20:11:51.756" v="9312" actId="1076"/>
          <ac:spMkLst>
            <pc:docMk/>
            <pc:sldMk cId="3866856368" sldId="331"/>
            <ac:spMk id="10" creationId="{B29D806D-D432-6BB7-57A4-4C036E73BB18}"/>
          </ac:spMkLst>
        </pc:spChg>
        <pc:spChg chg="mod">
          <ac:chgData name="Jefferson Passerini" userId="ec684a97d9b6a829" providerId="LiveId" clId="{0D3EC812-DF3E-44FC-AEC5-A86A05F03D8F}" dt="2024-04-09T20:12:15.503" v="9320" actId="14100"/>
          <ac:spMkLst>
            <pc:docMk/>
            <pc:sldMk cId="3866856368" sldId="331"/>
            <ac:spMk id="11" creationId="{F858D8FB-06FC-1278-63B6-0ED158DF3767}"/>
          </ac:spMkLst>
        </pc:spChg>
        <pc:spChg chg="add mod">
          <ac:chgData name="Jefferson Passerini" userId="ec684a97d9b6a829" providerId="LiveId" clId="{0D3EC812-DF3E-44FC-AEC5-A86A05F03D8F}" dt="2024-04-09T20:12:07.147" v="9318" actId="14100"/>
          <ac:spMkLst>
            <pc:docMk/>
            <pc:sldMk cId="3866856368" sldId="331"/>
            <ac:spMk id="13" creationId="{CFB3C2A9-E33A-8F9B-5D56-98C700ECCD86}"/>
          </ac:spMkLst>
        </pc:spChg>
        <pc:spChg chg="add mod">
          <ac:chgData name="Jefferson Passerini" userId="ec684a97d9b6a829" providerId="LiveId" clId="{0D3EC812-DF3E-44FC-AEC5-A86A05F03D8F}" dt="2024-04-09T20:12:25.419" v="9324" actId="14100"/>
          <ac:spMkLst>
            <pc:docMk/>
            <pc:sldMk cId="3866856368" sldId="331"/>
            <ac:spMk id="14" creationId="{EBD39496-0B73-5191-DF65-6B627A90B138}"/>
          </ac:spMkLst>
        </pc:spChg>
        <pc:picChg chg="add mod ord">
          <ac:chgData name="Jefferson Passerini" userId="ec684a97d9b6a829" providerId="LiveId" clId="{0D3EC812-DF3E-44FC-AEC5-A86A05F03D8F}" dt="2024-04-09T20:08:46.989" v="9300" actId="167"/>
          <ac:picMkLst>
            <pc:docMk/>
            <pc:sldMk cId="3866856368" sldId="331"/>
            <ac:picMk id="6" creationId="{7FCA3C18-2BB5-E727-EB63-160BFDCBFB2D}"/>
          </ac:picMkLst>
        </pc:picChg>
        <pc:picChg chg="del">
          <ac:chgData name="Jefferson Passerini" userId="ec684a97d9b6a829" providerId="LiveId" clId="{0D3EC812-DF3E-44FC-AEC5-A86A05F03D8F}" dt="2024-04-09T20:08:13.660" v="9295" actId="478"/>
          <ac:picMkLst>
            <pc:docMk/>
            <pc:sldMk cId="3866856368" sldId="331"/>
            <ac:picMk id="7" creationId="{84837E50-6C60-99D4-9DB2-48091E8D508D}"/>
          </ac:picMkLst>
        </pc:picChg>
        <pc:picChg chg="del">
          <ac:chgData name="Jefferson Passerini" userId="ec684a97d9b6a829" providerId="LiveId" clId="{0D3EC812-DF3E-44FC-AEC5-A86A05F03D8F}" dt="2024-04-09T20:08:56.542" v="9302" actId="478"/>
          <ac:picMkLst>
            <pc:docMk/>
            <pc:sldMk cId="3866856368" sldId="331"/>
            <ac:picMk id="9" creationId="{A89ADFBC-A2FC-353A-F09C-E049FEA22974}"/>
          </ac:picMkLst>
        </pc:picChg>
        <pc:picChg chg="add mod ord">
          <ac:chgData name="Jefferson Passerini" userId="ec684a97d9b6a829" providerId="LiveId" clId="{0D3EC812-DF3E-44FC-AEC5-A86A05F03D8F}" dt="2024-04-09T20:11:56.679" v="9315" actId="1076"/>
          <ac:picMkLst>
            <pc:docMk/>
            <pc:sldMk cId="3866856368" sldId="331"/>
            <ac:picMk id="12" creationId="{67D063D9-FD6D-B2B6-3EC1-6C71CF8590DE}"/>
          </ac:picMkLst>
        </pc:picChg>
      </pc:sldChg>
      <pc:sldChg chg="addSp delSp modSp mod">
        <pc:chgData name="Jefferson Passerini" userId="ec684a97d9b6a829" providerId="LiveId" clId="{0D3EC812-DF3E-44FC-AEC5-A86A05F03D8F}" dt="2024-04-09T20:15:11.807" v="9376" actId="1076"/>
        <pc:sldMkLst>
          <pc:docMk/>
          <pc:sldMk cId="835963644" sldId="332"/>
        </pc:sldMkLst>
        <pc:spChg chg="add mod">
          <ac:chgData name="Jefferson Passerini" userId="ec684a97d9b6a829" providerId="LiveId" clId="{0D3EC812-DF3E-44FC-AEC5-A86A05F03D8F}" dt="2024-04-09T20:13:27.321" v="9326"/>
          <ac:spMkLst>
            <pc:docMk/>
            <pc:sldMk cId="835963644" sldId="332"/>
            <ac:spMk id="2" creationId="{3AD0A22A-71F4-218F-5BF4-FCE93442D97E}"/>
          </ac:spMkLst>
        </pc:spChg>
        <pc:spChg chg="add del mod">
          <ac:chgData name="Jefferson Passerini" userId="ec684a97d9b6a829" providerId="LiveId" clId="{0D3EC812-DF3E-44FC-AEC5-A86A05F03D8F}" dt="2024-04-09T20:13:48.532" v="9328" actId="478"/>
          <ac:spMkLst>
            <pc:docMk/>
            <pc:sldMk cId="835963644" sldId="332"/>
            <ac:spMk id="8" creationId="{B8B9B10B-8BB9-CEF2-8F67-EB96797FEC03}"/>
          </ac:spMkLst>
        </pc:spChg>
        <pc:spChg chg="mod">
          <ac:chgData name="Jefferson Passerini" userId="ec684a97d9b6a829" providerId="LiveId" clId="{0D3EC812-DF3E-44FC-AEC5-A86A05F03D8F}" dt="2024-04-09T20:14:42.362" v="9371" actId="1035"/>
          <ac:spMkLst>
            <pc:docMk/>
            <pc:sldMk cId="835963644" sldId="332"/>
            <ac:spMk id="10" creationId="{B29D806D-D432-6BB7-57A4-4C036E73BB18}"/>
          </ac:spMkLst>
        </pc:spChg>
        <pc:picChg chg="del">
          <ac:chgData name="Jefferson Passerini" userId="ec684a97d9b6a829" providerId="LiveId" clId="{0D3EC812-DF3E-44FC-AEC5-A86A05F03D8F}" dt="2024-04-09T20:13:25.964" v="9325" actId="478"/>
          <ac:picMkLst>
            <pc:docMk/>
            <pc:sldMk cId="835963644" sldId="332"/>
            <ac:picMk id="6" creationId="{E13C237E-728D-0703-E400-CE541474FAFA}"/>
          </ac:picMkLst>
        </pc:picChg>
        <pc:picChg chg="add mod ord">
          <ac:chgData name="Jefferson Passerini" userId="ec684a97d9b6a829" providerId="LiveId" clId="{0D3EC812-DF3E-44FC-AEC5-A86A05F03D8F}" dt="2024-04-09T20:14:30.804" v="9334" actId="167"/>
          <ac:picMkLst>
            <pc:docMk/>
            <pc:sldMk cId="835963644" sldId="332"/>
            <ac:picMk id="11" creationId="{C2A795D5-D552-E87C-D51B-4DB2AE7A9660}"/>
          </ac:picMkLst>
        </pc:picChg>
        <pc:picChg chg="del">
          <ac:chgData name="Jefferson Passerini" userId="ec684a97d9b6a829" providerId="LiveId" clId="{0D3EC812-DF3E-44FC-AEC5-A86A05F03D8F}" dt="2024-04-09T20:14:45.263" v="9372" actId="478"/>
          <ac:picMkLst>
            <pc:docMk/>
            <pc:sldMk cId="835963644" sldId="332"/>
            <ac:picMk id="12" creationId="{03E23FFB-0962-B64D-8A7D-A8B0C63726B9}"/>
          </ac:picMkLst>
        </pc:picChg>
        <pc:picChg chg="add mod">
          <ac:chgData name="Jefferson Passerini" userId="ec684a97d9b6a829" providerId="LiveId" clId="{0D3EC812-DF3E-44FC-AEC5-A86A05F03D8F}" dt="2024-04-09T20:15:11.807" v="9376" actId="1076"/>
          <ac:picMkLst>
            <pc:docMk/>
            <pc:sldMk cId="835963644" sldId="332"/>
            <ac:picMk id="15" creationId="{D2EFEFC0-531A-04E4-0795-DBDD1FB1BC49}"/>
          </ac:picMkLst>
        </pc:picChg>
      </pc:sldChg>
      <pc:sldChg chg="del">
        <pc:chgData name="Jefferson Passerini" userId="ec684a97d9b6a829" providerId="LiveId" clId="{0D3EC812-DF3E-44FC-AEC5-A86A05F03D8F}" dt="2024-04-09T12:33:10.643" v="72" actId="47"/>
        <pc:sldMkLst>
          <pc:docMk/>
          <pc:sldMk cId="2837491959" sldId="332"/>
        </pc:sldMkLst>
      </pc:sldChg>
      <pc:sldChg chg="del">
        <pc:chgData name="Jefferson Passerini" userId="ec684a97d9b6a829" providerId="LiveId" clId="{0D3EC812-DF3E-44FC-AEC5-A86A05F03D8F}" dt="2024-04-09T12:33:11.081" v="73" actId="47"/>
        <pc:sldMkLst>
          <pc:docMk/>
          <pc:sldMk cId="1207883777" sldId="333"/>
        </pc:sldMkLst>
      </pc:sldChg>
      <pc:sldChg chg="del">
        <pc:chgData name="Jefferson Passerini" userId="ec684a97d9b6a829" providerId="LiveId" clId="{0D3EC812-DF3E-44FC-AEC5-A86A05F03D8F}" dt="2024-04-09T12:33:11.503" v="74" actId="47"/>
        <pc:sldMkLst>
          <pc:docMk/>
          <pc:sldMk cId="1762834231" sldId="334"/>
        </pc:sldMkLst>
      </pc:sldChg>
      <pc:sldChg chg="addSp delSp modSp mod">
        <pc:chgData name="Jefferson Passerini" userId="ec684a97d9b6a829" providerId="LiveId" clId="{0D3EC812-DF3E-44FC-AEC5-A86A05F03D8F}" dt="2024-04-09T20:20:13.951" v="9424" actId="1076"/>
        <pc:sldMkLst>
          <pc:docMk/>
          <pc:sldMk cId="1782403115" sldId="334"/>
        </pc:sldMkLst>
        <pc:spChg chg="mod">
          <ac:chgData name="Jefferson Passerini" userId="ec684a97d9b6a829" providerId="LiveId" clId="{0D3EC812-DF3E-44FC-AEC5-A86A05F03D8F}" dt="2024-04-09T20:16:05.692" v="9382" actId="1076"/>
          <ac:spMkLst>
            <pc:docMk/>
            <pc:sldMk cId="1782403115" sldId="334"/>
            <ac:spMk id="10" creationId="{54B69D53-2C49-D3E7-08B4-8ADF3B6FBA02}"/>
          </ac:spMkLst>
        </pc:spChg>
        <pc:picChg chg="add mod ord">
          <ac:chgData name="Jefferson Passerini" userId="ec684a97d9b6a829" providerId="LiveId" clId="{0D3EC812-DF3E-44FC-AEC5-A86A05F03D8F}" dt="2024-04-09T20:16:03.371" v="9381" actId="167"/>
          <ac:picMkLst>
            <pc:docMk/>
            <pc:sldMk cId="1782403115" sldId="334"/>
            <ac:picMk id="5" creationId="{E88ED5A2-E52A-49AA-AFAB-9202E07E7B13}"/>
          </ac:picMkLst>
        </pc:picChg>
        <pc:picChg chg="del">
          <ac:chgData name="Jefferson Passerini" userId="ec684a97d9b6a829" providerId="LiveId" clId="{0D3EC812-DF3E-44FC-AEC5-A86A05F03D8F}" dt="2024-04-09T20:16:07.833" v="9383" actId="478"/>
          <ac:picMkLst>
            <pc:docMk/>
            <pc:sldMk cId="1782403115" sldId="334"/>
            <ac:picMk id="7" creationId="{121A104E-A99A-751A-6AAA-E2C1D419FB13}"/>
          </ac:picMkLst>
        </pc:picChg>
        <pc:picChg chg="add mod">
          <ac:chgData name="Jefferson Passerini" userId="ec684a97d9b6a829" providerId="LiveId" clId="{0D3EC812-DF3E-44FC-AEC5-A86A05F03D8F}" dt="2024-04-09T20:20:13.951" v="9424" actId="1076"/>
          <ac:picMkLst>
            <pc:docMk/>
            <pc:sldMk cId="1782403115" sldId="334"/>
            <ac:picMk id="8" creationId="{8C6E3565-43CA-1BEF-872B-5ACD2EAB37B8}"/>
          </ac:picMkLst>
        </pc:picChg>
        <pc:picChg chg="del">
          <ac:chgData name="Jefferson Passerini" userId="ec684a97d9b6a829" providerId="LiveId" clId="{0D3EC812-DF3E-44FC-AEC5-A86A05F03D8F}" dt="2024-04-09T20:15:28.893" v="9377" actId="478"/>
          <ac:picMkLst>
            <pc:docMk/>
            <pc:sldMk cId="1782403115" sldId="334"/>
            <ac:picMk id="9" creationId="{F0A04CC4-E05E-9EC1-1161-F3181F28F60A}"/>
          </ac:picMkLst>
        </pc:picChg>
      </pc:sldChg>
      <pc:sldChg chg="del">
        <pc:chgData name="Jefferson Passerini" userId="ec684a97d9b6a829" providerId="LiveId" clId="{0D3EC812-DF3E-44FC-AEC5-A86A05F03D8F}" dt="2024-04-09T12:33:11.909" v="75" actId="47"/>
        <pc:sldMkLst>
          <pc:docMk/>
          <pc:sldMk cId="1624217106" sldId="335"/>
        </pc:sldMkLst>
      </pc:sldChg>
      <pc:sldChg chg="addSp delSp modSp mod">
        <pc:chgData name="Jefferson Passerini" userId="ec684a97d9b6a829" providerId="LiveId" clId="{0D3EC812-DF3E-44FC-AEC5-A86A05F03D8F}" dt="2024-04-09T20:20:47.883" v="9429" actId="14100"/>
        <pc:sldMkLst>
          <pc:docMk/>
          <pc:sldMk cId="4012670393" sldId="335"/>
        </pc:sldMkLst>
        <pc:spChg chg="add mod">
          <ac:chgData name="Jefferson Passerini" userId="ec684a97d9b6a829" providerId="LiveId" clId="{0D3EC812-DF3E-44FC-AEC5-A86A05F03D8F}" dt="2024-04-09T20:16:40.029" v="9418" actId="1037"/>
          <ac:spMkLst>
            <pc:docMk/>
            <pc:sldMk cId="4012670393" sldId="335"/>
            <ac:spMk id="6" creationId="{30679983-BE36-D3D3-44C0-6A8A41E0CB92}"/>
          </ac:spMkLst>
        </pc:spChg>
        <pc:spChg chg="del">
          <ac:chgData name="Jefferson Passerini" userId="ec684a97d9b6a829" providerId="LiveId" clId="{0D3EC812-DF3E-44FC-AEC5-A86A05F03D8F}" dt="2024-04-09T20:16:27.287" v="9385" actId="478"/>
          <ac:spMkLst>
            <pc:docMk/>
            <pc:sldMk cId="4012670393" sldId="335"/>
            <ac:spMk id="10" creationId="{54B69D53-2C49-D3E7-08B4-8ADF3B6FBA02}"/>
          </ac:spMkLst>
        </pc:spChg>
        <pc:picChg chg="add mod">
          <ac:chgData name="Jefferson Passerini" userId="ec684a97d9b6a829" providerId="LiveId" clId="{0D3EC812-DF3E-44FC-AEC5-A86A05F03D8F}" dt="2024-04-09T20:16:40.029" v="9418" actId="1037"/>
          <ac:picMkLst>
            <pc:docMk/>
            <pc:sldMk cId="4012670393" sldId="335"/>
            <ac:picMk id="2" creationId="{DC02A3F1-BF52-AD4A-BA09-68CFDBD454E0}"/>
          </ac:picMkLst>
        </pc:picChg>
        <pc:picChg chg="del">
          <ac:chgData name="Jefferson Passerini" userId="ec684a97d9b6a829" providerId="LiveId" clId="{0D3EC812-DF3E-44FC-AEC5-A86A05F03D8F}" dt="2024-04-09T20:16:42.310" v="9419" actId="478"/>
          <ac:picMkLst>
            <pc:docMk/>
            <pc:sldMk cId="4012670393" sldId="335"/>
            <ac:picMk id="5" creationId="{D7AF7ADF-0898-F1F3-C355-2FC549849AC6}"/>
          </ac:picMkLst>
        </pc:picChg>
        <pc:picChg chg="add mod">
          <ac:chgData name="Jefferson Passerini" userId="ec684a97d9b6a829" providerId="LiveId" clId="{0D3EC812-DF3E-44FC-AEC5-A86A05F03D8F}" dt="2024-04-09T20:20:47.883" v="9429" actId="14100"/>
          <ac:picMkLst>
            <pc:docMk/>
            <pc:sldMk cId="4012670393" sldId="335"/>
            <ac:picMk id="8" creationId="{0796AA37-A5D8-0AE8-D73A-5C99495C0E2E}"/>
          </ac:picMkLst>
        </pc:picChg>
        <pc:picChg chg="del">
          <ac:chgData name="Jefferson Passerini" userId="ec684a97d9b6a829" providerId="LiveId" clId="{0D3EC812-DF3E-44FC-AEC5-A86A05F03D8F}" dt="2024-04-09T20:16:24.428" v="9384" actId="478"/>
          <ac:picMkLst>
            <pc:docMk/>
            <pc:sldMk cId="4012670393" sldId="335"/>
            <ac:picMk id="9" creationId="{F0A04CC4-E05E-9EC1-1161-F3181F28F60A}"/>
          </ac:picMkLst>
        </pc:picChg>
      </pc:sldChg>
      <pc:sldChg chg="addSp delSp modSp mod">
        <pc:chgData name="Jefferson Passerini" userId="ec684a97d9b6a829" providerId="LiveId" clId="{0D3EC812-DF3E-44FC-AEC5-A86A05F03D8F}" dt="2024-04-09T20:23:22.318" v="9476" actId="1037"/>
        <pc:sldMkLst>
          <pc:docMk/>
          <pc:sldMk cId="1924532276" sldId="336"/>
        </pc:sldMkLst>
        <pc:spChg chg="mod">
          <ac:chgData name="Jefferson Passerini" userId="ec684a97d9b6a829" providerId="LiveId" clId="{0D3EC812-DF3E-44FC-AEC5-A86A05F03D8F}" dt="2024-04-09T20:23:22.318" v="9476" actId="1037"/>
          <ac:spMkLst>
            <pc:docMk/>
            <pc:sldMk cId="1924532276" sldId="336"/>
            <ac:spMk id="7" creationId="{7F43007D-3645-C2D9-35D9-F1D7F829BFB8}"/>
          </ac:spMkLst>
        </pc:spChg>
        <pc:spChg chg="mod">
          <ac:chgData name="Jefferson Passerini" userId="ec684a97d9b6a829" providerId="LiveId" clId="{0D3EC812-DF3E-44FC-AEC5-A86A05F03D8F}" dt="2024-04-09T20:22:29.282" v="9445" actId="1035"/>
          <ac:spMkLst>
            <pc:docMk/>
            <pc:sldMk cId="1924532276" sldId="336"/>
            <ac:spMk id="10" creationId="{54B69D53-2C49-D3E7-08B4-8ADF3B6FBA02}"/>
          </ac:spMkLst>
        </pc:spChg>
        <pc:picChg chg="add mod ord">
          <ac:chgData name="Jefferson Passerini" userId="ec684a97d9b6a829" providerId="LiveId" clId="{0D3EC812-DF3E-44FC-AEC5-A86A05F03D8F}" dt="2024-04-09T20:22:26.271" v="9439" actId="167"/>
          <ac:picMkLst>
            <pc:docMk/>
            <pc:sldMk cId="1924532276" sldId="336"/>
            <ac:picMk id="5" creationId="{87EEFC20-8DCD-4E15-833C-8BD7F1716FF3}"/>
          </ac:picMkLst>
        </pc:picChg>
        <pc:picChg chg="del">
          <ac:chgData name="Jefferson Passerini" userId="ec684a97d9b6a829" providerId="LiveId" clId="{0D3EC812-DF3E-44FC-AEC5-A86A05F03D8F}" dt="2024-04-09T20:21:52.352" v="9433" actId="478"/>
          <ac:picMkLst>
            <pc:docMk/>
            <pc:sldMk cId="1924532276" sldId="336"/>
            <ac:picMk id="6" creationId="{17AE0D9D-9A27-A6DA-8A17-85CC329CF0D8}"/>
          </ac:picMkLst>
        </pc:picChg>
        <pc:picChg chg="del">
          <ac:chgData name="Jefferson Passerini" userId="ec684a97d9b6a829" providerId="LiveId" clId="{0D3EC812-DF3E-44FC-AEC5-A86A05F03D8F}" dt="2024-04-09T20:22:12.718" v="9434" actId="478"/>
          <ac:picMkLst>
            <pc:docMk/>
            <pc:sldMk cId="1924532276" sldId="336"/>
            <ac:picMk id="9" creationId="{F0A04CC4-E05E-9EC1-1161-F3181F28F60A}"/>
          </ac:picMkLst>
        </pc:picChg>
        <pc:picChg chg="add del">
          <ac:chgData name="Jefferson Passerini" userId="ec684a97d9b6a829" providerId="LiveId" clId="{0D3EC812-DF3E-44FC-AEC5-A86A05F03D8F}" dt="2024-04-09T20:22:52.518" v="9447" actId="478"/>
          <ac:picMkLst>
            <pc:docMk/>
            <pc:sldMk cId="1924532276" sldId="336"/>
            <ac:picMk id="11" creationId="{6A522BB2-9FF0-7520-9773-580F603E48E4}"/>
          </ac:picMkLst>
        </pc:picChg>
        <pc:picChg chg="add mod ord">
          <ac:chgData name="Jefferson Passerini" userId="ec684a97d9b6a829" providerId="LiveId" clId="{0D3EC812-DF3E-44FC-AEC5-A86A05F03D8F}" dt="2024-04-09T20:23:07.922" v="9451" actId="167"/>
          <ac:picMkLst>
            <pc:docMk/>
            <pc:sldMk cId="1924532276" sldId="336"/>
            <ac:picMk id="13" creationId="{14F24481-70A7-50FD-F998-4BCA08E88BA2}"/>
          </ac:picMkLst>
        </pc:picChg>
      </pc:sldChg>
      <pc:sldChg chg="del">
        <pc:chgData name="Jefferson Passerini" userId="ec684a97d9b6a829" providerId="LiveId" clId="{0D3EC812-DF3E-44FC-AEC5-A86A05F03D8F}" dt="2024-04-09T12:33:18.925" v="90" actId="47"/>
        <pc:sldMkLst>
          <pc:docMk/>
          <pc:sldMk cId="3597316504" sldId="336"/>
        </pc:sldMkLst>
      </pc:sldChg>
      <pc:sldChg chg="addSp delSp modSp mod">
        <pc:chgData name="Jefferson Passerini" userId="ec684a97d9b6a829" providerId="LiveId" clId="{0D3EC812-DF3E-44FC-AEC5-A86A05F03D8F}" dt="2024-04-09T20:24:16.050" v="9484" actId="167"/>
        <pc:sldMkLst>
          <pc:docMk/>
          <pc:sldMk cId="2516119713" sldId="337"/>
        </pc:sldMkLst>
        <pc:picChg chg="del">
          <ac:chgData name="Jefferson Passerini" userId="ec684a97d9b6a829" providerId="LiveId" clId="{0D3EC812-DF3E-44FC-AEC5-A86A05F03D8F}" dt="2024-04-09T20:23:41.559" v="9477" actId="478"/>
          <ac:picMkLst>
            <pc:docMk/>
            <pc:sldMk cId="2516119713" sldId="337"/>
            <ac:picMk id="5" creationId="{DCD5640D-F453-C96C-358C-9C40FCBCC6FC}"/>
          </ac:picMkLst>
        </pc:picChg>
        <pc:picChg chg="add mod">
          <ac:chgData name="Jefferson Passerini" userId="ec684a97d9b6a829" providerId="LiveId" clId="{0D3EC812-DF3E-44FC-AEC5-A86A05F03D8F}" dt="2024-04-09T20:24:02.273" v="9481" actId="1076"/>
          <ac:picMkLst>
            <pc:docMk/>
            <pc:sldMk cId="2516119713" sldId="337"/>
            <ac:picMk id="6" creationId="{A035FC29-084B-4160-EB9B-C6CA30C3D952}"/>
          </ac:picMkLst>
        </pc:picChg>
        <pc:picChg chg="add mod ord">
          <ac:chgData name="Jefferson Passerini" userId="ec684a97d9b6a829" providerId="LiveId" clId="{0D3EC812-DF3E-44FC-AEC5-A86A05F03D8F}" dt="2024-04-09T20:24:16.050" v="9484" actId="167"/>
          <ac:picMkLst>
            <pc:docMk/>
            <pc:sldMk cId="2516119713" sldId="337"/>
            <ac:picMk id="7" creationId="{F4827E7A-1758-B577-236A-B225862417DB}"/>
          </ac:picMkLst>
        </pc:picChg>
        <pc:picChg chg="del">
          <ac:chgData name="Jefferson Passerini" userId="ec684a97d9b6a829" providerId="LiveId" clId="{0D3EC812-DF3E-44FC-AEC5-A86A05F03D8F}" dt="2024-04-09T20:24:07.572" v="9482" actId="478"/>
          <ac:picMkLst>
            <pc:docMk/>
            <pc:sldMk cId="2516119713" sldId="337"/>
            <ac:picMk id="9" creationId="{F0A04CC4-E05E-9EC1-1161-F3181F28F60A}"/>
          </ac:picMkLst>
        </pc:picChg>
      </pc:sldChg>
      <pc:sldChg chg="del">
        <pc:chgData name="Jefferson Passerini" userId="ec684a97d9b6a829" providerId="LiveId" clId="{0D3EC812-DF3E-44FC-AEC5-A86A05F03D8F}" dt="2024-04-09T12:33:19.378" v="91" actId="47"/>
        <pc:sldMkLst>
          <pc:docMk/>
          <pc:sldMk cId="2618516920" sldId="337"/>
        </pc:sldMkLst>
      </pc:sldChg>
      <pc:sldChg chg="addSp modSp add mod">
        <pc:chgData name="Jefferson Passerini" userId="ec684a97d9b6a829" providerId="LiveId" clId="{0D3EC812-DF3E-44FC-AEC5-A86A05F03D8F}" dt="2024-04-09T20:21:37.690" v="9432" actId="1076"/>
        <pc:sldMkLst>
          <pc:docMk/>
          <pc:sldMk cId="462701343" sldId="338"/>
        </pc:sldMkLst>
        <pc:picChg chg="add mod">
          <ac:chgData name="Jefferson Passerini" userId="ec684a97d9b6a829" providerId="LiveId" clId="{0D3EC812-DF3E-44FC-AEC5-A86A05F03D8F}" dt="2024-04-09T20:21:37.690" v="9432" actId="1076"/>
          <ac:picMkLst>
            <pc:docMk/>
            <pc:sldMk cId="462701343" sldId="338"/>
            <ac:picMk id="7" creationId="{37AE4773-BD92-4536-0610-C95986478769}"/>
          </ac:picMkLst>
        </pc:picChg>
      </pc:sldChg>
      <pc:sldChg chg="del">
        <pc:chgData name="Jefferson Passerini" userId="ec684a97d9b6a829" providerId="LiveId" clId="{0D3EC812-DF3E-44FC-AEC5-A86A05F03D8F}" dt="2024-04-09T12:33:19.831" v="92" actId="47"/>
        <pc:sldMkLst>
          <pc:docMk/>
          <pc:sldMk cId="3170808450" sldId="338"/>
        </pc:sldMkLst>
      </pc:sldChg>
      <pc:sldChg chg="del">
        <pc:chgData name="Jefferson Passerini" userId="ec684a97d9b6a829" providerId="LiveId" clId="{0D3EC812-DF3E-44FC-AEC5-A86A05F03D8F}" dt="2024-04-09T12:33:20.409" v="93" actId="47"/>
        <pc:sldMkLst>
          <pc:docMk/>
          <pc:sldMk cId="2931643223" sldId="339"/>
        </pc:sldMkLst>
      </pc:sldChg>
      <pc:sldChg chg="del">
        <pc:chgData name="Jefferson Passerini" userId="ec684a97d9b6a829" providerId="LiveId" clId="{0D3EC812-DF3E-44FC-AEC5-A86A05F03D8F}" dt="2024-04-09T12:33:21.128" v="94" actId="47"/>
        <pc:sldMkLst>
          <pc:docMk/>
          <pc:sldMk cId="1456028939" sldId="340"/>
        </pc:sldMkLst>
      </pc:sldChg>
      <pc:sldChg chg="del">
        <pc:chgData name="Jefferson Passerini" userId="ec684a97d9b6a829" providerId="LiveId" clId="{0D3EC812-DF3E-44FC-AEC5-A86A05F03D8F}" dt="2024-04-09T12:33:21.644" v="95" actId="47"/>
        <pc:sldMkLst>
          <pc:docMk/>
          <pc:sldMk cId="3152933686" sldId="341"/>
        </pc:sldMkLst>
      </pc:sldChg>
      <pc:sldChg chg="del">
        <pc:chgData name="Jefferson Passerini" userId="ec684a97d9b6a829" providerId="LiveId" clId="{0D3EC812-DF3E-44FC-AEC5-A86A05F03D8F}" dt="2024-04-09T12:33:22.066" v="96" actId="47"/>
        <pc:sldMkLst>
          <pc:docMk/>
          <pc:sldMk cId="3969281200" sldId="342"/>
        </pc:sldMkLst>
      </pc:sldChg>
    </pc:docChg>
  </pc:docChgLst>
  <pc:docChgLst>
    <pc:chgData name="Jefferson Passerini" userId="ec684a97d9b6a829" providerId="LiveId" clId="{CEE6F636-5A19-4483-9CE4-D6BCF625583A}"/>
    <pc:docChg chg="undo custSel addSld delSld modSld">
      <pc:chgData name="Jefferson Passerini" userId="ec684a97d9b6a829" providerId="LiveId" clId="{CEE6F636-5A19-4483-9CE4-D6BCF625583A}" dt="2024-04-22T01:59:44.294" v="782" actId="20577"/>
      <pc:docMkLst>
        <pc:docMk/>
      </pc:docMkLst>
      <pc:sldChg chg="modSp add del mod">
        <pc:chgData name="Jefferson Passerini" userId="ec684a97d9b6a829" providerId="LiveId" clId="{CEE6F636-5A19-4483-9CE4-D6BCF625583A}" dt="2024-04-22T01:26:59.328" v="270" actId="20577"/>
        <pc:sldMkLst>
          <pc:docMk/>
          <pc:sldMk cId="1879529569" sldId="287"/>
        </pc:sldMkLst>
        <pc:spChg chg="mod">
          <ac:chgData name="Jefferson Passerini" userId="ec684a97d9b6a829" providerId="LiveId" clId="{CEE6F636-5A19-4483-9CE4-D6BCF625583A}" dt="2024-04-22T01:26:59.328" v="270" actId="20577"/>
          <ac:spMkLst>
            <pc:docMk/>
            <pc:sldMk cId="1879529569" sldId="287"/>
            <ac:spMk id="3" creationId="{212081E4-07F6-C689-2ACC-B6CADD634983}"/>
          </ac:spMkLst>
        </pc:spChg>
        <pc:spChg chg="mod">
          <ac:chgData name="Jefferson Passerini" userId="ec684a97d9b6a829" providerId="LiveId" clId="{CEE6F636-5A19-4483-9CE4-D6BCF625583A}" dt="2024-04-22T01:25:34.415" v="54" actId="20577"/>
          <ac:spMkLst>
            <pc:docMk/>
            <pc:sldMk cId="1879529569" sldId="287"/>
            <ac:spMk id="4" creationId="{5EA05B02-D80D-3624-D3E0-6EB75542A97B}"/>
          </ac:spMkLst>
        </pc:spChg>
      </pc:sldChg>
      <pc:sldChg chg="modSp add del mod">
        <pc:chgData name="Jefferson Passerini" userId="ec684a97d9b6a829" providerId="LiveId" clId="{CEE6F636-5A19-4483-9CE4-D6BCF625583A}" dt="2024-04-22T01:28:10.588" v="274" actId="2890"/>
        <pc:sldMkLst>
          <pc:docMk/>
          <pc:sldMk cId="2532094957" sldId="288"/>
        </pc:sldMkLst>
        <pc:spChg chg="mod">
          <ac:chgData name="Jefferson Passerini" userId="ec684a97d9b6a829" providerId="LiveId" clId="{CEE6F636-5A19-4483-9CE4-D6BCF625583A}" dt="2024-04-22T01:28:10.104" v="273" actId="14100"/>
          <ac:spMkLst>
            <pc:docMk/>
            <pc:sldMk cId="2532094957" sldId="288"/>
            <ac:spMk id="4" creationId="{5EA05B02-D80D-3624-D3E0-6EB75542A97B}"/>
          </ac:spMkLst>
        </pc:spChg>
      </pc:sldChg>
      <pc:sldChg chg="del">
        <pc:chgData name="Jefferson Passerini" userId="ec684a97d9b6a829" providerId="LiveId" clId="{CEE6F636-5A19-4483-9CE4-D6BCF625583A}" dt="2024-04-22T01:25:14.786" v="0" actId="47"/>
        <pc:sldMkLst>
          <pc:docMk/>
          <pc:sldMk cId="2820963238" sldId="288"/>
        </pc:sldMkLst>
      </pc:sldChg>
      <pc:sldChg chg="addSp delSp modSp add mod">
        <pc:chgData name="Jefferson Passerini" userId="ec684a97d9b6a829" providerId="LiveId" clId="{CEE6F636-5A19-4483-9CE4-D6BCF625583A}" dt="2024-04-22T01:59:44.294" v="782" actId="20577"/>
        <pc:sldMkLst>
          <pc:docMk/>
          <pc:sldMk cId="3363249029" sldId="288"/>
        </pc:sldMkLst>
        <pc:spChg chg="mod">
          <ac:chgData name="Jefferson Passerini" userId="ec684a97d9b6a829" providerId="LiveId" clId="{CEE6F636-5A19-4483-9CE4-D6BCF625583A}" dt="2024-04-22T01:59:44.294" v="782" actId="20577"/>
          <ac:spMkLst>
            <pc:docMk/>
            <pc:sldMk cId="3363249029" sldId="288"/>
            <ac:spMk id="3" creationId="{212081E4-07F6-C689-2ACC-B6CADD634983}"/>
          </ac:spMkLst>
        </pc:spChg>
        <pc:graphicFrameChg chg="add del mod">
          <ac:chgData name="Jefferson Passerini" userId="ec684a97d9b6a829" providerId="LiveId" clId="{CEE6F636-5A19-4483-9CE4-D6BCF625583A}" dt="2024-04-22T01:28:48.574" v="308" actId="478"/>
          <ac:graphicFrameMkLst>
            <pc:docMk/>
            <pc:sldMk cId="3363249029" sldId="288"/>
            <ac:graphicFrameMk id="2" creationId="{6DBAE066-8913-A4CA-3973-C446C5487FD5}"/>
          </ac:graphicFrameMkLst>
        </pc:graphicFrameChg>
      </pc:sldChg>
      <pc:sldChg chg="del">
        <pc:chgData name="Jefferson Passerini" userId="ec684a97d9b6a829" providerId="LiveId" clId="{CEE6F636-5A19-4483-9CE4-D6BCF625583A}" dt="2024-04-22T01:25:15.080" v="1" actId="47"/>
        <pc:sldMkLst>
          <pc:docMk/>
          <pc:sldMk cId="229874183" sldId="289"/>
        </pc:sldMkLst>
      </pc:sldChg>
      <pc:sldChg chg="del">
        <pc:chgData name="Jefferson Passerini" userId="ec684a97d9b6a829" providerId="LiveId" clId="{CEE6F636-5A19-4483-9CE4-D6BCF625583A}" dt="2024-04-22T01:25:15.352" v="2" actId="47"/>
        <pc:sldMkLst>
          <pc:docMk/>
          <pc:sldMk cId="5637846" sldId="290"/>
        </pc:sldMkLst>
      </pc:sldChg>
      <pc:sldChg chg="del">
        <pc:chgData name="Jefferson Passerini" userId="ec684a97d9b6a829" providerId="LiveId" clId="{CEE6F636-5A19-4483-9CE4-D6BCF625583A}" dt="2024-04-22T01:25:15.616" v="3" actId="47"/>
        <pc:sldMkLst>
          <pc:docMk/>
          <pc:sldMk cId="4294518467" sldId="291"/>
        </pc:sldMkLst>
      </pc:sldChg>
      <pc:sldChg chg="del">
        <pc:chgData name="Jefferson Passerini" userId="ec684a97d9b6a829" providerId="LiveId" clId="{CEE6F636-5A19-4483-9CE4-D6BCF625583A}" dt="2024-04-22T01:25:15.898" v="4" actId="47"/>
        <pc:sldMkLst>
          <pc:docMk/>
          <pc:sldMk cId="1538659001" sldId="292"/>
        </pc:sldMkLst>
      </pc:sldChg>
      <pc:sldChg chg="del">
        <pc:chgData name="Jefferson Passerini" userId="ec684a97d9b6a829" providerId="LiveId" clId="{CEE6F636-5A19-4483-9CE4-D6BCF625583A}" dt="2024-04-22T01:25:16.114" v="5" actId="47"/>
        <pc:sldMkLst>
          <pc:docMk/>
          <pc:sldMk cId="2984469269" sldId="293"/>
        </pc:sldMkLst>
      </pc:sldChg>
      <pc:sldChg chg="del">
        <pc:chgData name="Jefferson Passerini" userId="ec684a97d9b6a829" providerId="LiveId" clId="{CEE6F636-5A19-4483-9CE4-D6BCF625583A}" dt="2024-04-22T01:25:16.339" v="6" actId="47"/>
        <pc:sldMkLst>
          <pc:docMk/>
          <pc:sldMk cId="1316130772" sldId="294"/>
        </pc:sldMkLst>
      </pc:sldChg>
      <pc:sldChg chg="del">
        <pc:chgData name="Jefferson Passerini" userId="ec684a97d9b6a829" providerId="LiveId" clId="{CEE6F636-5A19-4483-9CE4-D6BCF625583A}" dt="2024-04-22T01:25:16.595" v="7" actId="47"/>
        <pc:sldMkLst>
          <pc:docMk/>
          <pc:sldMk cId="979282057" sldId="295"/>
        </pc:sldMkLst>
      </pc:sldChg>
      <pc:sldChg chg="del">
        <pc:chgData name="Jefferson Passerini" userId="ec684a97d9b6a829" providerId="LiveId" clId="{CEE6F636-5A19-4483-9CE4-D6BCF625583A}" dt="2024-04-22T01:25:16.827" v="8" actId="47"/>
        <pc:sldMkLst>
          <pc:docMk/>
          <pc:sldMk cId="1610955786" sldId="296"/>
        </pc:sldMkLst>
      </pc:sldChg>
      <pc:sldChg chg="del">
        <pc:chgData name="Jefferson Passerini" userId="ec684a97d9b6a829" providerId="LiveId" clId="{CEE6F636-5A19-4483-9CE4-D6BCF625583A}" dt="2024-04-22T01:25:17.051" v="9" actId="47"/>
        <pc:sldMkLst>
          <pc:docMk/>
          <pc:sldMk cId="2985046621" sldId="297"/>
        </pc:sldMkLst>
      </pc:sldChg>
      <pc:sldChg chg="del">
        <pc:chgData name="Jefferson Passerini" userId="ec684a97d9b6a829" providerId="LiveId" clId="{CEE6F636-5A19-4483-9CE4-D6BCF625583A}" dt="2024-04-22T01:25:17.298" v="10" actId="47"/>
        <pc:sldMkLst>
          <pc:docMk/>
          <pc:sldMk cId="3329100395" sldId="298"/>
        </pc:sldMkLst>
      </pc:sldChg>
      <pc:sldChg chg="del">
        <pc:chgData name="Jefferson Passerini" userId="ec684a97d9b6a829" providerId="LiveId" clId="{CEE6F636-5A19-4483-9CE4-D6BCF625583A}" dt="2024-04-22T01:25:17.530" v="11" actId="47"/>
        <pc:sldMkLst>
          <pc:docMk/>
          <pc:sldMk cId="28890969" sldId="299"/>
        </pc:sldMkLst>
      </pc:sldChg>
      <pc:sldChg chg="del">
        <pc:chgData name="Jefferson Passerini" userId="ec684a97d9b6a829" providerId="LiveId" clId="{CEE6F636-5A19-4483-9CE4-D6BCF625583A}" dt="2024-04-22T01:25:17.772" v="12" actId="47"/>
        <pc:sldMkLst>
          <pc:docMk/>
          <pc:sldMk cId="2976229801" sldId="300"/>
        </pc:sldMkLst>
      </pc:sldChg>
      <pc:sldChg chg="del">
        <pc:chgData name="Jefferson Passerini" userId="ec684a97d9b6a829" providerId="LiveId" clId="{CEE6F636-5A19-4483-9CE4-D6BCF625583A}" dt="2024-04-22T01:25:18.009" v="13" actId="47"/>
        <pc:sldMkLst>
          <pc:docMk/>
          <pc:sldMk cId="3798408245" sldId="301"/>
        </pc:sldMkLst>
      </pc:sldChg>
      <pc:sldChg chg="del">
        <pc:chgData name="Jefferson Passerini" userId="ec684a97d9b6a829" providerId="LiveId" clId="{CEE6F636-5A19-4483-9CE4-D6BCF625583A}" dt="2024-04-22T01:25:18.265" v="14" actId="47"/>
        <pc:sldMkLst>
          <pc:docMk/>
          <pc:sldMk cId="387464473" sldId="302"/>
        </pc:sldMkLst>
      </pc:sldChg>
      <pc:sldChg chg="del">
        <pc:chgData name="Jefferson Passerini" userId="ec684a97d9b6a829" providerId="LiveId" clId="{CEE6F636-5A19-4483-9CE4-D6BCF625583A}" dt="2024-04-22T01:25:19.263" v="17" actId="47"/>
        <pc:sldMkLst>
          <pc:docMk/>
          <pc:sldMk cId="2578431196" sldId="303"/>
        </pc:sldMkLst>
      </pc:sldChg>
      <pc:sldChg chg="del">
        <pc:chgData name="Jefferson Passerini" userId="ec684a97d9b6a829" providerId="LiveId" clId="{CEE6F636-5A19-4483-9CE4-D6BCF625583A}" dt="2024-04-22T01:25:18.512" v="15" actId="47"/>
        <pc:sldMkLst>
          <pc:docMk/>
          <pc:sldMk cId="3348194972" sldId="304"/>
        </pc:sldMkLst>
      </pc:sldChg>
      <pc:sldChg chg="del">
        <pc:chgData name="Jefferson Passerini" userId="ec684a97d9b6a829" providerId="LiveId" clId="{CEE6F636-5A19-4483-9CE4-D6BCF625583A}" dt="2024-04-22T01:25:18.777" v="16" actId="47"/>
        <pc:sldMkLst>
          <pc:docMk/>
          <pc:sldMk cId="3215831553" sldId="305"/>
        </pc:sldMkLst>
      </pc:sldChg>
      <pc:sldChg chg="del">
        <pc:chgData name="Jefferson Passerini" userId="ec684a97d9b6a829" providerId="LiveId" clId="{CEE6F636-5A19-4483-9CE4-D6BCF625583A}" dt="2024-04-22T01:25:21.842" v="27" actId="47"/>
        <pc:sldMkLst>
          <pc:docMk/>
          <pc:sldMk cId="622242583" sldId="306"/>
        </pc:sldMkLst>
      </pc:sldChg>
      <pc:sldChg chg="del">
        <pc:chgData name="Jefferson Passerini" userId="ec684a97d9b6a829" providerId="LiveId" clId="{CEE6F636-5A19-4483-9CE4-D6BCF625583A}" dt="2024-04-22T01:25:19.521" v="18" actId="47"/>
        <pc:sldMkLst>
          <pc:docMk/>
          <pc:sldMk cId="3771002676" sldId="307"/>
        </pc:sldMkLst>
      </pc:sldChg>
      <pc:sldChg chg="del">
        <pc:chgData name="Jefferson Passerini" userId="ec684a97d9b6a829" providerId="LiveId" clId="{CEE6F636-5A19-4483-9CE4-D6BCF625583A}" dt="2024-04-22T01:25:19.737" v="19" actId="47"/>
        <pc:sldMkLst>
          <pc:docMk/>
          <pc:sldMk cId="2124014285" sldId="308"/>
        </pc:sldMkLst>
      </pc:sldChg>
      <pc:sldChg chg="del">
        <pc:chgData name="Jefferson Passerini" userId="ec684a97d9b6a829" providerId="LiveId" clId="{CEE6F636-5A19-4483-9CE4-D6BCF625583A}" dt="2024-04-22T01:25:19.945" v="20" actId="47"/>
        <pc:sldMkLst>
          <pc:docMk/>
          <pc:sldMk cId="2384361358" sldId="309"/>
        </pc:sldMkLst>
      </pc:sldChg>
      <pc:sldChg chg="del">
        <pc:chgData name="Jefferson Passerini" userId="ec684a97d9b6a829" providerId="LiveId" clId="{CEE6F636-5A19-4483-9CE4-D6BCF625583A}" dt="2024-04-22T01:25:20.184" v="21" actId="47"/>
        <pc:sldMkLst>
          <pc:docMk/>
          <pc:sldMk cId="697114383" sldId="310"/>
        </pc:sldMkLst>
      </pc:sldChg>
      <pc:sldChg chg="del">
        <pc:chgData name="Jefferson Passerini" userId="ec684a97d9b6a829" providerId="LiveId" clId="{CEE6F636-5A19-4483-9CE4-D6BCF625583A}" dt="2024-04-22T01:25:20.417" v="22" actId="47"/>
        <pc:sldMkLst>
          <pc:docMk/>
          <pc:sldMk cId="2877719028" sldId="311"/>
        </pc:sldMkLst>
      </pc:sldChg>
      <pc:sldChg chg="del">
        <pc:chgData name="Jefferson Passerini" userId="ec684a97d9b6a829" providerId="LiveId" clId="{CEE6F636-5A19-4483-9CE4-D6BCF625583A}" dt="2024-04-22T01:25:20.640" v="23" actId="47"/>
        <pc:sldMkLst>
          <pc:docMk/>
          <pc:sldMk cId="3559713515" sldId="312"/>
        </pc:sldMkLst>
      </pc:sldChg>
      <pc:sldChg chg="del">
        <pc:chgData name="Jefferson Passerini" userId="ec684a97d9b6a829" providerId="LiveId" clId="{CEE6F636-5A19-4483-9CE4-D6BCF625583A}" dt="2024-04-22T01:25:20.888" v="24" actId="47"/>
        <pc:sldMkLst>
          <pc:docMk/>
          <pc:sldMk cId="3335204688" sldId="313"/>
        </pc:sldMkLst>
      </pc:sldChg>
      <pc:sldChg chg="del">
        <pc:chgData name="Jefferson Passerini" userId="ec684a97d9b6a829" providerId="LiveId" clId="{CEE6F636-5A19-4483-9CE4-D6BCF625583A}" dt="2024-04-22T01:25:21.137" v="25" actId="47"/>
        <pc:sldMkLst>
          <pc:docMk/>
          <pc:sldMk cId="1122787613" sldId="314"/>
        </pc:sldMkLst>
      </pc:sldChg>
      <pc:sldChg chg="del">
        <pc:chgData name="Jefferson Passerini" userId="ec684a97d9b6a829" providerId="LiveId" clId="{CEE6F636-5A19-4483-9CE4-D6BCF625583A}" dt="2024-04-22T01:25:21.415" v="26" actId="47"/>
        <pc:sldMkLst>
          <pc:docMk/>
          <pc:sldMk cId="3785920978" sldId="315"/>
        </pc:sldMkLst>
      </pc:sldChg>
      <pc:sldChg chg="del">
        <pc:chgData name="Jefferson Passerini" userId="ec684a97d9b6a829" providerId="LiveId" clId="{CEE6F636-5A19-4483-9CE4-D6BCF625583A}" dt="2024-04-22T01:25:22.168" v="28" actId="47"/>
        <pc:sldMkLst>
          <pc:docMk/>
          <pc:sldMk cId="820543175" sldId="316"/>
        </pc:sldMkLst>
      </pc:sldChg>
      <pc:sldChg chg="del">
        <pc:chgData name="Jefferson Passerini" userId="ec684a97d9b6a829" providerId="LiveId" clId="{CEE6F636-5A19-4483-9CE4-D6BCF625583A}" dt="2024-04-22T01:25:22.409" v="29" actId="47"/>
        <pc:sldMkLst>
          <pc:docMk/>
          <pc:sldMk cId="316481923" sldId="317"/>
        </pc:sldMkLst>
      </pc:sldChg>
      <pc:sldChg chg="del">
        <pc:chgData name="Jefferson Passerini" userId="ec684a97d9b6a829" providerId="LiveId" clId="{CEE6F636-5A19-4483-9CE4-D6BCF625583A}" dt="2024-04-22T01:25:22.634" v="30" actId="47"/>
        <pc:sldMkLst>
          <pc:docMk/>
          <pc:sldMk cId="195450161" sldId="318"/>
        </pc:sldMkLst>
      </pc:sldChg>
      <pc:sldChg chg="del">
        <pc:chgData name="Jefferson Passerini" userId="ec684a97d9b6a829" providerId="LiveId" clId="{CEE6F636-5A19-4483-9CE4-D6BCF625583A}" dt="2024-04-22T01:25:22.873" v="31" actId="47"/>
        <pc:sldMkLst>
          <pc:docMk/>
          <pc:sldMk cId="2486094153" sldId="319"/>
        </pc:sldMkLst>
      </pc:sldChg>
      <pc:sldChg chg="del">
        <pc:chgData name="Jefferson Passerini" userId="ec684a97d9b6a829" providerId="LiveId" clId="{CEE6F636-5A19-4483-9CE4-D6BCF625583A}" dt="2024-04-22T01:25:23.096" v="32" actId="47"/>
        <pc:sldMkLst>
          <pc:docMk/>
          <pc:sldMk cId="3690888793" sldId="320"/>
        </pc:sldMkLst>
      </pc:sldChg>
      <pc:sldChg chg="del">
        <pc:chgData name="Jefferson Passerini" userId="ec684a97d9b6a829" providerId="LiveId" clId="{CEE6F636-5A19-4483-9CE4-D6BCF625583A}" dt="2024-04-22T01:25:23.312" v="33" actId="47"/>
        <pc:sldMkLst>
          <pc:docMk/>
          <pc:sldMk cId="2242749303" sldId="321"/>
        </pc:sldMkLst>
      </pc:sldChg>
      <pc:sldChg chg="del">
        <pc:chgData name="Jefferson Passerini" userId="ec684a97d9b6a829" providerId="LiveId" clId="{CEE6F636-5A19-4483-9CE4-D6BCF625583A}" dt="2024-04-22T01:25:23.552" v="34" actId="47"/>
        <pc:sldMkLst>
          <pc:docMk/>
          <pc:sldMk cId="868859778" sldId="322"/>
        </pc:sldMkLst>
      </pc:sldChg>
      <pc:sldChg chg="del">
        <pc:chgData name="Jefferson Passerini" userId="ec684a97d9b6a829" providerId="LiveId" clId="{CEE6F636-5A19-4483-9CE4-D6BCF625583A}" dt="2024-04-22T01:25:23.758" v="35" actId="47"/>
        <pc:sldMkLst>
          <pc:docMk/>
          <pc:sldMk cId="3271141545" sldId="323"/>
        </pc:sldMkLst>
      </pc:sldChg>
      <pc:sldChg chg="del">
        <pc:chgData name="Jefferson Passerini" userId="ec684a97d9b6a829" providerId="LiveId" clId="{CEE6F636-5A19-4483-9CE4-D6BCF625583A}" dt="2024-04-22T01:25:23.984" v="36" actId="47"/>
        <pc:sldMkLst>
          <pc:docMk/>
          <pc:sldMk cId="196917162" sldId="324"/>
        </pc:sldMkLst>
      </pc:sldChg>
      <pc:sldChg chg="del">
        <pc:chgData name="Jefferson Passerini" userId="ec684a97d9b6a829" providerId="LiveId" clId="{CEE6F636-5A19-4483-9CE4-D6BCF625583A}" dt="2024-04-22T01:25:24.192" v="37" actId="47"/>
        <pc:sldMkLst>
          <pc:docMk/>
          <pc:sldMk cId="3815242128" sldId="325"/>
        </pc:sldMkLst>
      </pc:sldChg>
    </pc:docChg>
  </pc:docChgLst>
  <pc:docChgLst>
    <pc:chgData name="Jefferson Passerini" userId="ec684a97d9b6a829" providerId="LiveId" clId="{1A04D41B-A9BE-41B4-8656-DAF7AD5A257C}"/>
    <pc:docChg chg="custSel addSld delSld modSld sldOrd">
      <pc:chgData name="Jefferson Passerini" userId="ec684a97d9b6a829" providerId="LiveId" clId="{1A04D41B-A9BE-41B4-8656-DAF7AD5A257C}" dt="2024-03-21T17:12:07.111" v="546" actId="1076"/>
      <pc:docMkLst>
        <pc:docMk/>
      </pc:docMkLst>
      <pc:sldChg chg="modSp mod">
        <pc:chgData name="Jefferson Passerini" userId="ec684a97d9b6a829" providerId="LiveId" clId="{1A04D41B-A9BE-41B4-8656-DAF7AD5A257C}" dt="2024-03-21T16:50:23.203" v="408" actId="20577"/>
        <pc:sldMkLst>
          <pc:docMk/>
          <pc:sldMk cId="1572291123" sldId="297"/>
        </pc:sldMkLst>
        <pc:spChg chg="mod">
          <ac:chgData name="Jefferson Passerini" userId="ec684a97d9b6a829" providerId="LiveId" clId="{1A04D41B-A9BE-41B4-8656-DAF7AD5A257C}" dt="2024-03-21T16:50:23.203" v="408" actId="20577"/>
          <ac:spMkLst>
            <pc:docMk/>
            <pc:sldMk cId="1572291123" sldId="297"/>
            <ac:spMk id="3" creationId="{212081E4-07F6-C689-2ACC-B6CADD634983}"/>
          </ac:spMkLst>
        </pc:spChg>
      </pc:sldChg>
      <pc:sldChg chg="addSp delSp modSp add mod ord">
        <pc:chgData name="Jefferson Passerini" userId="ec684a97d9b6a829" providerId="LiveId" clId="{1A04D41B-A9BE-41B4-8656-DAF7AD5A257C}" dt="2024-03-21T16:41:07.621" v="85" actId="1076"/>
        <pc:sldMkLst>
          <pc:docMk/>
          <pc:sldMk cId="3877001045" sldId="305"/>
        </pc:sldMkLst>
        <pc:spChg chg="mod">
          <ac:chgData name="Jefferson Passerini" userId="ec684a97d9b6a829" providerId="LiveId" clId="{1A04D41B-A9BE-41B4-8656-DAF7AD5A257C}" dt="2024-03-21T16:39:47.201" v="36" actId="14100"/>
          <ac:spMkLst>
            <pc:docMk/>
            <pc:sldMk cId="3877001045" sldId="305"/>
            <ac:spMk id="6" creationId="{16D88F2F-6F25-EFA5-6552-3D1FB9E76C1E}"/>
          </ac:spMkLst>
        </pc:spChg>
        <pc:spChg chg="del">
          <ac:chgData name="Jefferson Passerini" userId="ec684a97d9b6a829" providerId="LiveId" clId="{1A04D41B-A9BE-41B4-8656-DAF7AD5A257C}" dt="2024-03-21T16:40:19.470" v="80" actId="478"/>
          <ac:spMkLst>
            <pc:docMk/>
            <pc:sldMk cId="3877001045" sldId="305"/>
            <ac:spMk id="16" creationId="{A8B06D72-E57C-D6F3-7B81-4403CED3F6F7}"/>
          </ac:spMkLst>
        </pc:spChg>
        <pc:picChg chg="del">
          <ac:chgData name="Jefferson Passerini" userId="ec684a97d9b6a829" providerId="LiveId" clId="{1A04D41B-A9BE-41B4-8656-DAF7AD5A257C}" dt="2024-03-21T16:40:13.812" v="78" actId="478"/>
          <ac:picMkLst>
            <pc:docMk/>
            <pc:sldMk cId="3877001045" sldId="305"/>
            <ac:picMk id="2" creationId="{6E92311B-DAD9-439C-E1C1-72E6B1032A56}"/>
          </ac:picMkLst>
        </pc:picChg>
        <pc:picChg chg="add mod">
          <ac:chgData name="Jefferson Passerini" userId="ec684a97d9b6a829" providerId="LiveId" clId="{1A04D41B-A9BE-41B4-8656-DAF7AD5A257C}" dt="2024-03-21T16:40:48.027" v="83" actId="1076"/>
          <ac:picMkLst>
            <pc:docMk/>
            <pc:sldMk cId="3877001045" sldId="305"/>
            <ac:picMk id="5" creationId="{A076F292-C63F-D0C7-76A0-7CB8A16B77B4}"/>
          </ac:picMkLst>
        </pc:picChg>
        <pc:picChg chg="add mod">
          <ac:chgData name="Jefferson Passerini" userId="ec684a97d9b6a829" providerId="LiveId" clId="{1A04D41B-A9BE-41B4-8656-DAF7AD5A257C}" dt="2024-03-21T16:41:07.621" v="85" actId="1076"/>
          <ac:picMkLst>
            <pc:docMk/>
            <pc:sldMk cId="3877001045" sldId="305"/>
            <ac:picMk id="8" creationId="{76DEE3B7-910D-4DD0-E12D-2C9AE58689F4}"/>
          </ac:picMkLst>
        </pc:picChg>
        <pc:picChg chg="del">
          <ac:chgData name="Jefferson Passerini" userId="ec684a97d9b6a829" providerId="LiveId" clId="{1A04D41B-A9BE-41B4-8656-DAF7AD5A257C}" dt="2024-03-21T16:40:20.439" v="81" actId="478"/>
          <ac:picMkLst>
            <pc:docMk/>
            <pc:sldMk cId="3877001045" sldId="305"/>
            <ac:picMk id="9" creationId="{8E79E2AF-1C05-CA8D-4935-F0CE140B5579}"/>
          </ac:picMkLst>
        </pc:picChg>
        <pc:picChg chg="del">
          <ac:chgData name="Jefferson Passerini" userId="ec684a97d9b6a829" providerId="LiveId" clId="{1A04D41B-A9BE-41B4-8656-DAF7AD5A257C}" dt="2024-03-21T16:40:15.110" v="79" actId="478"/>
          <ac:picMkLst>
            <pc:docMk/>
            <pc:sldMk cId="3877001045" sldId="305"/>
            <ac:picMk id="11" creationId="{48FDF301-4B7C-5794-9A07-9288134FD328}"/>
          </ac:picMkLst>
        </pc:picChg>
      </pc:sldChg>
      <pc:sldChg chg="modSp add mod ord">
        <pc:chgData name="Jefferson Passerini" userId="ec684a97d9b6a829" providerId="LiveId" clId="{1A04D41B-A9BE-41B4-8656-DAF7AD5A257C}" dt="2024-03-21T16:40:08.125" v="77" actId="14100"/>
        <pc:sldMkLst>
          <pc:docMk/>
          <pc:sldMk cId="4036473807" sldId="306"/>
        </pc:sldMkLst>
        <pc:spChg chg="mod">
          <ac:chgData name="Jefferson Passerini" userId="ec684a97d9b6a829" providerId="LiveId" clId="{1A04D41B-A9BE-41B4-8656-DAF7AD5A257C}" dt="2024-03-21T16:40:08.125" v="77" actId="14100"/>
          <ac:spMkLst>
            <pc:docMk/>
            <pc:sldMk cId="4036473807" sldId="306"/>
            <ac:spMk id="6" creationId="{16D88F2F-6F25-EFA5-6552-3D1FB9E76C1E}"/>
          </ac:spMkLst>
        </pc:spChg>
      </pc:sldChg>
      <pc:sldChg chg="addSp delSp modSp add mod">
        <pc:chgData name="Jefferson Passerini" userId="ec684a97d9b6a829" providerId="LiveId" clId="{1A04D41B-A9BE-41B4-8656-DAF7AD5A257C}" dt="2024-03-21T16:42:05.784" v="92" actId="1076"/>
        <pc:sldMkLst>
          <pc:docMk/>
          <pc:sldMk cId="2365482107" sldId="307"/>
        </pc:sldMkLst>
        <pc:picChg chg="add mod">
          <ac:chgData name="Jefferson Passerini" userId="ec684a97d9b6a829" providerId="LiveId" clId="{1A04D41B-A9BE-41B4-8656-DAF7AD5A257C}" dt="2024-03-21T16:42:05.784" v="92" actId="1076"/>
          <ac:picMkLst>
            <pc:docMk/>
            <pc:sldMk cId="2365482107" sldId="307"/>
            <ac:picMk id="3" creationId="{6A739D01-A77C-A552-F67F-10E53980A376}"/>
          </ac:picMkLst>
        </pc:picChg>
        <pc:picChg chg="del">
          <ac:chgData name="Jefferson Passerini" userId="ec684a97d9b6a829" providerId="LiveId" clId="{1A04D41B-A9BE-41B4-8656-DAF7AD5A257C}" dt="2024-03-21T16:41:24.170" v="89" actId="478"/>
          <ac:picMkLst>
            <pc:docMk/>
            <pc:sldMk cId="2365482107" sldId="307"/>
            <ac:picMk id="8" creationId="{76DEE3B7-910D-4DD0-E12D-2C9AE58689F4}"/>
          </ac:picMkLst>
        </pc:picChg>
      </pc:sldChg>
      <pc:sldChg chg="add del">
        <pc:chgData name="Jefferson Passerini" userId="ec684a97d9b6a829" providerId="LiveId" clId="{1A04D41B-A9BE-41B4-8656-DAF7AD5A257C}" dt="2024-03-21T16:41:16.200" v="87" actId="47"/>
        <pc:sldMkLst>
          <pc:docMk/>
          <pc:sldMk cId="3223415547" sldId="307"/>
        </pc:sldMkLst>
      </pc:sldChg>
      <pc:sldChg chg="addSp delSp modSp add mod">
        <pc:chgData name="Jefferson Passerini" userId="ec684a97d9b6a829" providerId="LiveId" clId="{1A04D41B-A9BE-41B4-8656-DAF7AD5A257C}" dt="2024-03-21T16:43:02.960" v="99" actId="1076"/>
        <pc:sldMkLst>
          <pc:docMk/>
          <pc:sldMk cId="3969855783" sldId="308"/>
        </pc:sldMkLst>
        <pc:picChg chg="del">
          <ac:chgData name="Jefferson Passerini" userId="ec684a97d9b6a829" providerId="LiveId" clId="{1A04D41B-A9BE-41B4-8656-DAF7AD5A257C}" dt="2024-03-21T16:42:12.700" v="94" actId="478"/>
          <ac:picMkLst>
            <pc:docMk/>
            <pc:sldMk cId="3969855783" sldId="308"/>
            <ac:picMk id="3" creationId="{6A739D01-A77C-A552-F67F-10E53980A376}"/>
          </ac:picMkLst>
        </pc:picChg>
        <pc:picChg chg="del">
          <ac:chgData name="Jefferson Passerini" userId="ec684a97d9b6a829" providerId="LiveId" clId="{1A04D41B-A9BE-41B4-8656-DAF7AD5A257C}" dt="2024-03-21T16:42:40.785" v="97" actId="478"/>
          <ac:picMkLst>
            <pc:docMk/>
            <pc:sldMk cId="3969855783" sldId="308"/>
            <ac:picMk id="5" creationId="{A076F292-C63F-D0C7-76A0-7CB8A16B77B4}"/>
          </ac:picMkLst>
        </pc:picChg>
        <pc:picChg chg="add mod">
          <ac:chgData name="Jefferson Passerini" userId="ec684a97d9b6a829" providerId="LiveId" clId="{1A04D41B-A9BE-41B4-8656-DAF7AD5A257C}" dt="2024-03-21T16:42:38.259" v="96" actId="1076"/>
          <ac:picMkLst>
            <pc:docMk/>
            <pc:sldMk cId="3969855783" sldId="308"/>
            <ac:picMk id="7" creationId="{48672F94-482C-3FC3-6C5C-3FEAD3D80061}"/>
          </ac:picMkLst>
        </pc:picChg>
        <pc:picChg chg="add mod">
          <ac:chgData name="Jefferson Passerini" userId="ec684a97d9b6a829" providerId="LiveId" clId="{1A04D41B-A9BE-41B4-8656-DAF7AD5A257C}" dt="2024-03-21T16:43:02.960" v="99" actId="1076"/>
          <ac:picMkLst>
            <pc:docMk/>
            <pc:sldMk cId="3969855783" sldId="308"/>
            <ac:picMk id="9" creationId="{484EEEA4-8487-12E8-F431-C294B66A901E}"/>
          </ac:picMkLst>
        </pc:picChg>
      </pc:sldChg>
      <pc:sldChg chg="addSp delSp modSp add mod ord">
        <pc:chgData name="Jefferson Passerini" userId="ec684a97d9b6a829" providerId="LiveId" clId="{1A04D41B-A9BE-41B4-8656-DAF7AD5A257C}" dt="2024-03-21T16:44:04.444" v="116" actId="1035"/>
        <pc:sldMkLst>
          <pc:docMk/>
          <pc:sldMk cId="184367122" sldId="309"/>
        </pc:sldMkLst>
        <pc:picChg chg="del">
          <ac:chgData name="Jefferson Passerini" userId="ec684a97d9b6a829" providerId="LiveId" clId="{1A04D41B-A9BE-41B4-8656-DAF7AD5A257C}" dt="2024-03-21T16:43:15.054" v="103" actId="478"/>
          <ac:picMkLst>
            <pc:docMk/>
            <pc:sldMk cId="184367122" sldId="309"/>
            <ac:picMk id="3" creationId="{6A739D01-A77C-A552-F67F-10E53980A376}"/>
          </ac:picMkLst>
        </pc:picChg>
        <pc:picChg chg="add mod">
          <ac:chgData name="Jefferson Passerini" userId="ec684a97d9b6a829" providerId="LiveId" clId="{1A04D41B-A9BE-41B4-8656-DAF7AD5A257C}" dt="2024-03-21T16:44:04.444" v="116" actId="1035"/>
          <ac:picMkLst>
            <pc:docMk/>
            <pc:sldMk cId="184367122" sldId="309"/>
            <ac:picMk id="7" creationId="{6209254F-684D-590B-61CE-CEECEFBA0C54}"/>
          </ac:picMkLst>
        </pc:picChg>
      </pc:sldChg>
      <pc:sldChg chg="addSp delSp modSp add mod">
        <pc:chgData name="Jefferson Passerini" userId="ec684a97d9b6a829" providerId="LiveId" clId="{1A04D41B-A9BE-41B4-8656-DAF7AD5A257C}" dt="2024-03-21T16:45:28.563" v="121" actId="1076"/>
        <pc:sldMkLst>
          <pc:docMk/>
          <pc:sldMk cId="3423178199" sldId="310"/>
        </pc:sldMkLst>
        <pc:picChg chg="add mod">
          <ac:chgData name="Jefferson Passerini" userId="ec684a97d9b6a829" providerId="LiveId" clId="{1A04D41B-A9BE-41B4-8656-DAF7AD5A257C}" dt="2024-03-21T16:45:28.563" v="121" actId="1076"/>
          <ac:picMkLst>
            <pc:docMk/>
            <pc:sldMk cId="3423178199" sldId="310"/>
            <ac:picMk id="3" creationId="{47C43BC8-CAA2-DA76-61AE-9556C03DEA1E}"/>
          </ac:picMkLst>
        </pc:picChg>
        <pc:picChg chg="del">
          <ac:chgData name="Jefferson Passerini" userId="ec684a97d9b6a829" providerId="LiveId" clId="{1A04D41B-A9BE-41B4-8656-DAF7AD5A257C}" dt="2024-03-21T16:44:13.105" v="118" actId="478"/>
          <ac:picMkLst>
            <pc:docMk/>
            <pc:sldMk cId="3423178199" sldId="310"/>
            <ac:picMk id="7" creationId="{6209254F-684D-590B-61CE-CEECEFBA0C54}"/>
          </ac:picMkLst>
        </pc:picChg>
      </pc:sldChg>
      <pc:sldChg chg="addSp delSp modSp add mod">
        <pc:chgData name="Jefferson Passerini" userId="ec684a97d9b6a829" providerId="LiveId" clId="{1A04D41B-A9BE-41B4-8656-DAF7AD5A257C}" dt="2024-03-21T16:46:46.723" v="126" actId="1076"/>
        <pc:sldMkLst>
          <pc:docMk/>
          <pc:sldMk cId="3976152965" sldId="311"/>
        </pc:sldMkLst>
        <pc:picChg chg="del">
          <ac:chgData name="Jefferson Passerini" userId="ec684a97d9b6a829" providerId="LiveId" clId="{1A04D41B-A9BE-41B4-8656-DAF7AD5A257C}" dt="2024-03-21T16:45:37.322" v="123" actId="478"/>
          <ac:picMkLst>
            <pc:docMk/>
            <pc:sldMk cId="3976152965" sldId="311"/>
            <ac:picMk id="3" creationId="{47C43BC8-CAA2-DA76-61AE-9556C03DEA1E}"/>
          </ac:picMkLst>
        </pc:picChg>
        <pc:picChg chg="add mod">
          <ac:chgData name="Jefferson Passerini" userId="ec684a97d9b6a829" providerId="LiveId" clId="{1A04D41B-A9BE-41B4-8656-DAF7AD5A257C}" dt="2024-03-21T16:46:46.723" v="126" actId="1076"/>
          <ac:picMkLst>
            <pc:docMk/>
            <pc:sldMk cId="3976152965" sldId="311"/>
            <ac:picMk id="7" creationId="{BD933A90-F02D-FB56-678C-92E7F5658C66}"/>
          </ac:picMkLst>
        </pc:picChg>
      </pc:sldChg>
      <pc:sldChg chg="addSp delSp modSp add mod">
        <pc:chgData name="Jefferson Passerini" userId="ec684a97d9b6a829" providerId="LiveId" clId="{1A04D41B-A9BE-41B4-8656-DAF7AD5A257C}" dt="2024-03-21T16:47:41.615" v="131" actId="1076"/>
        <pc:sldMkLst>
          <pc:docMk/>
          <pc:sldMk cId="1059700921" sldId="312"/>
        </pc:sldMkLst>
        <pc:picChg chg="add mod">
          <ac:chgData name="Jefferson Passerini" userId="ec684a97d9b6a829" providerId="LiveId" clId="{1A04D41B-A9BE-41B4-8656-DAF7AD5A257C}" dt="2024-03-21T16:47:41.615" v="131" actId="1076"/>
          <ac:picMkLst>
            <pc:docMk/>
            <pc:sldMk cId="1059700921" sldId="312"/>
            <ac:picMk id="3" creationId="{22675E9C-658A-4A2E-DFFE-B0327ED5F4C8}"/>
          </ac:picMkLst>
        </pc:picChg>
        <pc:picChg chg="del">
          <ac:chgData name="Jefferson Passerini" userId="ec684a97d9b6a829" providerId="LiveId" clId="{1A04D41B-A9BE-41B4-8656-DAF7AD5A257C}" dt="2024-03-21T16:46:56.475" v="128" actId="478"/>
          <ac:picMkLst>
            <pc:docMk/>
            <pc:sldMk cId="1059700921" sldId="312"/>
            <ac:picMk id="7" creationId="{BD933A90-F02D-FB56-678C-92E7F5658C66}"/>
          </ac:picMkLst>
        </pc:picChg>
      </pc:sldChg>
      <pc:sldChg chg="addSp delSp modSp add mod">
        <pc:chgData name="Jefferson Passerini" userId="ec684a97d9b6a829" providerId="LiveId" clId="{1A04D41B-A9BE-41B4-8656-DAF7AD5A257C}" dt="2024-03-21T16:48:45.230" v="139" actId="1076"/>
        <pc:sldMkLst>
          <pc:docMk/>
          <pc:sldMk cId="1164132330" sldId="313"/>
        </pc:sldMkLst>
        <pc:picChg chg="del">
          <ac:chgData name="Jefferson Passerini" userId="ec684a97d9b6a829" providerId="LiveId" clId="{1A04D41B-A9BE-41B4-8656-DAF7AD5A257C}" dt="2024-03-21T16:47:49.547" v="133" actId="478"/>
          <ac:picMkLst>
            <pc:docMk/>
            <pc:sldMk cId="1164132330" sldId="313"/>
            <ac:picMk id="3" creationId="{22675E9C-658A-4A2E-DFFE-B0327ED5F4C8}"/>
          </ac:picMkLst>
        </pc:picChg>
        <pc:picChg chg="add mod">
          <ac:chgData name="Jefferson Passerini" userId="ec684a97d9b6a829" providerId="LiveId" clId="{1A04D41B-A9BE-41B4-8656-DAF7AD5A257C}" dt="2024-03-21T16:48:12.268" v="135" actId="1076"/>
          <ac:picMkLst>
            <pc:docMk/>
            <pc:sldMk cId="1164132330" sldId="313"/>
            <ac:picMk id="7" creationId="{DD65782E-4AF0-6205-82BC-914FC4CA5126}"/>
          </ac:picMkLst>
        </pc:picChg>
        <pc:picChg chg="add mod">
          <ac:chgData name="Jefferson Passerini" userId="ec684a97d9b6a829" providerId="LiveId" clId="{1A04D41B-A9BE-41B4-8656-DAF7AD5A257C}" dt="2024-03-21T16:48:45.230" v="139" actId="1076"/>
          <ac:picMkLst>
            <pc:docMk/>
            <pc:sldMk cId="1164132330" sldId="313"/>
            <ac:picMk id="9" creationId="{26E4EC8D-3CF0-20F9-1A1A-051DF4E7460B}"/>
          </ac:picMkLst>
        </pc:picChg>
      </pc:sldChg>
      <pc:sldChg chg="addSp modSp add mod">
        <pc:chgData name="Jefferson Passerini" userId="ec684a97d9b6a829" providerId="LiveId" clId="{1A04D41B-A9BE-41B4-8656-DAF7AD5A257C}" dt="2024-03-21T16:52:52.294" v="509" actId="20577"/>
        <pc:sldMkLst>
          <pc:docMk/>
          <pc:sldMk cId="742354239" sldId="314"/>
        </pc:sldMkLst>
        <pc:spChg chg="mod">
          <ac:chgData name="Jefferson Passerini" userId="ec684a97d9b6a829" providerId="LiveId" clId="{1A04D41B-A9BE-41B4-8656-DAF7AD5A257C}" dt="2024-03-21T16:52:52.294" v="509" actId="20577"/>
          <ac:spMkLst>
            <pc:docMk/>
            <pc:sldMk cId="742354239" sldId="314"/>
            <ac:spMk id="3" creationId="{212081E4-07F6-C689-2ACC-B6CADD634983}"/>
          </ac:spMkLst>
        </pc:spChg>
        <pc:picChg chg="add mod">
          <ac:chgData name="Jefferson Passerini" userId="ec684a97d9b6a829" providerId="LiveId" clId="{1A04D41B-A9BE-41B4-8656-DAF7AD5A257C}" dt="2024-03-21T16:52:24.990" v="413" actId="1076"/>
          <ac:picMkLst>
            <pc:docMk/>
            <pc:sldMk cId="742354239" sldId="314"/>
            <ac:picMk id="5" creationId="{F0C7AAB9-D24E-B3A9-89F5-2472C66C460C}"/>
          </ac:picMkLst>
        </pc:picChg>
      </pc:sldChg>
      <pc:sldChg chg="modSp add ord">
        <pc:chgData name="Jefferson Passerini" userId="ec684a97d9b6a829" providerId="LiveId" clId="{1A04D41B-A9BE-41B4-8656-DAF7AD5A257C}" dt="2024-03-21T16:53:51.876" v="514" actId="20577"/>
        <pc:sldMkLst>
          <pc:docMk/>
          <pc:sldMk cId="1146416026" sldId="315"/>
        </pc:sldMkLst>
        <pc:spChg chg="mod">
          <ac:chgData name="Jefferson Passerini" userId="ec684a97d9b6a829" providerId="LiveId" clId="{1A04D41B-A9BE-41B4-8656-DAF7AD5A257C}" dt="2024-03-21T16:53:51.876" v="514" actId="20577"/>
          <ac:spMkLst>
            <pc:docMk/>
            <pc:sldMk cId="1146416026" sldId="315"/>
            <ac:spMk id="2" creationId="{2E243026-E16F-9CDD-AE56-CF691B008A41}"/>
          </ac:spMkLst>
        </pc:spChg>
      </pc:sldChg>
      <pc:sldChg chg="modSp add ord">
        <pc:chgData name="Jefferson Passerini" userId="ec684a97d9b6a829" providerId="LiveId" clId="{1A04D41B-A9BE-41B4-8656-DAF7AD5A257C}" dt="2024-03-21T16:54:07.284" v="519" actId="20577"/>
        <pc:sldMkLst>
          <pc:docMk/>
          <pc:sldMk cId="3138280479" sldId="316"/>
        </pc:sldMkLst>
        <pc:spChg chg="mod">
          <ac:chgData name="Jefferson Passerini" userId="ec684a97d9b6a829" providerId="LiveId" clId="{1A04D41B-A9BE-41B4-8656-DAF7AD5A257C}" dt="2024-03-21T16:54:07.284" v="519" actId="20577"/>
          <ac:spMkLst>
            <pc:docMk/>
            <pc:sldMk cId="3138280479" sldId="316"/>
            <ac:spMk id="2" creationId="{2E243026-E16F-9CDD-AE56-CF691B008A41}"/>
          </ac:spMkLst>
        </pc:spChg>
      </pc:sldChg>
      <pc:sldChg chg="addSp delSp modSp mod">
        <pc:chgData name="Jefferson Passerini" userId="ec684a97d9b6a829" providerId="LiveId" clId="{1A04D41B-A9BE-41B4-8656-DAF7AD5A257C}" dt="2024-03-21T17:09:02.473" v="525" actId="1076"/>
        <pc:sldMkLst>
          <pc:docMk/>
          <pc:sldMk cId="3223805706" sldId="317"/>
        </pc:sldMkLst>
        <pc:picChg chg="add mod">
          <ac:chgData name="Jefferson Passerini" userId="ec684a97d9b6a829" providerId="LiveId" clId="{1A04D41B-A9BE-41B4-8656-DAF7AD5A257C}" dt="2024-03-21T17:08:42.236" v="522" actId="1076"/>
          <ac:picMkLst>
            <pc:docMk/>
            <pc:sldMk cId="3223805706" sldId="317"/>
            <ac:picMk id="3" creationId="{B165705B-D811-8A30-98D8-2B7FC7D15AE3}"/>
          </ac:picMkLst>
        </pc:picChg>
        <pc:picChg chg="del">
          <ac:chgData name="Jefferson Passerini" userId="ec684a97d9b6a829" providerId="LiveId" clId="{1A04D41B-A9BE-41B4-8656-DAF7AD5A257C}" dt="2024-03-21T17:08:44.980" v="523" actId="478"/>
          <ac:picMkLst>
            <pc:docMk/>
            <pc:sldMk cId="3223805706" sldId="317"/>
            <ac:picMk id="5" creationId="{A076F292-C63F-D0C7-76A0-7CB8A16B77B4}"/>
          </ac:picMkLst>
        </pc:picChg>
        <pc:picChg chg="del">
          <ac:chgData name="Jefferson Passerini" userId="ec684a97d9b6a829" providerId="LiveId" clId="{1A04D41B-A9BE-41B4-8656-DAF7AD5A257C}" dt="2024-03-21T17:08:37.890" v="520" actId="478"/>
          <ac:picMkLst>
            <pc:docMk/>
            <pc:sldMk cId="3223805706" sldId="317"/>
            <ac:picMk id="8" creationId="{76DEE3B7-910D-4DD0-E12D-2C9AE58689F4}"/>
          </ac:picMkLst>
        </pc:picChg>
        <pc:picChg chg="add mod">
          <ac:chgData name="Jefferson Passerini" userId="ec684a97d9b6a829" providerId="LiveId" clId="{1A04D41B-A9BE-41B4-8656-DAF7AD5A257C}" dt="2024-03-21T17:09:02.473" v="525" actId="1076"/>
          <ac:picMkLst>
            <pc:docMk/>
            <pc:sldMk cId="3223805706" sldId="317"/>
            <ac:picMk id="9" creationId="{1AC71556-F73D-F04A-F409-A141FA7C96FD}"/>
          </ac:picMkLst>
        </pc:picChg>
      </pc:sldChg>
      <pc:sldChg chg="addSp delSp modSp mod">
        <pc:chgData name="Jefferson Passerini" userId="ec684a97d9b6a829" providerId="LiveId" clId="{1A04D41B-A9BE-41B4-8656-DAF7AD5A257C}" dt="2024-03-21T17:11:46.817" v="544" actId="1076"/>
        <pc:sldMkLst>
          <pc:docMk/>
          <pc:sldMk cId="1252704191" sldId="318"/>
        </pc:sldMkLst>
        <pc:picChg chg="add mod">
          <ac:chgData name="Jefferson Passerini" userId="ec684a97d9b6a829" providerId="LiveId" clId="{1A04D41B-A9BE-41B4-8656-DAF7AD5A257C}" dt="2024-03-21T17:09:08.703" v="527"/>
          <ac:picMkLst>
            <pc:docMk/>
            <pc:sldMk cId="1252704191" sldId="318"/>
            <ac:picMk id="2" creationId="{68A49032-0459-C43D-57D2-BEC6F5F14281}"/>
          </ac:picMkLst>
        </pc:picChg>
        <pc:picChg chg="del">
          <ac:chgData name="Jefferson Passerini" userId="ec684a97d9b6a829" providerId="LiveId" clId="{1A04D41B-A9BE-41B4-8656-DAF7AD5A257C}" dt="2024-03-21T17:09:58.732" v="539" actId="478"/>
          <ac:picMkLst>
            <pc:docMk/>
            <pc:sldMk cId="1252704191" sldId="318"/>
            <ac:picMk id="3" creationId="{6A739D01-A77C-A552-F67F-10E53980A376}"/>
          </ac:picMkLst>
        </pc:picChg>
        <pc:picChg chg="del">
          <ac:chgData name="Jefferson Passerini" userId="ec684a97d9b6a829" providerId="LiveId" clId="{1A04D41B-A9BE-41B4-8656-DAF7AD5A257C}" dt="2024-03-21T17:09:07.665" v="526" actId="478"/>
          <ac:picMkLst>
            <pc:docMk/>
            <pc:sldMk cId="1252704191" sldId="318"/>
            <ac:picMk id="5" creationId="{A076F292-C63F-D0C7-76A0-7CB8A16B77B4}"/>
          </ac:picMkLst>
        </pc:picChg>
        <pc:picChg chg="add mod">
          <ac:chgData name="Jefferson Passerini" userId="ec684a97d9b6a829" providerId="LiveId" clId="{1A04D41B-A9BE-41B4-8656-DAF7AD5A257C}" dt="2024-03-21T17:11:46.817" v="544" actId="1076"/>
          <ac:picMkLst>
            <pc:docMk/>
            <pc:sldMk cId="1252704191" sldId="318"/>
            <ac:picMk id="8" creationId="{8358468E-3843-19E6-55FC-69F127780125}"/>
          </ac:picMkLst>
        </pc:picChg>
      </pc:sldChg>
      <pc:sldChg chg="addSp delSp modSp mod">
        <pc:chgData name="Jefferson Passerini" userId="ec684a97d9b6a829" providerId="LiveId" clId="{1A04D41B-A9BE-41B4-8656-DAF7AD5A257C}" dt="2024-03-21T17:12:07.111" v="546" actId="1076"/>
        <pc:sldMkLst>
          <pc:docMk/>
          <pc:sldMk cId="3762498758" sldId="319"/>
        </pc:sldMkLst>
        <pc:picChg chg="add mod">
          <ac:chgData name="Jefferson Passerini" userId="ec684a97d9b6a829" providerId="LiveId" clId="{1A04D41B-A9BE-41B4-8656-DAF7AD5A257C}" dt="2024-03-21T17:09:11.738" v="528"/>
          <ac:picMkLst>
            <pc:docMk/>
            <pc:sldMk cId="3762498758" sldId="319"/>
            <ac:picMk id="2" creationId="{62FD6A52-C4EC-6B37-787A-1792E034A7B2}"/>
          </ac:picMkLst>
        </pc:picChg>
        <pc:picChg chg="add mod">
          <ac:chgData name="Jefferson Passerini" userId="ec684a97d9b6a829" providerId="LiveId" clId="{1A04D41B-A9BE-41B4-8656-DAF7AD5A257C}" dt="2024-03-21T17:12:07.111" v="546" actId="1076"/>
          <ac:picMkLst>
            <pc:docMk/>
            <pc:sldMk cId="3762498758" sldId="319"/>
            <ac:picMk id="5" creationId="{E8C02669-168F-4402-EC96-2C76BAA2C9E9}"/>
          </ac:picMkLst>
        </pc:picChg>
        <pc:picChg chg="del">
          <ac:chgData name="Jefferson Passerini" userId="ec684a97d9b6a829" providerId="LiveId" clId="{1A04D41B-A9BE-41B4-8656-DAF7AD5A257C}" dt="2024-03-21T17:10:02.748" v="540" actId="478"/>
          <ac:picMkLst>
            <pc:docMk/>
            <pc:sldMk cId="3762498758" sldId="319"/>
            <ac:picMk id="7" creationId="{48672F94-482C-3FC3-6C5C-3FEAD3D80061}"/>
          </ac:picMkLst>
        </pc:picChg>
        <pc:picChg chg="del">
          <ac:chgData name="Jefferson Passerini" userId="ec684a97d9b6a829" providerId="LiveId" clId="{1A04D41B-A9BE-41B4-8656-DAF7AD5A257C}" dt="2024-03-21T17:10:05.546" v="541" actId="478"/>
          <ac:picMkLst>
            <pc:docMk/>
            <pc:sldMk cId="3762498758" sldId="319"/>
            <ac:picMk id="9" creationId="{484EEEA4-8487-12E8-F431-C294B66A901E}"/>
          </ac:picMkLst>
        </pc:picChg>
      </pc:sldChg>
      <pc:sldChg chg="addSp delSp modSp mod">
        <pc:chgData name="Jefferson Passerini" userId="ec684a97d9b6a829" providerId="LiveId" clId="{1A04D41B-A9BE-41B4-8656-DAF7AD5A257C}" dt="2024-03-21T17:09:17.053" v="530"/>
        <pc:sldMkLst>
          <pc:docMk/>
          <pc:sldMk cId="3452871164" sldId="320"/>
        </pc:sldMkLst>
        <pc:picChg chg="add mod">
          <ac:chgData name="Jefferson Passerini" userId="ec684a97d9b6a829" providerId="LiveId" clId="{1A04D41B-A9BE-41B4-8656-DAF7AD5A257C}" dt="2024-03-21T17:09:17.053" v="530"/>
          <ac:picMkLst>
            <pc:docMk/>
            <pc:sldMk cId="3452871164" sldId="320"/>
            <ac:picMk id="2" creationId="{8D3222E7-FB81-7542-B8F9-1AB2C4614DC1}"/>
          </ac:picMkLst>
        </pc:picChg>
        <pc:picChg chg="del">
          <ac:chgData name="Jefferson Passerini" userId="ec684a97d9b6a829" providerId="LiveId" clId="{1A04D41B-A9BE-41B4-8656-DAF7AD5A257C}" dt="2024-03-21T17:09:16" v="529" actId="478"/>
          <ac:picMkLst>
            <pc:docMk/>
            <pc:sldMk cId="3452871164" sldId="320"/>
            <ac:picMk id="5" creationId="{A076F292-C63F-D0C7-76A0-7CB8A16B77B4}"/>
          </ac:picMkLst>
        </pc:picChg>
      </pc:sldChg>
      <pc:sldChg chg="addSp delSp modSp mod">
        <pc:chgData name="Jefferson Passerini" userId="ec684a97d9b6a829" providerId="LiveId" clId="{1A04D41B-A9BE-41B4-8656-DAF7AD5A257C}" dt="2024-03-21T17:09:22.133" v="532"/>
        <pc:sldMkLst>
          <pc:docMk/>
          <pc:sldMk cId="4012342914" sldId="321"/>
        </pc:sldMkLst>
        <pc:picChg chg="add mod">
          <ac:chgData name="Jefferson Passerini" userId="ec684a97d9b6a829" providerId="LiveId" clId="{1A04D41B-A9BE-41B4-8656-DAF7AD5A257C}" dt="2024-03-21T17:09:22.133" v="532"/>
          <ac:picMkLst>
            <pc:docMk/>
            <pc:sldMk cId="4012342914" sldId="321"/>
            <ac:picMk id="2" creationId="{A870F1CF-E423-65D5-C438-22D2EF1F709F}"/>
          </ac:picMkLst>
        </pc:picChg>
        <pc:picChg chg="del">
          <ac:chgData name="Jefferson Passerini" userId="ec684a97d9b6a829" providerId="LiveId" clId="{1A04D41B-A9BE-41B4-8656-DAF7AD5A257C}" dt="2024-03-21T17:09:21.009" v="531" actId="478"/>
          <ac:picMkLst>
            <pc:docMk/>
            <pc:sldMk cId="4012342914" sldId="321"/>
            <ac:picMk id="5" creationId="{A076F292-C63F-D0C7-76A0-7CB8A16B77B4}"/>
          </ac:picMkLst>
        </pc:picChg>
      </pc:sldChg>
      <pc:sldChg chg="addSp delSp modSp mod">
        <pc:chgData name="Jefferson Passerini" userId="ec684a97d9b6a829" providerId="LiveId" clId="{1A04D41B-A9BE-41B4-8656-DAF7AD5A257C}" dt="2024-03-21T17:09:30.087" v="534"/>
        <pc:sldMkLst>
          <pc:docMk/>
          <pc:sldMk cId="1595083778" sldId="322"/>
        </pc:sldMkLst>
        <pc:picChg chg="add mod">
          <ac:chgData name="Jefferson Passerini" userId="ec684a97d9b6a829" providerId="LiveId" clId="{1A04D41B-A9BE-41B4-8656-DAF7AD5A257C}" dt="2024-03-21T17:09:30.087" v="534"/>
          <ac:picMkLst>
            <pc:docMk/>
            <pc:sldMk cId="1595083778" sldId="322"/>
            <ac:picMk id="2" creationId="{A9EC4917-C84E-CE1D-DD0E-8D4CA364F7A4}"/>
          </ac:picMkLst>
        </pc:picChg>
        <pc:picChg chg="del">
          <ac:chgData name="Jefferson Passerini" userId="ec684a97d9b6a829" providerId="LiveId" clId="{1A04D41B-A9BE-41B4-8656-DAF7AD5A257C}" dt="2024-03-21T17:09:29.040" v="533" actId="478"/>
          <ac:picMkLst>
            <pc:docMk/>
            <pc:sldMk cId="1595083778" sldId="322"/>
            <ac:picMk id="5" creationId="{A076F292-C63F-D0C7-76A0-7CB8A16B77B4}"/>
          </ac:picMkLst>
        </pc:picChg>
      </pc:sldChg>
      <pc:sldChg chg="addSp delSp modSp mod">
        <pc:chgData name="Jefferson Passerini" userId="ec684a97d9b6a829" providerId="LiveId" clId="{1A04D41B-A9BE-41B4-8656-DAF7AD5A257C}" dt="2024-03-21T17:09:37.041" v="536"/>
        <pc:sldMkLst>
          <pc:docMk/>
          <pc:sldMk cId="4186016689" sldId="323"/>
        </pc:sldMkLst>
        <pc:picChg chg="add mod">
          <ac:chgData name="Jefferson Passerini" userId="ec684a97d9b6a829" providerId="LiveId" clId="{1A04D41B-A9BE-41B4-8656-DAF7AD5A257C}" dt="2024-03-21T17:09:37.041" v="536"/>
          <ac:picMkLst>
            <pc:docMk/>
            <pc:sldMk cId="4186016689" sldId="323"/>
            <ac:picMk id="2" creationId="{06C0E8F8-7CBB-E9DC-9625-7546628CCED2}"/>
          </ac:picMkLst>
        </pc:picChg>
        <pc:picChg chg="del">
          <ac:chgData name="Jefferson Passerini" userId="ec684a97d9b6a829" providerId="LiveId" clId="{1A04D41B-A9BE-41B4-8656-DAF7AD5A257C}" dt="2024-03-21T17:09:35.884" v="535" actId="478"/>
          <ac:picMkLst>
            <pc:docMk/>
            <pc:sldMk cId="4186016689" sldId="323"/>
            <ac:picMk id="5" creationId="{A076F292-C63F-D0C7-76A0-7CB8A16B77B4}"/>
          </ac:picMkLst>
        </pc:picChg>
      </pc:sldChg>
      <pc:sldChg chg="addSp delSp modSp mod">
        <pc:chgData name="Jefferson Passerini" userId="ec684a97d9b6a829" providerId="LiveId" clId="{1A04D41B-A9BE-41B4-8656-DAF7AD5A257C}" dt="2024-03-21T17:09:46.229" v="538"/>
        <pc:sldMkLst>
          <pc:docMk/>
          <pc:sldMk cId="1055853781" sldId="324"/>
        </pc:sldMkLst>
        <pc:picChg chg="add mod">
          <ac:chgData name="Jefferson Passerini" userId="ec684a97d9b6a829" providerId="LiveId" clId="{1A04D41B-A9BE-41B4-8656-DAF7AD5A257C}" dt="2024-03-21T17:09:46.229" v="538"/>
          <ac:picMkLst>
            <pc:docMk/>
            <pc:sldMk cId="1055853781" sldId="324"/>
            <ac:picMk id="2" creationId="{170A0277-CEC4-E2D1-5E96-141BF21B15C9}"/>
          </ac:picMkLst>
        </pc:picChg>
        <pc:picChg chg="del">
          <ac:chgData name="Jefferson Passerini" userId="ec684a97d9b6a829" providerId="LiveId" clId="{1A04D41B-A9BE-41B4-8656-DAF7AD5A257C}" dt="2024-03-21T17:09:45.167" v="537" actId="478"/>
          <ac:picMkLst>
            <pc:docMk/>
            <pc:sldMk cId="1055853781" sldId="324"/>
            <ac:picMk id="5" creationId="{A076F292-C63F-D0C7-76A0-7CB8A16B77B4}"/>
          </ac:picMkLst>
        </pc:picChg>
      </pc:sldChg>
    </pc:docChg>
  </pc:docChgLst>
  <pc:docChgLst>
    <pc:chgData name="Jefferson Passerini" userId="ec684a97d9b6a829" providerId="LiveId" clId="{9C18CC58-E3C4-4569-ACAC-931F122A13B5}"/>
    <pc:docChg chg="undo custSel addSld delSld modSld sldOrd">
      <pc:chgData name="Jefferson Passerini" userId="ec684a97d9b6a829" providerId="LiveId" clId="{9C18CC58-E3C4-4569-ACAC-931F122A13B5}" dt="2024-04-23T14:39:44.422" v="4646" actId="1076"/>
      <pc:docMkLst>
        <pc:docMk/>
      </pc:docMkLst>
      <pc:sldChg chg="addSp delSp modSp mod modAnim">
        <pc:chgData name="Jefferson Passerini" userId="ec684a97d9b6a829" providerId="LiveId" clId="{9C18CC58-E3C4-4569-ACAC-931F122A13B5}" dt="2024-04-23T10:57:01.929" v="21" actId="20577"/>
        <pc:sldMkLst>
          <pc:docMk/>
          <pc:sldMk cId="3568309152" sldId="256"/>
        </pc:sldMkLst>
        <pc:spChg chg="mod">
          <ac:chgData name="Jefferson Passerini" userId="ec684a97d9b6a829" providerId="LiveId" clId="{9C18CC58-E3C4-4569-ACAC-931F122A13B5}" dt="2024-04-23T10:57:01.929" v="21" actId="20577"/>
          <ac:spMkLst>
            <pc:docMk/>
            <pc:sldMk cId="3568309152" sldId="256"/>
            <ac:spMk id="2" creationId="{2E243026-E16F-9CDD-AE56-CF691B008A41}"/>
          </ac:spMkLst>
        </pc:spChg>
        <pc:spChg chg="mod">
          <ac:chgData name="Jefferson Passerini" userId="ec684a97d9b6a829" providerId="LiveId" clId="{9C18CC58-E3C4-4569-ACAC-931F122A13B5}" dt="2024-04-23T10:56:49.476" v="5" actId="26606"/>
          <ac:spMkLst>
            <pc:docMk/>
            <pc:sldMk cId="3568309152" sldId="256"/>
            <ac:spMk id="3" creationId="{A782A01C-CDB4-BEF0-9F78-DD3F68C87023}"/>
          </ac:spMkLst>
        </pc:spChg>
        <pc:spChg chg="add del">
          <ac:chgData name="Jefferson Passerini" userId="ec684a97d9b6a829" providerId="LiveId" clId="{9C18CC58-E3C4-4569-ACAC-931F122A13B5}" dt="2024-04-23T10:56:49.491" v="6" actId="26606"/>
          <ac:spMkLst>
            <pc:docMk/>
            <pc:sldMk cId="3568309152" sldId="256"/>
            <ac:spMk id="115" creationId="{0671A8AE-40A1-4631-A6B8-581AFF065482}"/>
          </ac:spMkLst>
        </pc:spChg>
        <pc:spChg chg="add del">
          <ac:chgData name="Jefferson Passerini" userId="ec684a97d9b6a829" providerId="LiveId" clId="{9C18CC58-E3C4-4569-ACAC-931F122A13B5}" dt="2024-04-23T10:56:49.491" v="6" actId="26606"/>
          <ac:spMkLst>
            <pc:docMk/>
            <pc:sldMk cId="3568309152" sldId="256"/>
            <ac:spMk id="117" creationId="{AB58EF07-17C2-48CF-ABB0-EEF1F17CB8F0}"/>
          </ac:spMkLst>
        </pc:spChg>
        <pc:spChg chg="add del">
          <ac:chgData name="Jefferson Passerini" userId="ec684a97d9b6a829" providerId="LiveId" clId="{9C18CC58-E3C4-4569-ACAC-931F122A13B5}" dt="2024-04-23T10:56:49.491" v="6" actId="26606"/>
          <ac:spMkLst>
            <pc:docMk/>
            <pc:sldMk cId="3568309152" sldId="256"/>
            <ac:spMk id="119" creationId="{AF2F604E-43BE-4DC3-B983-E071523364F8}"/>
          </ac:spMkLst>
        </pc:spChg>
        <pc:spChg chg="add del">
          <ac:chgData name="Jefferson Passerini" userId="ec684a97d9b6a829" providerId="LiveId" clId="{9C18CC58-E3C4-4569-ACAC-931F122A13B5}" dt="2024-04-23T10:56:49.491" v="6" actId="26606"/>
          <ac:spMkLst>
            <pc:docMk/>
            <pc:sldMk cId="3568309152" sldId="256"/>
            <ac:spMk id="121" creationId="{08C9B587-E65E-4B52-B37C-ABEBB6E87928}"/>
          </ac:spMkLst>
        </pc:spChg>
        <pc:spChg chg="add del">
          <ac:chgData name="Jefferson Passerini" userId="ec684a97d9b6a829" providerId="LiveId" clId="{9C18CC58-E3C4-4569-ACAC-931F122A13B5}" dt="2024-04-23T10:56:49.476" v="5" actId="26606"/>
          <ac:spMkLst>
            <pc:docMk/>
            <pc:sldMk cId="3568309152" sldId="256"/>
            <ac:spMk id="126" creationId="{06DA9DF9-31F7-4056-B42E-878CC92417B8}"/>
          </ac:spMkLst>
        </pc:spChg>
        <pc:spChg chg="add">
          <ac:chgData name="Jefferson Passerini" userId="ec684a97d9b6a829" providerId="LiveId" clId="{9C18CC58-E3C4-4569-ACAC-931F122A13B5}" dt="2024-04-23T10:56:49.491" v="6" actId="26606"/>
          <ac:spMkLst>
            <pc:docMk/>
            <pc:sldMk cId="3568309152" sldId="256"/>
            <ac:spMk id="128" creationId="{AB58EF07-17C2-48CF-ABB0-EEF1F17CB8F0}"/>
          </ac:spMkLst>
        </pc:spChg>
        <pc:spChg chg="add">
          <ac:chgData name="Jefferson Passerini" userId="ec684a97d9b6a829" providerId="LiveId" clId="{9C18CC58-E3C4-4569-ACAC-931F122A13B5}" dt="2024-04-23T10:56:49.491" v="6" actId="26606"/>
          <ac:spMkLst>
            <pc:docMk/>
            <pc:sldMk cId="3568309152" sldId="256"/>
            <ac:spMk id="129" creationId="{0671A8AE-40A1-4631-A6B8-581AFF065482}"/>
          </ac:spMkLst>
        </pc:spChg>
        <pc:spChg chg="add">
          <ac:chgData name="Jefferson Passerini" userId="ec684a97d9b6a829" providerId="LiveId" clId="{9C18CC58-E3C4-4569-ACAC-931F122A13B5}" dt="2024-04-23T10:56:49.491" v="6" actId="26606"/>
          <ac:spMkLst>
            <pc:docMk/>
            <pc:sldMk cId="3568309152" sldId="256"/>
            <ac:spMk id="130" creationId="{AF2F604E-43BE-4DC3-B983-E071523364F8}"/>
          </ac:spMkLst>
        </pc:spChg>
        <pc:spChg chg="add">
          <ac:chgData name="Jefferson Passerini" userId="ec684a97d9b6a829" providerId="LiveId" clId="{9C18CC58-E3C4-4569-ACAC-931F122A13B5}" dt="2024-04-23T10:56:49.491" v="6" actId="26606"/>
          <ac:spMkLst>
            <pc:docMk/>
            <pc:sldMk cId="3568309152" sldId="256"/>
            <ac:spMk id="132" creationId="{08C9B587-E65E-4B52-B37C-ABEBB6E87928}"/>
          </ac:spMkLst>
        </pc:spChg>
        <pc:picChg chg="del">
          <ac:chgData name="Jefferson Passerini" userId="ec684a97d9b6a829" providerId="LiveId" clId="{9C18CC58-E3C4-4569-ACAC-931F122A13B5}" dt="2024-04-23T10:56:15.270" v="0" actId="478"/>
          <ac:picMkLst>
            <pc:docMk/>
            <pc:sldMk cId="3568309152" sldId="256"/>
            <ac:picMk id="5" creationId="{DFBD80F6-AE02-EB17-E133-E43FE5294113}"/>
          </ac:picMkLst>
        </pc:picChg>
        <pc:picChg chg="add mod ord">
          <ac:chgData name="Jefferson Passerini" userId="ec684a97d9b6a829" providerId="LiveId" clId="{9C18CC58-E3C4-4569-ACAC-931F122A13B5}" dt="2024-04-23T10:56:49.491" v="6" actId="26606"/>
          <ac:picMkLst>
            <pc:docMk/>
            <pc:sldMk cId="3568309152" sldId="256"/>
            <ac:picMk id="6" creationId="{FA403721-A357-B7FE-7C7A-3FA192D60084}"/>
          </ac:picMkLst>
        </pc:picChg>
      </pc:sldChg>
      <pc:sldChg chg="modSp mod">
        <pc:chgData name="Jefferson Passerini" userId="ec684a97d9b6a829" providerId="LiveId" clId="{9C18CC58-E3C4-4569-ACAC-931F122A13B5}" dt="2024-04-23T10:59:17.143" v="89" actId="20577"/>
        <pc:sldMkLst>
          <pc:docMk/>
          <pc:sldMk cId="3363249029" sldId="288"/>
        </pc:sldMkLst>
        <pc:spChg chg="mod">
          <ac:chgData name="Jefferson Passerini" userId="ec684a97d9b6a829" providerId="LiveId" clId="{9C18CC58-E3C4-4569-ACAC-931F122A13B5}" dt="2024-04-23T10:59:17.143" v="89" actId="20577"/>
          <ac:spMkLst>
            <pc:docMk/>
            <pc:sldMk cId="3363249029" sldId="288"/>
            <ac:spMk id="3" creationId="{212081E4-07F6-C689-2ACC-B6CADD634983}"/>
          </ac:spMkLst>
        </pc:spChg>
      </pc:sldChg>
      <pc:sldChg chg="modSp add mod ord modAnim">
        <pc:chgData name="Jefferson Passerini" userId="ec684a97d9b6a829" providerId="LiveId" clId="{9C18CC58-E3C4-4569-ACAC-931F122A13B5}" dt="2024-04-23T11:27:45.560" v="3614"/>
        <pc:sldMkLst>
          <pc:docMk/>
          <pc:sldMk cId="2625995648" sldId="289"/>
        </pc:sldMkLst>
        <pc:spChg chg="mod">
          <ac:chgData name="Jefferson Passerini" userId="ec684a97d9b6a829" providerId="LiveId" clId="{9C18CC58-E3C4-4569-ACAC-931F122A13B5}" dt="2024-04-23T10:57:30.743" v="58" actId="20577"/>
          <ac:spMkLst>
            <pc:docMk/>
            <pc:sldMk cId="2625995648" sldId="289"/>
            <ac:spMk id="2" creationId="{2E243026-E16F-9CDD-AE56-CF691B008A41}"/>
          </ac:spMkLst>
        </pc:spChg>
        <pc:spChg chg="mod">
          <ac:chgData name="Jefferson Passerini" userId="ec684a97d9b6a829" providerId="LiveId" clId="{9C18CC58-E3C4-4569-ACAC-931F122A13B5}" dt="2024-04-23T10:57:38.306" v="68" actId="27636"/>
          <ac:spMkLst>
            <pc:docMk/>
            <pc:sldMk cId="2625995648" sldId="289"/>
            <ac:spMk id="3" creationId="{A782A01C-CDB4-BEF0-9F78-DD3F68C87023}"/>
          </ac:spMkLst>
        </pc:spChg>
      </pc:sldChg>
      <pc:sldChg chg="add del">
        <pc:chgData name="Jefferson Passerini" userId="ec684a97d9b6a829" providerId="LiveId" clId="{9C18CC58-E3C4-4569-ACAC-931F122A13B5}" dt="2024-04-23T10:57:46.511" v="69" actId="47"/>
        <pc:sldMkLst>
          <pc:docMk/>
          <pc:sldMk cId="292680534" sldId="290"/>
        </pc:sldMkLst>
      </pc:sldChg>
      <pc:sldChg chg="modSp add ord">
        <pc:chgData name="Jefferson Passerini" userId="ec684a97d9b6a829" providerId="LiveId" clId="{9C18CC58-E3C4-4569-ACAC-931F122A13B5}" dt="2024-04-23T11:27:48.070" v="3616"/>
        <pc:sldMkLst>
          <pc:docMk/>
          <pc:sldMk cId="4122005000" sldId="290"/>
        </pc:sldMkLst>
        <pc:spChg chg="mod">
          <ac:chgData name="Jefferson Passerini" userId="ec684a97d9b6a829" providerId="LiveId" clId="{9C18CC58-E3C4-4569-ACAC-931F122A13B5}" dt="2024-04-23T10:57:52.761" v="76" actId="20577"/>
          <ac:spMkLst>
            <pc:docMk/>
            <pc:sldMk cId="4122005000" sldId="290"/>
            <ac:spMk id="2" creationId="{2E243026-E16F-9CDD-AE56-CF691B008A41}"/>
          </ac:spMkLst>
        </pc:spChg>
      </pc:sldChg>
      <pc:sldChg chg="addSp delSp modSp add mod setBg">
        <pc:chgData name="Jefferson Passerini" userId="ec684a97d9b6a829" providerId="LiveId" clId="{9C18CC58-E3C4-4569-ACAC-931F122A13B5}" dt="2024-04-23T11:05:32.033" v="537" actId="14100"/>
        <pc:sldMkLst>
          <pc:docMk/>
          <pc:sldMk cId="2088371813" sldId="291"/>
        </pc:sldMkLst>
        <pc:spChg chg="mod ord">
          <ac:chgData name="Jefferson Passerini" userId="ec684a97d9b6a829" providerId="LiveId" clId="{9C18CC58-E3C4-4569-ACAC-931F122A13B5}" dt="2024-04-23T11:05:32.033" v="537" actId="14100"/>
          <ac:spMkLst>
            <pc:docMk/>
            <pc:sldMk cId="2088371813" sldId="291"/>
            <ac:spMk id="3" creationId="{212081E4-07F6-C689-2ACC-B6CADD634983}"/>
          </ac:spMkLst>
        </pc:spChg>
        <pc:spChg chg="mod ord">
          <ac:chgData name="Jefferson Passerini" userId="ec684a97d9b6a829" providerId="LiveId" clId="{9C18CC58-E3C4-4569-ACAC-931F122A13B5}" dt="2024-04-23T11:00:37.318" v="99" actId="26606"/>
          <ac:spMkLst>
            <pc:docMk/>
            <pc:sldMk cId="2088371813" sldId="291"/>
            <ac:spMk id="4" creationId="{5EA05B02-D80D-3624-D3E0-6EB75542A97B}"/>
          </ac:spMkLst>
        </pc:spChg>
        <pc:spChg chg="add del">
          <ac:chgData name="Jefferson Passerini" userId="ec684a97d9b6a829" providerId="LiveId" clId="{9C18CC58-E3C4-4569-ACAC-931F122A13B5}" dt="2024-04-23T11:00:37.318" v="99" actId="26606"/>
          <ac:spMkLst>
            <pc:docMk/>
            <pc:sldMk cId="2088371813" sldId="291"/>
            <ac:spMk id="10" creationId="{8FC9BE17-9A7B-462D-AE50-3D8777387304}"/>
          </ac:spMkLst>
        </pc:spChg>
        <pc:spChg chg="add del">
          <ac:chgData name="Jefferson Passerini" userId="ec684a97d9b6a829" providerId="LiveId" clId="{9C18CC58-E3C4-4569-ACAC-931F122A13B5}" dt="2024-04-23T11:00:37.318" v="99" actId="26606"/>
          <ac:spMkLst>
            <pc:docMk/>
            <pc:sldMk cId="2088371813" sldId="291"/>
            <ac:spMk id="12" creationId="{3EBE8569-6AEC-4B8C-8D53-2DE337CDBA65}"/>
          </ac:spMkLst>
        </pc:spChg>
        <pc:spChg chg="add del">
          <ac:chgData name="Jefferson Passerini" userId="ec684a97d9b6a829" providerId="LiveId" clId="{9C18CC58-E3C4-4569-ACAC-931F122A13B5}" dt="2024-04-23T11:00:37.318" v="99" actId="26606"/>
          <ac:spMkLst>
            <pc:docMk/>
            <pc:sldMk cId="2088371813" sldId="291"/>
            <ac:spMk id="14" creationId="{55D4142C-5077-457F-A6AD-3FECFDB39685}"/>
          </ac:spMkLst>
        </pc:spChg>
        <pc:spChg chg="add del">
          <ac:chgData name="Jefferson Passerini" userId="ec684a97d9b6a829" providerId="LiveId" clId="{9C18CC58-E3C4-4569-ACAC-931F122A13B5}" dt="2024-04-23T11:00:37.318" v="99" actId="26606"/>
          <ac:spMkLst>
            <pc:docMk/>
            <pc:sldMk cId="2088371813" sldId="291"/>
            <ac:spMk id="16" creationId="{7A5F0580-5EE9-419F-96EE-B6529EF6E7D0}"/>
          </ac:spMkLst>
        </pc:spChg>
        <pc:picChg chg="add mod">
          <ac:chgData name="Jefferson Passerini" userId="ec684a97d9b6a829" providerId="LiveId" clId="{9C18CC58-E3C4-4569-ACAC-931F122A13B5}" dt="2024-04-23T11:00:54.053" v="104" actId="1076"/>
          <ac:picMkLst>
            <pc:docMk/>
            <pc:sldMk cId="2088371813" sldId="291"/>
            <ac:picMk id="5" creationId="{3CE4B6E2-6C03-E8C9-F21C-E90D3FEF0B8F}"/>
          </ac:picMkLst>
        </pc:picChg>
      </pc:sldChg>
      <pc:sldChg chg="modSp add mod">
        <pc:chgData name="Jefferson Passerini" userId="ec684a97d9b6a829" providerId="LiveId" clId="{9C18CC58-E3C4-4569-ACAC-931F122A13B5}" dt="2024-04-23T11:07:27.497" v="856" actId="20577"/>
        <pc:sldMkLst>
          <pc:docMk/>
          <pc:sldMk cId="2391206750" sldId="292"/>
        </pc:sldMkLst>
        <pc:spChg chg="mod">
          <ac:chgData name="Jefferson Passerini" userId="ec684a97d9b6a829" providerId="LiveId" clId="{9C18CC58-E3C4-4569-ACAC-931F122A13B5}" dt="2024-04-23T11:07:27.497" v="856" actId="20577"/>
          <ac:spMkLst>
            <pc:docMk/>
            <pc:sldMk cId="2391206750" sldId="292"/>
            <ac:spMk id="3" creationId="{212081E4-07F6-C689-2ACC-B6CADD634983}"/>
          </ac:spMkLst>
        </pc:spChg>
      </pc:sldChg>
      <pc:sldChg chg="addSp delSp modSp add mod setBg">
        <pc:chgData name="Jefferson Passerini" userId="ec684a97d9b6a829" providerId="LiveId" clId="{9C18CC58-E3C4-4569-ACAC-931F122A13B5}" dt="2024-04-23T11:12:06.818" v="1474" actId="113"/>
        <pc:sldMkLst>
          <pc:docMk/>
          <pc:sldMk cId="508016890" sldId="293"/>
        </pc:sldMkLst>
        <pc:spChg chg="mod ord">
          <ac:chgData name="Jefferson Passerini" userId="ec684a97d9b6a829" providerId="LiveId" clId="{9C18CC58-E3C4-4569-ACAC-931F122A13B5}" dt="2024-04-23T11:12:06.818" v="1474" actId="113"/>
          <ac:spMkLst>
            <pc:docMk/>
            <pc:sldMk cId="508016890" sldId="293"/>
            <ac:spMk id="3" creationId="{212081E4-07F6-C689-2ACC-B6CADD634983}"/>
          </ac:spMkLst>
        </pc:spChg>
        <pc:spChg chg="mod">
          <ac:chgData name="Jefferson Passerini" userId="ec684a97d9b6a829" providerId="LiveId" clId="{9C18CC58-E3C4-4569-ACAC-931F122A13B5}" dt="2024-04-23T11:08:51.388" v="876" actId="26606"/>
          <ac:spMkLst>
            <pc:docMk/>
            <pc:sldMk cId="508016890" sldId="293"/>
            <ac:spMk id="4" creationId="{5EA05B02-D80D-3624-D3E0-6EB75542A97B}"/>
          </ac:spMkLst>
        </pc:spChg>
        <pc:spChg chg="add del">
          <ac:chgData name="Jefferson Passerini" userId="ec684a97d9b6a829" providerId="LiveId" clId="{9C18CC58-E3C4-4569-ACAC-931F122A13B5}" dt="2024-04-23T11:08:51.388" v="876" actId="26606"/>
          <ac:spMkLst>
            <pc:docMk/>
            <pc:sldMk cId="508016890" sldId="293"/>
            <ac:spMk id="11" creationId="{201CC55D-ED54-4C5C-95E6-10947BD1103B}"/>
          </ac:spMkLst>
        </pc:spChg>
        <pc:spChg chg="add del">
          <ac:chgData name="Jefferson Passerini" userId="ec684a97d9b6a829" providerId="LiveId" clId="{9C18CC58-E3C4-4569-ACAC-931F122A13B5}" dt="2024-04-23T11:08:51.388" v="876" actId="26606"/>
          <ac:spMkLst>
            <pc:docMk/>
            <pc:sldMk cId="508016890" sldId="293"/>
            <ac:spMk id="17" creationId="{3873B707-463F-40B0-8227-E8CC6C67EB25}"/>
          </ac:spMkLst>
        </pc:spChg>
        <pc:spChg chg="add del">
          <ac:chgData name="Jefferson Passerini" userId="ec684a97d9b6a829" providerId="LiveId" clId="{9C18CC58-E3C4-4569-ACAC-931F122A13B5}" dt="2024-04-23T11:08:51.388" v="876" actId="26606"/>
          <ac:spMkLst>
            <pc:docMk/>
            <pc:sldMk cId="508016890" sldId="293"/>
            <ac:spMk id="19" creationId="{C13237C8-E62C-4F0D-A318-BD6FB6C2D138}"/>
          </ac:spMkLst>
        </pc:spChg>
        <pc:spChg chg="add del">
          <ac:chgData name="Jefferson Passerini" userId="ec684a97d9b6a829" providerId="LiveId" clId="{9C18CC58-E3C4-4569-ACAC-931F122A13B5}" dt="2024-04-23T11:08:51.388" v="876" actId="26606"/>
          <ac:spMkLst>
            <pc:docMk/>
            <pc:sldMk cId="508016890" sldId="293"/>
            <ac:spMk id="21" creationId="{19C9EAEA-39D0-4B0E-A0EB-51E7B26740B1}"/>
          </ac:spMkLst>
        </pc:spChg>
        <pc:grpChg chg="add del">
          <ac:chgData name="Jefferson Passerini" userId="ec684a97d9b6a829" providerId="LiveId" clId="{9C18CC58-E3C4-4569-ACAC-931F122A13B5}" dt="2024-04-23T11:08:51.388" v="876" actId="26606"/>
          <ac:grpSpMkLst>
            <pc:docMk/>
            <pc:sldMk cId="508016890" sldId="293"/>
            <ac:grpSpMk id="13" creationId="{1DE889C7-FAD6-4397-98E2-05D503484459}"/>
          </ac:grpSpMkLst>
        </pc:grpChg>
        <pc:picChg chg="del">
          <ac:chgData name="Jefferson Passerini" userId="ec684a97d9b6a829" providerId="LiveId" clId="{9C18CC58-E3C4-4569-ACAC-931F122A13B5}" dt="2024-04-23T11:08:46.879" v="873" actId="478"/>
          <ac:picMkLst>
            <pc:docMk/>
            <pc:sldMk cId="508016890" sldId="293"/>
            <ac:picMk id="5" creationId="{3CE4B6E2-6C03-E8C9-F21C-E90D3FEF0B8F}"/>
          </ac:picMkLst>
        </pc:picChg>
        <pc:picChg chg="add mod">
          <ac:chgData name="Jefferson Passerini" userId="ec684a97d9b6a829" providerId="LiveId" clId="{9C18CC58-E3C4-4569-ACAC-931F122A13B5}" dt="2024-04-23T11:09:01.363" v="879" actId="1076"/>
          <ac:picMkLst>
            <pc:docMk/>
            <pc:sldMk cId="508016890" sldId="293"/>
            <ac:picMk id="6" creationId="{3A59646E-CCE4-971E-0516-3349E4AA1305}"/>
          </ac:picMkLst>
        </pc:picChg>
      </pc:sldChg>
      <pc:sldChg chg="modSp add mod">
        <pc:chgData name="Jefferson Passerini" userId="ec684a97d9b6a829" providerId="LiveId" clId="{9C18CC58-E3C4-4569-ACAC-931F122A13B5}" dt="2024-04-23T11:16:28.286" v="1895" actId="313"/>
        <pc:sldMkLst>
          <pc:docMk/>
          <pc:sldMk cId="322081589" sldId="294"/>
        </pc:sldMkLst>
        <pc:spChg chg="mod">
          <ac:chgData name="Jefferson Passerini" userId="ec684a97d9b6a829" providerId="LiveId" clId="{9C18CC58-E3C4-4569-ACAC-931F122A13B5}" dt="2024-04-23T11:16:28.286" v="1895" actId="313"/>
          <ac:spMkLst>
            <pc:docMk/>
            <pc:sldMk cId="322081589" sldId="294"/>
            <ac:spMk id="3" creationId="{212081E4-07F6-C689-2ACC-B6CADD634983}"/>
          </ac:spMkLst>
        </pc:spChg>
      </pc:sldChg>
      <pc:sldChg chg="modSp add mod">
        <pc:chgData name="Jefferson Passerini" userId="ec684a97d9b6a829" providerId="LiveId" clId="{9C18CC58-E3C4-4569-ACAC-931F122A13B5}" dt="2024-04-23T11:17:40.146" v="2157" actId="20577"/>
        <pc:sldMkLst>
          <pc:docMk/>
          <pc:sldMk cId="3914312885" sldId="295"/>
        </pc:sldMkLst>
        <pc:spChg chg="mod">
          <ac:chgData name="Jefferson Passerini" userId="ec684a97d9b6a829" providerId="LiveId" clId="{9C18CC58-E3C4-4569-ACAC-931F122A13B5}" dt="2024-04-23T11:17:40.146" v="2157" actId="20577"/>
          <ac:spMkLst>
            <pc:docMk/>
            <pc:sldMk cId="3914312885" sldId="295"/>
            <ac:spMk id="3" creationId="{212081E4-07F6-C689-2ACC-B6CADD634983}"/>
          </ac:spMkLst>
        </pc:spChg>
      </pc:sldChg>
      <pc:sldChg chg="modSp add mod">
        <pc:chgData name="Jefferson Passerini" userId="ec684a97d9b6a829" providerId="LiveId" clId="{9C18CC58-E3C4-4569-ACAC-931F122A13B5}" dt="2024-04-23T11:20:10.226" v="2719" actId="20577"/>
        <pc:sldMkLst>
          <pc:docMk/>
          <pc:sldMk cId="212045045" sldId="296"/>
        </pc:sldMkLst>
        <pc:spChg chg="mod">
          <ac:chgData name="Jefferson Passerini" userId="ec684a97d9b6a829" providerId="LiveId" clId="{9C18CC58-E3C4-4569-ACAC-931F122A13B5}" dt="2024-04-23T11:20:10.226" v="2719" actId="20577"/>
          <ac:spMkLst>
            <pc:docMk/>
            <pc:sldMk cId="212045045" sldId="296"/>
            <ac:spMk id="3" creationId="{212081E4-07F6-C689-2ACC-B6CADD634983}"/>
          </ac:spMkLst>
        </pc:spChg>
      </pc:sldChg>
      <pc:sldChg chg="delSp modSp add mod">
        <pc:chgData name="Jefferson Passerini" userId="ec684a97d9b6a829" providerId="LiveId" clId="{9C18CC58-E3C4-4569-ACAC-931F122A13B5}" dt="2024-04-23T11:26:21.801" v="3380" actId="20577"/>
        <pc:sldMkLst>
          <pc:docMk/>
          <pc:sldMk cId="3732603199" sldId="297"/>
        </pc:sldMkLst>
        <pc:spChg chg="mod">
          <ac:chgData name="Jefferson Passerini" userId="ec684a97d9b6a829" providerId="LiveId" clId="{9C18CC58-E3C4-4569-ACAC-931F122A13B5}" dt="2024-04-23T11:26:21.801" v="3380" actId="20577"/>
          <ac:spMkLst>
            <pc:docMk/>
            <pc:sldMk cId="3732603199" sldId="297"/>
            <ac:spMk id="3" creationId="{212081E4-07F6-C689-2ACC-B6CADD634983}"/>
          </ac:spMkLst>
        </pc:spChg>
        <pc:picChg chg="del">
          <ac:chgData name="Jefferson Passerini" userId="ec684a97d9b6a829" providerId="LiveId" clId="{9C18CC58-E3C4-4569-ACAC-931F122A13B5}" dt="2024-04-23T11:20:23.462" v="2721" actId="478"/>
          <ac:picMkLst>
            <pc:docMk/>
            <pc:sldMk cId="3732603199" sldId="297"/>
            <ac:picMk id="6" creationId="{3A59646E-CCE4-971E-0516-3349E4AA1305}"/>
          </ac:picMkLst>
        </pc:picChg>
      </pc:sldChg>
      <pc:sldChg chg="modSp add mod">
        <pc:chgData name="Jefferson Passerini" userId="ec684a97d9b6a829" providerId="LiveId" clId="{9C18CC58-E3C4-4569-ACAC-931F122A13B5}" dt="2024-04-23T11:27:22.614" v="3611" actId="20577"/>
        <pc:sldMkLst>
          <pc:docMk/>
          <pc:sldMk cId="2927201400" sldId="298"/>
        </pc:sldMkLst>
        <pc:spChg chg="mod">
          <ac:chgData name="Jefferson Passerini" userId="ec684a97d9b6a829" providerId="LiveId" clId="{9C18CC58-E3C4-4569-ACAC-931F122A13B5}" dt="2024-04-23T11:27:22.614" v="3611" actId="20577"/>
          <ac:spMkLst>
            <pc:docMk/>
            <pc:sldMk cId="2927201400" sldId="298"/>
            <ac:spMk id="3" creationId="{212081E4-07F6-C689-2ACC-B6CADD634983}"/>
          </ac:spMkLst>
        </pc:spChg>
      </pc:sldChg>
      <pc:sldChg chg="addSp modSp add mod">
        <pc:chgData name="Jefferson Passerini" userId="ec684a97d9b6a829" providerId="LiveId" clId="{9C18CC58-E3C4-4569-ACAC-931F122A13B5}" dt="2024-04-23T13:56:49.831" v="3983" actId="1037"/>
        <pc:sldMkLst>
          <pc:docMk/>
          <pc:sldMk cId="3810467364" sldId="299"/>
        </pc:sldMkLst>
        <pc:spChg chg="mod">
          <ac:chgData name="Jefferson Passerini" userId="ec684a97d9b6a829" providerId="LiveId" clId="{9C18CC58-E3C4-4569-ACAC-931F122A13B5}" dt="2024-04-23T13:55:22.939" v="3968" actId="113"/>
          <ac:spMkLst>
            <pc:docMk/>
            <pc:sldMk cId="3810467364" sldId="299"/>
            <ac:spMk id="3" creationId="{212081E4-07F6-C689-2ACC-B6CADD634983}"/>
          </ac:spMkLst>
        </pc:spChg>
        <pc:spChg chg="add mod">
          <ac:chgData name="Jefferson Passerini" userId="ec684a97d9b6a829" providerId="LiveId" clId="{9C18CC58-E3C4-4569-ACAC-931F122A13B5}" dt="2024-04-23T13:52:31.267" v="3870" actId="208"/>
          <ac:spMkLst>
            <pc:docMk/>
            <pc:sldMk cId="3810467364" sldId="299"/>
            <ac:spMk id="6" creationId="{6901F2A3-B3A4-44C6-8215-DB898BB4675D}"/>
          </ac:spMkLst>
        </pc:spChg>
        <pc:spChg chg="add mod">
          <ac:chgData name="Jefferson Passerini" userId="ec684a97d9b6a829" providerId="LiveId" clId="{9C18CC58-E3C4-4569-ACAC-931F122A13B5}" dt="2024-04-23T13:54:06.534" v="3880" actId="14100"/>
          <ac:spMkLst>
            <pc:docMk/>
            <pc:sldMk cId="3810467364" sldId="299"/>
            <ac:spMk id="9" creationId="{45DBA949-10CE-E69A-0670-6F71590C8B92}"/>
          </ac:spMkLst>
        </pc:spChg>
        <pc:picChg chg="add mod">
          <ac:chgData name="Jefferson Passerini" userId="ec684a97d9b6a829" providerId="LiveId" clId="{9C18CC58-E3C4-4569-ACAC-931F122A13B5}" dt="2024-04-23T13:48:01.635" v="3643" actId="1038"/>
          <ac:picMkLst>
            <pc:docMk/>
            <pc:sldMk cId="3810467364" sldId="299"/>
            <ac:picMk id="5" creationId="{90292F62-01FC-695E-D99F-2CCDF2ABD11A}"/>
          </ac:picMkLst>
        </pc:picChg>
        <pc:picChg chg="add mod">
          <ac:chgData name="Jefferson Passerini" userId="ec684a97d9b6a829" providerId="LiveId" clId="{9C18CC58-E3C4-4569-ACAC-931F122A13B5}" dt="2024-04-23T13:53:47.691" v="3876" actId="1076"/>
          <ac:picMkLst>
            <pc:docMk/>
            <pc:sldMk cId="3810467364" sldId="299"/>
            <ac:picMk id="8" creationId="{E2BE2CC3-A4F2-1EB1-C9A1-AC6319F863FC}"/>
          </ac:picMkLst>
        </pc:picChg>
        <pc:picChg chg="add mod">
          <ac:chgData name="Jefferson Passerini" userId="ec684a97d9b6a829" providerId="LiveId" clId="{9C18CC58-E3C4-4569-ACAC-931F122A13B5}" dt="2024-04-23T13:56:49.831" v="3983" actId="1037"/>
          <ac:picMkLst>
            <pc:docMk/>
            <pc:sldMk cId="3810467364" sldId="299"/>
            <ac:picMk id="11" creationId="{006D393B-A746-99D0-1984-D8D42BF8FF77}"/>
          </ac:picMkLst>
        </pc:picChg>
      </pc:sldChg>
      <pc:sldChg chg="add ord">
        <pc:chgData name="Jefferson Passerini" userId="ec684a97d9b6a829" providerId="LiveId" clId="{9C18CC58-E3C4-4569-ACAC-931F122A13B5}" dt="2024-04-23T13:51:33.754" v="3866"/>
        <pc:sldMkLst>
          <pc:docMk/>
          <pc:sldMk cId="2080967768" sldId="300"/>
        </pc:sldMkLst>
      </pc:sldChg>
      <pc:sldChg chg="addSp delSp modSp add mod">
        <pc:chgData name="Jefferson Passerini" userId="ec684a97d9b6a829" providerId="LiveId" clId="{9C18CC58-E3C4-4569-ACAC-931F122A13B5}" dt="2024-04-23T13:57:37.349" v="3989" actId="1076"/>
        <pc:sldMkLst>
          <pc:docMk/>
          <pc:sldMk cId="2135612644" sldId="301"/>
        </pc:sldMkLst>
        <pc:picChg chg="add mod">
          <ac:chgData name="Jefferson Passerini" userId="ec684a97d9b6a829" providerId="LiveId" clId="{9C18CC58-E3C4-4569-ACAC-931F122A13B5}" dt="2024-04-23T13:57:37.349" v="3989" actId="1076"/>
          <ac:picMkLst>
            <pc:docMk/>
            <pc:sldMk cId="2135612644" sldId="301"/>
            <ac:picMk id="7" creationId="{C06FD6D3-0310-A1E1-32F5-C54878C5C0C4}"/>
          </ac:picMkLst>
        </pc:picChg>
        <pc:picChg chg="del">
          <ac:chgData name="Jefferson Passerini" userId="ec684a97d9b6a829" providerId="LiveId" clId="{9C18CC58-E3C4-4569-ACAC-931F122A13B5}" dt="2024-04-23T13:57:04.213" v="3985" actId="478"/>
          <ac:picMkLst>
            <pc:docMk/>
            <pc:sldMk cId="2135612644" sldId="301"/>
            <ac:picMk id="11" creationId="{006D393B-A746-99D0-1984-D8D42BF8FF77}"/>
          </ac:picMkLst>
        </pc:picChg>
      </pc:sldChg>
      <pc:sldChg chg="addSp delSp modSp add mod">
        <pc:chgData name="Jefferson Passerini" userId="ec684a97d9b6a829" providerId="LiveId" clId="{9C18CC58-E3C4-4569-ACAC-931F122A13B5}" dt="2024-04-23T13:59:02.033" v="3996" actId="1076"/>
        <pc:sldMkLst>
          <pc:docMk/>
          <pc:sldMk cId="1539175940" sldId="302"/>
        </pc:sldMkLst>
        <pc:picChg chg="del">
          <ac:chgData name="Jefferson Passerini" userId="ec684a97d9b6a829" providerId="LiveId" clId="{9C18CC58-E3C4-4569-ACAC-931F122A13B5}" dt="2024-04-23T13:57:48.116" v="3991" actId="478"/>
          <ac:picMkLst>
            <pc:docMk/>
            <pc:sldMk cId="1539175940" sldId="302"/>
            <ac:picMk id="7" creationId="{C06FD6D3-0310-A1E1-32F5-C54878C5C0C4}"/>
          </ac:picMkLst>
        </pc:picChg>
        <pc:picChg chg="add mod">
          <ac:chgData name="Jefferson Passerini" userId="ec684a97d9b6a829" providerId="LiveId" clId="{9C18CC58-E3C4-4569-ACAC-931F122A13B5}" dt="2024-04-23T13:59:02.033" v="3996" actId="1076"/>
          <ac:picMkLst>
            <pc:docMk/>
            <pc:sldMk cId="1539175940" sldId="302"/>
            <ac:picMk id="10" creationId="{289D6F51-3B4C-26F0-FF29-318381706385}"/>
          </ac:picMkLst>
        </pc:picChg>
      </pc:sldChg>
      <pc:sldChg chg="addSp delSp modSp add mod">
        <pc:chgData name="Jefferson Passerini" userId="ec684a97d9b6a829" providerId="LiveId" clId="{9C18CC58-E3C4-4569-ACAC-931F122A13B5}" dt="2024-04-23T13:59:56.764" v="4003" actId="1076"/>
        <pc:sldMkLst>
          <pc:docMk/>
          <pc:sldMk cId="1718121619" sldId="303"/>
        </pc:sldMkLst>
        <pc:picChg chg="add mod">
          <ac:chgData name="Jefferson Passerini" userId="ec684a97d9b6a829" providerId="LiveId" clId="{9C18CC58-E3C4-4569-ACAC-931F122A13B5}" dt="2024-04-23T13:59:56.764" v="4003" actId="1076"/>
          <ac:picMkLst>
            <pc:docMk/>
            <pc:sldMk cId="1718121619" sldId="303"/>
            <ac:picMk id="7" creationId="{406391DA-3896-5CF5-22B8-FF3F903E8ECF}"/>
          </ac:picMkLst>
        </pc:picChg>
        <pc:picChg chg="del">
          <ac:chgData name="Jefferson Passerini" userId="ec684a97d9b6a829" providerId="LiveId" clId="{9C18CC58-E3C4-4569-ACAC-931F122A13B5}" dt="2024-04-23T13:59:18.799" v="3998" actId="478"/>
          <ac:picMkLst>
            <pc:docMk/>
            <pc:sldMk cId="1718121619" sldId="303"/>
            <ac:picMk id="10" creationId="{289D6F51-3B4C-26F0-FF29-318381706385}"/>
          </ac:picMkLst>
        </pc:picChg>
      </pc:sldChg>
      <pc:sldChg chg="addSp delSp modSp add mod">
        <pc:chgData name="Jefferson Passerini" userId="ec684a97d9b6a829" providerId="LiveId" clId="{9C18CC58-E3C4-4569-ACAC-931F122A13B5}" dt="2024-04-23T14:03:18.122" v="4118" actId="1076"/>
        <pc:sldMkLst>
          <pc:docMk/>
          <pc:sldMk cId="1524712591" sldId="304"/>
        </pc:sldMkLst>
        <pc:spChg chg="mod">
          <ac:chgData name="Jefferson Passerini" userId="ec684a97d9b6a829" providerId="LiveId" clId="{9C18CC58-E3C4-4569-ACAC-931F122A13B5}" dt="2024-04-23T14:00:46.516" v="4071" actId="113"/>
          <ac:spMkLst>
            <pc:docMk/>
            <pc:sldMk cId="1524712591" sldId="304"/>
            <ac:spMk id="3" creationId="{212081E4-07F6-C689-2ACC-B6CADD634983}"/>
          </ac:spMkLst>
        </pc:spChg>
        <pc:spChg chg="mod">
          <ac:chgData name="Jefferson Passerini" userId="ec684a97d9b6a829" providerId="LiveId" clId="{9C18CC58-E3C4-4569-ACAC-931F122A13B5}" dt="2024-04-23T14:01:05.759" v="4074" actId="14100"/>
          <ac:spMkLst>
            <pc:docMk/>
            <pc:sldMk cId="1524712591" sldId="304"/>
            <ac:spMk id="6" creationId="{6901F2A3-B3A4-44C6-8215-DB898BB4675D}"/>
          </ac:spMkLst>
        </pc:spChg>
        <pc:spChg chg="mod ord">
          <ac:chgData name="Jefferson Passerini" userId="ec684a97d9b6a829" providerId="LiveId" clId="{9C18CC58-E3C4-4569-ACAC-931F122A13B5}" dt="2024-04-23T14:01:59.335" v="4110" actId="1038"/>
          <ac:spMkLst>
            <pc:docMk/>
            <pc:sldMk cId="1524712591" sldId="304"/>
            <ac:spMk id="9" creationId="{45DBA949-10CE-E69A-0670-6F71590C8B92}"/>
          </ac:spMkLst>
        </pc:spChg>
        <pc:picChg chg="del">
          <ac:chgData name="Jefferson Passerini" userId="ec684a97d9b6a829" providerId="LiveId" clId="{9C18CC58-E3C4-4569-ACAC-931F122A13B5}" dt="2024-04-23T14:00:21.816" v="4005" actId="478"/>
          <ac:picMkLst>
            <pc:docMk/>
            <pc:sldMk cId="1524712591" sldId="304"/>
            <ac:picMk id="7" creationId="{406391DA-3896-5CF5-22B8-FF3F903E8ECF}"/>
          </ac:picMkLst>
        </pc:picChg>
        <pc:picChg chg="del">
          <ac:chgData name="Jefferson Passerini" userId="ec684a97d9b6a829" providerId="LiveId" clId="{9C18CC58-E3C4-4569-ACAC-931F122A13B5}" dt="2024-04-23T14:00:50.796" v="4072" actId="478"/>
          <ac:picMkLst>
            <pc:docMk/>
            <pc:sldMk cId="1524712591" sldId="304"/>
            <ac:picMk id="8" creationId="{E2BE2CC3-A4F2-1EB1-C9A1-AC6319F863FC}"/>
          </ac:picMkLst>
        </pc:picChg>
        <pc:picChg chg="add mod">
          <ac:chgData name="Jefferson Passerini" userId="ec684a97d9b6a829" providerId="LiveId" clId="{9C18CC58-E3C4-4569-ACAC-931F122A13B5}" dt="2024-04-23T14:01:46.757" v="4076" actId="1076"/>
          <ac:picMkLst>
            <pc:docMk/>
            <pc:sldMk cId="1524712591" sldId="304"/>
            <ac:picMk id="10" creationId="{BC5B4EB5-5E07-4CCA-BE22-E3175C4FC161}"/>
          </ac:picMkLst>
        </pc:picChg>
        <pc:picChg chg="add mod">
          <ac:chgData name="Jefferson Passerini" userId="ec684a97d9b6a829" providerId="LiveId" clId="{9C18CC58-E3C4-4569-ACAC-931F122A13B5}" dt="2024-04-23T14:03:18.122" v="4118" actId="1076"/>
          <ac:picMkLst>
            <pc:docMk/>
            <pc:sldMk cId="1524712591" sldId="304"/>
            <ac:picMk id="12" creationId="{5B512C72-9FB2-C6DF-B3E8-DF2C2B742830}"/>
          </ac:picMkLst>
        </pc:picChg>
      </pc:sldChg>
      <pc:sldChg chg="addSp delSp modSp add mod">
        <pc:chgData name="Jefferson Passerini" userId="ec684a97d9b6a829" providerId="LiveId" clId="{9C18CC58-E3C4-4569-ACAC-931F122A13B5}" dt="2024-04-23T14:07:03.418" v="4603" actId="1076"/>
        <pc:sldMkLst>
          <pc:docMk/>
          <pc:sldMk cId="864378556" sldId="305"/>
        </pc:sldMkLst>
        <pc:spChg chg="mod">
          <ac:chgData name="Jefferson Passerini" userId="ec684a97d9b6a829" providerId="LiveId" clId="{9C18CC58-E3C4-4569-ACAC-931F122A13B5}" dt="2024-04-23T14:06:26.478" v="4599" actId="20577"/>
          <ac:spMkLst>
            <pc:docMk/>
            <pc:sldMk cId="864378556" sldId="305"/>
            <ac:spMk id="3" creationId="{212081E4-07F6-C689-2ACC-B6CADD634983}"/>
          </ac:spMkLst>
        </pc:spChg>
        <pc:spChg chg="del">
          <ac:chgData name="Jefferson Passerini" userId="ec684a97d9b6a829" providerId="LiveId" clId="{9C18CC58-E3C4-4569-ACAC-931F122A13B5}" dt="2024-04-23T14:03:46.682" v="4121" actId="478"/>
          <ac:spMkLst>
            <pc:docMk/>
            <pc:sldMk cId="864378556" sldId="305"/>
            <ac:spMk id="6" creationId="{6901F2A3-B3A4-44C6-8215-DB898BB4675D}"/>
          </ac:spMkLst>
        </pc:spChg>
        <pc:spChg chg="del">
          <ac:chgData name="Jefferson Passerini" userId="ec684a97d9b6a829" providerId="LiveId" clId="{9C18CC58-E3C4-4569-ACAC-931F122A13B5}" dt="2024-04-23T14:03:49.524" v="4122" actId="478"/>
          <ac:spMkLst>
            <pc:docMk/>
            <pc:sldMk cId="864378556" sldId="305"/>
            <ac:spMk id="9" creationId="{45DBA949-10CE-E69A-0670-6F71590C8B92}"/>
          </ac:spMkLst>
        </pc:spChg>
        <pc:picChg chg="del">
          <ac:chgData name="Jefferson Passerini" userId="ec684a97d9b6a829" providerId="LiveId" clId="{9C18CC58-E3C4-4569-ACAC-931F122A13B5}" dt="2024-04-23T14:03:44.628" v="4120" actId="478"/>
          <ac:picMkLst>
            <pc:docMk/>
            <pc:sldMk cId="864378556" sldId="305"/>
            <ac:picMk id="5" creationId="{90292F62-01FC-695E-D99F-2CCDF2ABD11A}"/>
          </ac:picMkLst>
        </pc:picChg>
        <pc:picChg chg="add mod">
          <ac:chgData name="Jefferson Passerini" userId="ec684a97d9b6a829" providerId="LiveId" clId="{9C18CC58-E3C4-4569-ACAC-931F122A13B5}" dt="2024-04-23T14:07:03.418" v="4603" actId="1076"/>
          <ac:picMkLst>
            <pc:docMk/>
            <pc:sldMk cId="864378556" sldId="305"/>
            <ac:picMk id="7" creationId="{421DFECC-17D6-533B-004F-8E5EF062897F}"/>
          </ac:picMkLst>
        </pc:picChg>
        <pc:picChg chg="del">
          <ac:chgData name="Jefferson Passerini" userId="ec684a97d9b6a829" providerId="LiveId" clId="{9C18CC58-E3C4-4569-ACAC-931F122A13B5}" dt="2024-04-23T14:03:50.329" v="4123" actId="478"/>
          <ac:picMkLst>
            <pc:docMk/>
            <pc:sldMk cId="864378556" sldId="305"/>
            <ac:picMk id="10" creationId="{BC5B4EB5-5E07-4CCA-BE22-E3175C4FC161}"/>
          </ac:picMkLst>
        </pc:picChg>
        <pc:picChg chg="del">
          <ac:chgData name="Jefferson Passerini" userId="ec684a97d9b6a829" providerId="LiveId" clId="{9C18CC58-E3C4-4569-ACAC-931F122A13B5}" dt="2024-04-23T14:04:23.632" v="4127" actId="478"/>
          <ac:picMkLst>
            <pc:docMk/>
            <pc:sldMk cId="864378556" sldId="305"/>
            <ac:picMk id="12" creationId="{5B512C72-9FB2-C6DF-B3E8-DF2C2B742830}"/>
          </ac:picMkLst>
        </pc:picChg>
      </pc:sldChg>
      <pc:sldChg chg="addSp delSp modSp add mod ord">
        <pc:chgData name="Jefferson Passerini" userId="ec684a97d9b6a829" providerId="LiveId" clId="{9C18CC58-E3C4-4569-ACAC-931F122A13B5}" dt="2024-04-23T14:38:44.161" v="4639" actId="1076"/>
        <pc:sldMkLst>
          <pc:docMk/>
          <pc:sldMk cId="3386403249" sldId="306"/>
        </pc:sldMkLst>
        <pc:spChg chg="mod ord">
          <ac:chgData name="Jefferson Passerini" userId="ec684a97d9b6a829" providerId="LiveId" clId="{9C18CC58-E3C4-4569-ACAC-931F122A13B5}" dt="2024-04-23T14:38:18.042" v="4635" actId="1076"/>
          <ac:spMkLst>
            <pc:docMk/>
            <pc:sldMk cId="3386403249" sldId="306"/>
            <ac:spMk id="9" creationId="{45DBA949-10CE-E69A-0670-6F71590C8B92}"/>
          </ac:spMkLst>
        </pc:spChg>
        <pc:picChg chg="add mod">
          <ac:chgData name="Jefferson Passerini" userId="ec684a97d9b6a829" providerId="LiveId" clId="{9C18CC58-E3C4-4569-ACAC-931F122A13B5}" dt="2024-04-23T14:38:10.800" v="4633" actId="1076"/>
          <ac:picMkLst>
            <pc:docMk/>
            <pc:sldMk cId="3386403249" sldId="306"/>
            <ac:picMk id="7" creationId="{19FF0F70-8F68-647D-A039-8CA33FBE6CBC}"/>
          </ac:picMkLst>
        </pc:picChg>
        <pc:picChg chg="del">
          <ac:chgData name="Jefferson Passerini" userId="ec684a97d9b6a829" providerId="LiveId" clId="{9C18CC58-E3C4-4569-ACAC-931F122A13B5}" dt="2024-04-23T14:37:41.852" v="4631" actId="478"/>
          <ac:picMkLst>
            <pc:docMk/>
            <pc:sldMk cId="3386403249" sldId="306"/>
            <ac:picMk id="8" creationId="{E2BE2CC3-A4F2-1EB1-C9A1-AC6319F863FC}"/>
          </ac:picMkLst>
        </pc:picChg>
        <pc:picChg chg="del">
          <ac:chgData name="Jefferson Passerini" userId="ec684a97d9b6a829" providerId="LiveId" clId="{9C18CC58-E3C4-4569-ACAC-931F122A13B5}" dt="2024-04-23T14:37:38.968" v="4630" actId="478"/>
          <ac:picMkLst>
            <pc:docMk/>
            <pc:sldMk cId="3386403249" sldId="306"/>
            <ac:picMk id="11" creationId="{006D393B-A746-99D0-1984-D8D42BF8FF77}"/>
          </ac:picMkLst>
        </pc:picChg>
        <pc:picChg chg="add mod">
          <ac:chgData name="Jefferson Passerini" userId="ec684a97d9b6a829" providerId="LiveId" clId="{9C18CC58-E3C4-4569-ACAC-931F122A13B5}" dt="2024-04-23T14:38:44.161" v="4639" actId="1076"/>
          <ac:picMkLst>
            <pc:docMk/>
            <pc:sldMk cId="3386403249" sldId="306"/>
            <ac:picMk id="12" creationId="{77F732DF-F348-FE1F-3757-A7434CF237F2}"/>
          </ac:picMkLst>
        </pc:picChg>
      </pc:sldChg>
      <pc:sldChg chg="addSp delSp modSp add mod ord">
        <pc:chgData name="Jefferson Passerini" userId="ec684a97d9b6a829" providerId="LiveId" clId="{9C18CC58-E3C4-4569-ACAC-931F122A13B5}" dt="2024-04-23T14:37:04.290" v="4623" actId="14100"/>
        <pc:sldMkLst>
          <pc:docMk/>
          <pc:sldMk cId="2214601448" sldId="307"/>
        </pc:sldMkLst>
        <pc:spChg chg="mod ord">
          <ac:chgData name="Jefferson Passerini" userId="ec684a97d9b6a829" providerId="LiveId" clId="{9C18CC58-E3C4-4569-ACAC-931F122A13B5}" dt="2024-04-23T14:37:04.290" v="4623" actId="14100"/>
          <ac:spMkLst>
            <pc:docMk/>
            <pc:sldMk cId="2214601448" sldId="307"/>
            <ac:spMk id="9" creationId="{45DBA949-10CE-E69A-0670-6F71590C8B92}"/>
          </ac:spMkLst>
        </pc:spChg>
        <pc:picChg chg="add mod">
          <ac:chgData name="Jefferson Passerini" userId="ec684a97d9b6a829" providerId="LiveId" clId="{9C18CC58-E3C4-4569-ACAC-931F122A13B5}" dt="2024-04-23T14:36:17.982" v="4615" actId="1076"/>
          <ac:picMkLst>
            <pc:docMk/>
            <pc:sldMk cId="2214601448" sldId="307"/>
            <ac:picMk id="7" creationId="{A930516F-AF16-551B-7809-459D0F88CC0B}"/>
          </ac:picMkLst>
        </pc:picChg>
        <pc:picChg chg="del">
          <ac:chgData name="Jefferson Passerini" userId="ec684a97d9b6a829" providerId="LiveId" clId="{9C18CC58-E3C4-4569-ACAC-931F122A13B5}" dt="2024-04-23T14:36:20.488" v="4616" actId="478"/>
          <ac:picMkLst>
            <pc:docMk/>
            <pc:sldMk cId="2214601448" sldId="307"/>
            <ac:picMk id="10" creationId="{BC5B4EB5-5E07-4CCA-BE22-E3175C4FC161}"/>
          </ac:picMkLst>
        </pc:picChg>
        <pc:picChg chg="add mod">
          <ac:chgData name="Jefferson Passerini" userId="ec684a97d9b6a829" providerId="LiveId" clId="{9C18CC58-E3C4-4569-ACAC-931F122A13B5}" dt="2024-04-23T14:36:46.503" v="4618" actId="1076"/>
          <ac:picMkLst>
            <pc:docMk/>
            <pc:sldMk cId="2214601448" sldId="307"/>
            <ac:picMk id="11" creationId="{01126A4F-BD7D-7B65-A5D1-3FBCC49F7D71}"/>
          </ac:picMkLst>
        </pc:picChg>
        <pc:picChg chg="del">
          <ac:chgData name="Jefferson Passerini" userId="ec684a97d9b6a829" providerId="LiveId" clId="{9C18CC58-E3C4-4569-ACAC-931F122A13B5}" dt="2024-04-23T14:35:57.456" v="4613" actId="478"/>
          <ac:picMkLst>
            <pc:docMk/>
            <pc:sldMk cId="2214601448" sldId="307"/>
            <ac:picMk id="12" creationId="{5B512C72-9FB2-C6DF-B3E8-DF2C2B742830}"/>
          </ac:picMkLst>
        </pc:picChg>
      </pc:sldChg>
      <pc:sldChg chg="addSp delSp modSp add mod ord">
        <pc:chgData name="Jefferson Passerini" userId="ec684a97d9b6a829" providerId="LiveId" clId="{9C18CC58-E3C4-4569-ACAC-931F122A13B5}" dt="2024-04-23T14:37:32.928" v="4629" actId="1076"/>
        <pc:sldMkLst>
          <pc:docMk/>
          <pc:sldMk cId="414143457" sldId="308"/>
        </pc:sldMkLst>
        <pc:picChg chg="add mod">
          <ac:chgData name="Jefferson Passerini" userId="ec684a97d9b6a829" providerId="LiveId" clId="{9C18CC58-E3C4-4569-ACAC-931F122A13B5}" dt="2024-04-23T14:37:32.928" v="4629" actId="1076"/>
          <ac:picMkLst>
            <pc:docMk/>
            <pc:sldMk cId="414143457" sldId="308"/>
            <ac:picMk id="5" creationId="{CDB39C5E-2013-0D22-0319-8CBDDBD5D30D}"/>
          </ac:picMkLst>
        </pc:picChg>
        <pc:picChg chg="del">
          <ac:chgData name="Jefferson Passerini" userId="ec684a97d9b6a829" providerId="LiveId" clId="{9C18CC58-E3C4-4569-ACAC-931F122A13B5}" dt="2024-04-23T14:37:09.851" v="4624" actId="478"/>
          <ac:picMkLst>
            <pc:docMk/>
            <pc:sldMk cId="414143457" sldId="308"/>
            <ac:picMk id="7" creationId="{421DFECC-17D6-533B-004F-8E5EF062897F}"/>
          </ac:picMkLst>
        </pc:picChg>
      </pc:sldChg>
      <pc:sldChg chg="addSp delSp modSp add mod">
        <pc:chgData name="Jefferson Passerini" userId="ec684a97d9b6a829" providerId="LiveId" clId="{9C18CC58-E3C4-4569-ACAC-931F122A13B5}" dt="2024-04-23T14:39:27.599" v="4644" actId="1076"/>
        <pc:sldMkLst>
          <pc:docMk/>
          <pc:sldMk cId="1249646026" sldId="309"/>
        </pc:sldMkLst>
        <pc:picChg chg="add mod">
          <ac:chgData name="Jefferson Passerini" userId="ec684a97d9b6a829" providerId="LiveId" clId="{9C18CC58-E3C4-4569-ACAC-931F122A13B5}" dt="2024-04-23T14:39:27.599" v="4644" actId="1076"/>
          <ac:picMkLst>
            <pc:docMk/>
            <pc:sldMk cId="1249646026" sldId="309"/>
            <ac:picMk id="8" creationId="{374EAEEC-2FA3-7035-86FE-5B9D6E5DB6F2}"/>
          </ac:picMkLst>
        </pc:picChg>
        <pc:picChg chg="del">
          <ac:chgData name="Jefferson Passerini" userId="ec684a97d9b6a829" providerId="LiveId" clId="{9C18CC58-E3C4-4569-ACAC-931F122A13B5}" dt="2024-04-23T14:38:53.867" v="4641" actId="478"/>
          <ac:picMkLst>
            <pc:docMk/>
            <pc:sldMk cId="1249646026" sldId="309"/>
            <ac:picMk id="12" creationId="{77F732DF-F348-FE1F-3757-A7434CF237F2}"/>
          </ac:picMkLst>
        </pc:picChg>
      </pc:sldChg>
      <pc:sldChg chg="addSp modSp add mod">
        <pc:chgData name="Jefferson Passerini" userId="ec684a97d9b6a829" providerId="LiveId" clId="{9C18CC58-E3C4-4569-ACAC-931F122A13B5}" dt="2024-04-23T14:39:44.422" v="4646" actId="1076"/>
        <pc:sldMkLst>
          <pc:docMk/>
          <pc:sldMk cId="1329588792" sldId="310"/>
        </pc:sldMkLst>
        <pc:picChg chg="add mod">
          <ac:chgData name="Jefferson Passerini" userId="ec684a97d9b6a829" providerId="LiveId" clId="{9C18CC58-E3C4-4569-ACAC-931F122A13B5}" dt="2024-04-23T14:39:44.422" v="4646" actId="1076"/>
          <ac:picMkLst>
            <pc:docMk/>
            <pc:sldMk cId="1329588792" sldId="310"/>
            <ac:picMk id="8" creationId="{D302AE78-5BDD-F505-0759-2D4789EB34ED}"/>
          </ac:picMkLst>
        </pc:picChg>
      </pc:sldChg>
    </pc:docChg>
  </pc:docChgLst>
  <pc:docChgLst>
    <pc:chgData name="Jefferson Passerini" userId="ec684a97d9b6a829" providerId="LiveId" clId="{A8110D1F-C56A-4476-9ED0-A221E67626C0}"/>
    <pc:docChg chg="custSel addSld delSld modSld">
      <pc:chgData name="Jefferson Passerini" userId="ec684a97d9b6a829" providerId="LiveId" clId="{A8110D1F-C56A-4476-9ED0-A221E67626C0}" dt="2024-04-10T16:31:33.256" v="1043" actId="20577"/>
      <pc:docMkLst>
        <pc:docMk/>
      </pc:docMkLst>
      <pc:sldChg chg="addSp delSp modSp mod modAnim">
        <pc:chgData name="Jefferson Passerini" userId="ec684a97d9b6a829" providerId="LiveId" clId="{A8110D1F-C56A-4476-9ED0-A221E67626C0}" dt="2024-04-10T16:18:31.381" v="20" actId="26606"/>
        <pc:sldMkLst>
          <pc:docMk/>
          <pc:sldMk cId="3568309152" sldId="256"/>
        </pc:sldMkLst>
        <pc:spChg chg="mod">
          <ac:chgData name="Jefferson Passerini" userId="ec684a97d9b6a829" providerId="LiveId" clId="{A8110D1F-C56A-4476-9ED0-A221E67626C0}" dt="2024-04-10T16:18:31.381" v="20" actId="26606"/>
          <ac:spMkLst>
            <pc:docMk/>
            <pc:sldMk cId="3568309152" sldId="256"/>
            <ac:spMk id="2" creationId="{2E243026-E16F-9CDD-AE56-CF691B008A41}"/>
          </ac:spMkLst>
        </pc:spChg>
        <pc:spChg chg="mod">
          <ac:chgData name="Jefferson Passerini" userId="ec684a97d9b6a829" providerId="LiveId" clId="{A8110D1F-C56A-4476-9ED0-A221E67626C0}" dt="2024-04-10T16:18:31.381" v="20" actId="26606"/>
          <ac:spMkLst>
            <pc:docMk/>
            <pc:sldMk cId="3568309152" sldId="256"/>
            <ac:spMk id="3" creationId="{A782A01C-CDB4-BEF0-9F78-DD3F68C87023}"/>
          </ac:spMkLst>
        </pc:spChg>
        <pc:spChg chg="del">
          <ac:chgData name="Jefferson Passerini" userId="ec684a97d9b6a829" providerId="LiveId" clId="{A8110D1F-C56A-4476-9ED0-A221E67626C0}" dt="2024-04-10T16:18:31.381" v="20" actId="26606"/>
          <ac:spMkLst>
            <pc:docMk/>
            <pc:sldMk cId="3568309152" sldId="256"/>
            <ac:spMk id="104" creationId="{E91DC736-0EF8-4F87-9146-EBF1D2EE4D3D}"/>
          </ac:spMkLst>
        </pc:spChg>
        <pc:spChg chg="del">
          <ac:chgData name="Jefferson Passerini" userId="ec684a97d9b6a829" providerId="LiveId" clId="{A8110D1F-C56A-4476-9ED0-A221E67626C0}" dt="2024-04-10T16:18:31.381" v="20" actId="26606"/>
          <ac:spMkLst>
            <pc:docMk/>
            <pc:sldMk cId="3568309152" sldId="256"/>
            <ac:spMk id="106" creationId="{097CD68E-23E3-4007-8847-CD0944C4F7BE}"/>
          </ac:spMkLst>
        </pc:spChg>
        <pc:spChg chg="del">
          <ac:chgData name="Jefferson Passerini" userId="ec684a97d9b6a829" providerId="LiveId" clId="{A8110D1F-C56A-4476-9ED0-A221E67626C0}" dt="2024-04-10T16:18:31.381" v="20" actId="26606"/>
          <ac:spMkLst>
            <pc:docMk/>
            <pc:sldMk cId="3568309152" sldId="256"/>
            <ac:spMk id="108" creationId="{AF2F604E-43BE-4DC3-B983-E071523364F8}"/>
          </ac:spMkLst>
        </pc:spChg>
        <pc:spChg chg="del">
          <ac:chgData name="Jefferson Passerini" userId="ec684a97d9b6a829" providerId="LiveId" clId="{A8110D1F-C56A-4476-9ED0-A221E67626C0}" dt="2024-04-10T16:18:31.381" v="20" actId="26606"/>
          <ac:spMkLst>
            <pc:docMk/>
            <pc:sldMk cId="3568309152" sldId="256"/>
            <ac:spMk id="110" creationId="{08C9B587-E65E-4B52-B37C-ABEBB6E87928}"/>
          </ac:spMkLst>
        </pc:spChg>
        <pc:spChg chg="add">
          <ac:chgData name="Jefferson Passerini" userId="ec684a97d9b6a829" providerId="LiveId" clId="{A8110D1F-C56A-4476-9ED0-A221E67626C0}" dt="2024-04-10T16:18:31.381" v="20" actId="26606"/>
          <ac:spMkLst>
            <pc:docMk/>
            <pc:sldMk cId="3568309152" sldId="256"/>
            <ac:spMk id="115" creationId="{0671A8AE-40A1-4631-A6B8-581AFF065482}"/>
          </ac:spMkLst>
        </pc:spChg>
        <pc:spChg chg="add">
          <ac:chgData name="Jefferson Passerini" userId="ec684a97d9b6a829" providerId="LiveId" clId="{A8110D1F-C56A-4476-9ED0-A221E67626C0}" dt="2024-04-10T16:18:31.381" v="20" actId="26606"/>
          <ac:spMkLst>
            <pc:docMk/>
            <pc:sldMk cId="3568309152" sldId="256"/>
            <ac:spMk id="117" creationId="{AB58EF07-17C2-48CF-ABB0-EEF1F17CB8F0}"/>
          </ac:spMkLst>
        </pc:spChg>
        <pc:spChg chg="add">
          <ac:chgData name="Jefferson Passerini" userId="ec684a97d9b6a829" providerId="LiveId" clId="{A8110D1F-C56A-4476-9ED0-A221E67626C0}" dt="2024-04-10T16:18:31.381" v="20" actId="26606"/>
          <ac:spMkLst>
            <pc:docMk/>
            <pc:sldMk cId="3568309152" sldId="256"/>
            <ac:spMk id="119" creationId="{AF2F604E-43BE-4DC3-B983-E071523364F8}"/>
          </ac:spMkLst>
        </pc:spChg>
        <pc:spChg chg="add">
          <ac:chgData name="Jefferson Passerini" userId="ec684a97d9b6a829" providerId="LiveId" clId="{A8110D1F-C56A-4476-9ED0-A221E67626C0}" dt="2024-04-10T16:18:31.381" v="20" actId="26606"/>
          <ac:spMkLst>
            <pc:docMk/>
            <pc:sldMk cId="3568309152" sldId="256"/>
            <ac:spMk id="121" creationId="{08C9B587-E65E-4B52-B37C-ABEBB6E87928}"/>
          </ac:spMkLst>
        </pc:spChg>
        <pc:picChg chg="add mod ord">
          <ac:chgData name="Jefferson Passerini" userId="ec684a97d9b6a829" providerId="LiveId" clId="{A8110D1F-C56A-4476-9ED0-A221E67626C0}" dt="2024-04-10T16:18:31.381" v="20" actId="26606"/>
          <ac:picMkLst>
            <pc:docMk/>
            <pc:sldMk cId="3568309152" sldId="256"/>
            <ac:picMk id="5" creationId="{DFBD80F6-AE02-EB17-E133-E43FE5294113}"/>
          </ac:picMkLst>
        </pc:picChg>
        <pc:picChg chg="del">
          <ac:chgData name="Jefferson Passerini" userId="ec684a97d9b6a829" providerId="LiveId" clId="{A8110D1F-C56A-4476-9ED0-A221E67626C0}" dt="2024-04-10T16:18:02.857" v="16" actId="478"/>
          <ac:picMkLst>
            <pc:docMk/>
            <pc:sldMk cId="3568309152" sldId="256"/>
            <ac:picMk id="6" creationId="{69DA8472-7E3F-2254-D8D7-742CBD470254}"/>
          </ac:picMkLst>
        </pc:picChg>
      </pc:sldChg>
      <pc:sldChg chg="modSp mod">
        <pc:chgData name="Jefferson Passerini" userId="ec684a97d9b6a829" providerId="LiveId" clId="{A8110D1F-C56A-4476-9ED0-A221E67626C0}" dt="2024-04-10T16:26:22.107" v="310" actId="20577"/>
        <pc:sldMkLst>
          <pc:docMk/>
          <pc:sldMk cId="1879529569" sldId="287"/>
        </pc:sldMkLst>
        <pc:spChg chg="mod">
          <ac:chgData name="Jefferson Passerini" userId="ec684a97d9b6a829" providerId="LiveId" clId="{A8110D1F-C56A-4476-9ED0-A221E67626C0}" dt="2024-04-10T16:26:22.107" v="310" actId="20577"/>
          <ac:spMkLst>
            <pc:docMk/>
            <pc:sldMk cId="1879529569" sldId="287"/>
            <ac:spMk id="3" creationId="{212081E4-07F6-C689-2ACC-B6CADD634983}"/>
          </ac:spMkLst>
        </pc:spChg>
        <pc:spChg chg="mod">
          <ac:chgData name="Jefferson Passerini" userId="ec684a97d9b6a829" providerId="LiveId" clId="{A8110D1F-C56A-4476-9ED0-A221E67626C0}" dt="2024-04-10T16:19:21.325" v="96" actId="20577"/>
          <ac:spMkLst>
            <pc:docMk/>
            <pc:sldMk cId="1879529569" sldId="287"/>
            <ac:spMk id="4" creationId="{5EA05B02-D80D-3624-D3E0-6EB75542A97B}"/>
          </ac:spMkLst>
        </pc:spChg>
      </pc:sldChg>
      <pc:sldChg chg="del">
        <pc:chgData name="Jefferson Passerini" userId="ec684a97d9b6a829" providerId="LiveId" clId="{A8110D1F-C56A-4476-9ED0-A221E67626C0}" dt="2024-04-10T16:18:39.392" v="21" actId="47"/>
        <pc:sldMkLst>
          <pc:docMk/>
          <pc:sldMk cId="1674745473" sldId="288"/>
        </pc:sldMkLst>
      </pc:sldChg>
      <pc:sldChg chg="modSp add mod">
        <pc:chgData name="Jefferson Passerini" userId="ec684a97d9b6a829" providerId="LiveId" clId="{A8110D1F-C56A-4476-9ED0-A221E67626C0}" dt="2024-04-10T16:30:33.979" v="860" actId="113"/>
        <pc:sldMkLst>
          <pc:docMk/>
          <pc:sldMk cId="2820963238" sldId="288"/>
        </pc:sldMkLst>
        <pc:spChg chg="mod">
          <ac:chgData name="Jefferson Passerini" userId="ec684a97d9b6a829" providerId="LiveId" clId="{A8110D1F-C56A-4476-9ED0-A221E67626C0}" dt="2024-04-10T16:30:33.979" v="860" actId="113"/>
          <ac:spMkLst>
            <pc:docMk/>
            <pc:sldMk cId="2820963238" sldId="288"/>
            <ac:spMk id="3" creationId="{212081E4-07F6-C689-2ACC-B6CADD634983}"/>
          </ac:spMkLst>
        </pc:spChg>
      </pc:sldChg>
      <pc:sldChg chg="modSp add mod">
        <pc:chgData name="Jefferson Passerini" userId="ec684a97d9b6a829" providerId="LiveId" clId="{A8110D1F-C56A-4476-9ED0-A221E67626C0}" dt="2024-04-10T16:31:33.256" v="1043" actId="20577"/>
        <pc:sldMkLst>
          <pc:docMk/>
          <pc:sldMk cId="229874183" sldId="289"/>
        </pc:sldMkLst>
        <pc:spChg chg="mod">
          <ac:chgData name="Jefferson Passerini" userId="ec684a97d9b6a829" providerId="LiveId" clId="{A8110D1F-C56A-4476-9ED0-A221E67626C0}" dt="2024-04-10T16:31:33.256" v="1043" actId="20577"/>
          <ac:spMkLst>
            <pc:docMk/>
            <pc:sldMk cId="229874183" sldId="289"/>
            <ac:spMk id="3" creationId="{212081E4-07F6-C689-2ACC-B6CADD634983}"/>
          </ac:spMkLst>
        </pc:spChg>
      </pc:sldChg>
      <pc:sldChg chg="del">
        <pc:chgData name="Jefferson Passerini" userId="ec684a97d9b6a829" providerId="LiveId" clId="{A8110D1F-C56A-4476-9ED0-A221E67626C0}" dt="2024-04-10T16:18:39.818" v="22" actId="47"/>
        <pc:sldMkLst>
          <pc:docMk/>
          <pc:sldMk cId="4203491517" sldId="289"/>
        </pc:sldMkLst>
      </pc:sldChg>
      <pc:sldChg chg="del">
        <pc:chgData name="Jefferson Passerini" userId="ec684a97d9b6a829" providerId="LiveId" clId="{A8110D1F-C56A-4476-9ED0-A221E67626C0}" dt="2024-04-10T16:18:40.246" v="23" actId="47"/>
        <pc:sldMkLst>
          <pc:docMk/>
          <pc:sldMk cId="609538053" sldId="290"/>
        </pc:sldMkLst>
      </pc:sldChg>
      <pc:sldChg chg="del">
        <pc:chgData name="Jefferson Passerini" userId="ec684a97d9b6a829" providerId="LiveId" clId="{A8110D1F-C56A-4476-9ED0-A221E67626C0}" dt="2024-04-10T16:18:40.758" v="24" actId="47"/>
        <pc:sldMkLst>
          <pc:docMk/>
          <pc:sldMk cId="1617562970" sldId="291"/>
        </pc:sldMkLst>
      </pc:sldChg>
      <pc:sldChg chg="del">
        <pc:chgData name="Jefferson Passerini" userId="ec684a97d9b6a829" providerId="LiveId" clId="{A8110D1F-C56A-4476-9ED0-A221E67626C0}" dt="2024-04-10T16:18:41.251" v="25" actId="47"/>
        <pc:sldMkLst>
          <pc:docMk/>
          <pc:sldMk cId="3615857752" sldId="292"/>
        </pc:sldMkLst>
      </pc:sldChg>
      <pc:sldChg chg="del">
        <pc:chgData name="Jefferson Passerini" userId="ec684a97d9b6a829" providerId="LiveId" clId="{A8110D1F-C56A-4476-9ED0-A221E67626C0}" dt="2024-04-10T16:18:41.844" v="26" actId="47"/>
        <pc:sldMkLst>
          <pc:docMk/>
          <pc:sldMk cId="4170263780" sldId="293"/>
        </pc:sldMkLst>
      </pc:sldChg>
      <pc:sldChg chg="del">
        <pc:chgData name="Jefferson Passerini" userId="ec684a97d9b6a829" providerId="LiveId" clId="{A8110D1F-C56A-4476-9ED0-A221E67626C0}" dt="2024-04-10T16:18:42.120" v="27" actId="47"/>
        <pc:sldMkLst>
          <pc:docMk/>
          <pc:sldMk cId="1714572267" sldId="294"/>
        </pc:sldMkLst>
      </pc:sldChg>
      <pc:sldChg chg="del">
        <pc:chgData name="Jefferson Passerini" userId="ec684a97d9b6a829" providerId="LiveId" clId="{A8110D1F-C56A-4476-9ED0-A221E67626C0}" dt="2024-04-10T16:18:42.651" v="28" actId="47"/>
        <pc:sldMkLst>
          <pc:docMk/>
          <pc:sldMk cId="1899058648" sldId="295"/>
        </pc:sldMkLst>
      </pc:sldChg>
      <pc:sldChg chg="del">
        <pc:chgData name="Jefferson Passerini" userId="ec684a97d9b6a829" providerId="LiveId" clId="{A8110D1F-C56A-4476-9ED0-A221E67626C0}" dt="2024-04-10T16:18:50.048" v="43" actId="47"/>
        <pc:sldMkLst>
          <pc:docMk/>
          <pc:sldMk cId="2389028106" sldId="296"/>
        </pc:sldMkLst>
      </pc:sldChg>
      <pc:sldChg chg="del">
        <pc:chgData name="Jefferson Passerini" userId="ec684a97d9b6a829" providerId="LiveId" clId="{A8110D1F-C56A-4476-9ED0-A221E67626C0}" dt="2024-04-10T16:18:43.119" v="29" actId="47"/>
        <pc:sldMkLst>
          <pc:docMk/>
          <pc:sldMk cId="1074358083" sldId="297"/>
        </pc:sldMkLst>
      </pc:sldChg>
      <pc:sldChg chg="del">
        <pc:chgData name="Jefferson Passerini" userId="ec684a97d9b6a829" providerId="LiveId" clId="{A8110D1F-C56A-4476-9ED0-A221E67626C0}" dt="2024-04-10T16:18:44.418" v="32" actId="47"/>
        <pc:sldMkLst>
          <pc:docMk/>
          <pc:sldMk cId="1909983174" sldId="298"/>
        </pc:sldMkLst>
      </pc:sldChg>
      <pc:sldChg chg="del">
        <pc:chgData name="Jefferson Passerini" userId="ec684a97d9b6a829" providerId="LiveId" clId="{A8110D1F-C56A-4476-9ED0-A221E67626C0}" dt="2024-04-10T16:18:43.518" v="30" actId="47"/>
        <pc:sldMkLst>
          <pc:docMk/>
          <pc:sldMk cId="4138135758" sldId="299"/>
        </pc:sldMkLst>
      </pc:sldChg>
      <pc:sldChg chg="del">
        <pc:chgData name="Jefferson Passerini" userId="ec684a97d9b6a829" providerId="LiveId" clId="{A8110D1F-C56A-4476-9ED0-A221E67626C0}" dt="2024-04-10T16:18:44.891" v="33" actId="47"/>
        <pc:sldMkLst>
          <pc:docMk/>
          <pc:sldMk cId="3282531565" sldId="300"/>
        </pc:sldMkLst>
      </pc:sldChg>
      <pc:sldChg chg="del">
        <pc:chgData name="Jefferson Passerini" userId="ec684a97d9b6a829" providerId="LiveId" clId="{A8110D1F-C56A-4476-9ED0-A221E67626C0}" dt="2024-04-10T16:18:43.990" v="31" actId="47"/>
        <pc:sldMkLst>
          <pc:docMk/>
          <pc:sldMk cId="4243477760" sldId="301"/>
        </pc:sldMkLst>
      </pc:sldChg>
      <pc:sldChg chg="del">
        <pc:chgData name="Jefferson Passerini" userId="ec684a97d9b6a829" providerId="LiveId" clId="{A8110D1F-C56A-4476-9ED0-A221E67626C0}" dt="2024-04-10T16:18:45.754" v="35" actId="47"/>
        <pc:sldMkLst>
          <pc:docMk/>
          <pc:sldMk cId="4282933791" sldId="302"/>
        </pc:sldMkLst>
      </pc:sldChg>
      <pc:sldChg chg="del">
        <pc:chgData name="Jefferson Passerini" userId="ec684a97d9b6a829" providerId="LiveId" clId="{A8110D1F-C56A-4476-9ED0-A221E67626C0}" dt="2024-04-10T16:18:45.318" v="34" actId="47"/>
        <pc:sldMkLst>
          <pc:docMk/>
          <pc:sldMk cId="2084743815" sldId="303"/>
        </pc:sldMkLst>
      </pc:sldChg>
      <pc:sldChg chg="del">
        <pc:chgData name="Jefferson Passerini" userId="ec684a97d9b6a829" providerId="LiveId" clId="{A8110D1F-C56A-4476-9ED0-A221E67626C0}" dt="2024-04-10T16:18:46.164" v="36" actId="47"/>
        <pc:sldMkLst>
          <pc:docMk/>
          <pc:sldMk cId="2781354095" sldId="304"/>
        </pc:sldMkLst>
      </pc:sldChg>
      <pc:sldChg chg="del">
        <pc:chgData name="Jefferson Passerini" userId="ec684a97d9b6a829" providerId="LiveId" clId="{A8110D1F-C56A-4476-9ED0-A221E67626C0}" dt="2024-04-10T16:18:46.606" v="37" actId="47"/>
        <pc:sldMkLst>
          <pc:docMk/>
          <pc:sldMk cId="2920996491" sldId="305"/>
        </pc:sldMkLst>
      </pc:sldChg>
      <pc:sldChg chg="del">
        <pc:chgData name="Jefferson Passerini" userId="ec684a97d9b6a829" providerId="LiveId" clId="{A8110D1F-C56A-4476-9ED0-A221E67626C0}" dt="2024-04-10T16:18:47.041" v="38" actId="47"/>
        <pc:sldMkLst>
          <pc:docMk/>
          <pc:sldMk cId="815073194" sldId="306"/>
        </pc:sldMkLst>
      </pc:sldChg>
      <pc:sldChg chg="del">
        <pc:chgData name="Jefferson Passerini" userId="ec684a97d9b6a829" providerId="LiveId" clId="{A8110D1F-C56A-4476-9ED0-A221E67626C0}" dt="2024-04-10T16:18:47.440" v="39" actId="47"/>
        <pc:sldMkLst>
          <pc:docMk/>
          <pc:sldMk cId="3218803249" sldId="307"/>
        </pc:sldMkLst>
      </pc:sldChg>
      <pc:sldChg chg="del">
        <pc:chgData name="Jefferson Passerini" userId="ec684a97d9b6a829" providerId="LiveId" clId="{A8110D1F-C56A-4476-9ED0-A221E67626C0}" dt="2024-04-10T16:18:47.881" v="40" actId="47"/>
        <pc:sldMkLst>
          <pc:docMk/>
          <pc:sldMk cId="3891694540" sldId="308"/>
        </pc:sldMkLst>
      </pc:sldChg>
      <pc:sldChg chg="del">
        <pc:chgData name="Jefferson Passerini" userId="ec684a97d9b6a829" providerId="LiveId" clId="{A8110D1F-C56A-4476-9ED0-A221E67626C0}" dt="2024-04-10T16:18:48.813" v="41" actId="47"/>
        <pc:sldMkLst>
          <pc:docMk/>
          <pc:sldMk cId="1047556284" sldId="309"/>
        </pc:sldMkLst>
      </pc:sldChg>
      <pc:sldChg chg="del">
        <pc:chgData name="Jefferson Passerini" userId="ec684a97d9b6a829" providerId="LiveId" clId="{A8110D1F-C56A-4476-9ED0-A221E67626C0}" dt="2024-04-10T16:18:49.501" v="42" actId="47"/>
        <pc:sldMkLst>
          <pc:docMk/>
          <pc:sldMk cId="1142396243" sldId="310"/>
        </pc:sldMkLst>
      </pc:sldChg>
      <pc:sldChg chg="del">
        <pc:chgData name="Jefferson Passerini" userId="ec684a97d9b6a829" providerId="LiveId" clId="{A8110D1F-C56A-4476-9ED0-A221E67626C0}" dt="2024-04-10T16:18:52.484" v="48" actId="47"/>
        <pc:sldMkLst>
          <pc:docMk/>
          <pc:sldMk cId="1429668923" sldId="311"/>
        </pc:sldMkLst>
      </pc:sldChg>
      <pc:sldChg chg="del">
        <pc:chgData name="Jefferson Passerini" userId="ec684a97d9b6a829" providerId="LiveId" clId="{A8110D1F-C56A-4476-9ED0-A221E67626C0}" dt="2024-04-10T16:18:50.591" v="44" actId="47"/>
        <pc:sldMkLst>
          <pc:docMk/>
          <pc:sldMk cId="530681167" sldId="312"/>
        </pc:sldMkLst>
      </pc:sldChg>
      <pc:sldChg chg="del">
        <pc:chgData name="Jefferson Passerini" userId="ec684a97d9b6a829" providerId="LiveId" clId="{A8110D1F-C56A-4476-9ED0-A221E67626C0}" dt="2024-04-10T16:18:50.944" v="45" actId="47"/>
        <pc:sldMkLst>
          <pc:docMk/>
          <pc:sldMk cId="22609872" sldId="313"/>
        </pc:sldMkLst>
      </pc:sldChg>
      <pc:sldChg chg="del">
        <pc:chgData name="Jefferson Passerini" userId="ec684a97d9b6a829" providerId="LiveId" clId="{A8110D1F-C56A-4476-9ED0-A221E67626C0}" dt="2024-04-10T16:18:51.960" v="47" actId="47"/>
        <pc:sldMkLst>
          <pc:docMk/>
          <pc:sldMk cId="3959958002" sldId="314"/>
        </pc:sldMkLst>
      </pc:sldChg>
      <pc:sldChg chg="del">
        <pc:chgData name="Jefferson Passerini" userId="ec684a97d9b6a829" providerId="LiveId" clId="{A8110D1F-C56A-4476-9ED0-A221E67626C0}" dt="2024-04-10T16:18:51.450" v="46" actId="47"/>
        <pc:sldMkLst>
          <pc:docMk/>
          <pc:sldMk cId="3364087648" sldId="315"/>
        </pc:sldMkLst>
      </pc:sldChg>
      <pc:sldChg chg="del">
        <pc:chgData name="Jefferson Passerini" userId="ec684a97d9b6a829" providerId="LiveId" clId="{A8110D1F-C56A-4476-9ED0-A221E67626C0}" dt="2024-04-10T16:18:52.965" v="49" actId="47"/>
        <pc:sldMkLst>
          <pc:docMk/>
          <pc:sldMk cId="1317984918" sldId="316"/>
        </pc:sldMkLst>
      </pc:sldChg>
      <pc:sldChg chg="del">
        <pc:chgData name="Jefferson Passerini" userId="ec684a97d9b6a829" providerId="LiveId" clId="{A8110D1F-C56A-4476-9ED0-A221E67626C0}" dt="2024-04-10T16:18:53.579" v="50" actId="47"/>
        <pc:sldMkLst>
          <pc:docMk/>
          <pc:sldMk cId="2989884605" sldId="317"/>
        </pc:sldMkLst>
      </pc:sldChg>
      <pc:sldChg chg="del">
        <pc:chgData name="Jefferson Passerini" userId="ec684a97d9b6a829" providerId="LiveId" clId="{A8110D1F-C56A-4476-9ED0-A221E67626C0}" dt="2024-04-10T16:18:54.108" v="51" actId="47"/>
        <pc:sldMkLst>
          <pc:docMk/>
          <pc:sldMk cId="1064546200" sldId="318"/>
        </pc:sldMkLst>
      </pc:sldChg>
      <pc:sldChg chg="del">
        <pc:chgData name="Jefferson Passerini" userId="ec684a97d9b6a829" providerId="LiveId" clId="{A8110D1F-C56A-4476-9ED0-A221E67626C0}" dt="2024-04-10T16:18:54.624" v="52" actId="47"/>
        <pc:sldMkLst>
          <pc:docMk/>
          <pc:sldMk cId="3204853332" sldId="319"/>
        </pc:sldMkLst>
      </pc:sldChg>
      <pc:sldChg chg="del">
        <pc:chgData name="Jefferson Passerini" userId="ec684a97d9b6a829" providerId="LiveId" clId="{A8110D1F-C56A-4476-9ED0-A221E67626C0}" dt="2024-04-10T16:18:55.096" v="53" actId="47"/>
        <pc:sldMkLst>
          <pc:docMk/>
          <pc:sldMk cId="3403162065" sldId="320"/>
        </pc:sldMkLst>
      </pc:sldChg>
      <pc:sldChg chg="del">
        <pc:chgData name="Jefferson Passerini" userId="ec684a97d9b6a829" providerId="LiveId" clId="{A8110D1F-C56A-4476-9ED0-A221E67626C0}" dt="2024-04-10T16:18:55.952" v="54" actId="47"/>
        <pc:sldMkLst>
          <pc:docMk/>
          <pc:sldMk cId="3655215406" sldId="321"/>
        </pc:sldMkLst>
      </pc:sldChg>
      <pc:sldChg chg="del">
        <pc:chgData name="Jefferson Passerini" userId="ec684a97d9b6a829" providerId="LiveId" clId="{A8110D1F-C56A-4476-9ED0-A221E67626C0}" dt="2024-04-10T16:18:56.942" v="55" actId="47"/>
        <pc:sldMkLst>
          <pc:docMk/>
          <pc:sldMk cId="3559243362" sldId="322"/>
        </pc:sldMkLst>
      </pc:sldChg>
      <pc:sldChg chg="del">
        <pc:chgData name="Jefferson Passerini" userId="ec684a97d9b6a829" providerId="LiveId" clId="{A8110D1F-C56A-4476-9ED0-A221E67626C0}" dt="2024-04-10T16:18:57.527" v="56" actId="47"/>
        <pc:sldMkLst>
          <pc:docMk/>
          <pc:sldMk cId="2956732599" sldId="323"/>
        </pc:sldMkLst>
      </pc:sldChg>
      <pc:sldChg chg="del">
        <pc:chgData name="Jefferson Passerini" userId="ec684a97d9b6a829" providerId="LiveId" clId="{A8110D1F-C56A-4476-9ED0-A221E67626C0}" dt="2024-04-10T16:18:58.123" v="57" actId="47"/>
        <pc:sldMkLst>
          <pc:docMk/>
          <pc:sldMk cId="1967746261" sldId="324"/>
        </pc:sldMkLst>
      </pc:sldChg>
      <pc:sldChg chg="del">
        <pc:chgData name="Jefferson Passerini" userId="ec684a97d9b6a829" providerId="LiveId" clId="{A8110D1F-C56A-4476-9ED0-A221E67626C0}" dt="2024-04-10T16:18:58.625" v="58" actId="47"/>
        <pc:sldMkLst>
          <pc:docMk/>
          <pc:sldMk cId="3327465422" sldId="325"/>
        </pc:sldMkLst>
      </pc:sldChg>
      <pc:sldChg chg="del">
        <pc:chgData name="Jefferson Passerini" userId="ec684a97d9b6a829" providerId="LiveId" clId="{A8110D1F-C56A-4476-9ED0-A221E67626C0}" dt="2024-04-10T16:18:59.232" v="59" actId="47"/>
        <pc:sldMkLst>
          <pc:docMk/>
          <pc:sldMk cId="3683861715" sldId="326"/>
        </pc:sldMkLst>
      </pc:sldChg>
      <pc:sldChg chg="del">
        <pc:chgData name="Jefferson Passerini" userId="ec684a97d9b6a829" providerId="LiveId" clId="{A8110D1F-C56A-4476-9ED0-A221E67626C0}" dt="2024-04-10T16:18:59.680" v="60" actId="47"/>
        <pc:sldMkLst>
          <pc:docMk/>
          <pc:sldMk cId="1446907976" sldId="327"/>
        </pc:sldMkLst>
      </pc:sldChg>
      <pc:sldChg chg="del">
        <pc:chgData name="Jefferson Passerini" userId="ec684a97d9b6a829" providerId="LiveId" clId="{A8110D1F-C56A-4476-9ED0-A221E67626C0}" dt="2024-04-10T16:19:00.191" v="61" actId="47"/>
        <pc:sldMkLst>
          <pc:docMk/>
          <pc:sldMk cId="635458956" sldId="328"/>
        </pc:sldMkLst>
      </pc:sldChg>
      <pc:sldChg chg="del">
        <pc:chgData name="Jefferson Passerini" userId="ec684a97d9b6a829" providerId="LiveId" clId="{A8110D1F-C56A-4476-9ED0-A221E67626C0}" dt="2024-04-10T16:19:00.676" v="62" actId="47"/>
        <pc:sldMkLst>
          <pc:docMk/>
          <pc:sldMk cId="1008768862" sldId="329"/>
        </pc:sldMkLst>
      </pc:sldChg>
      <pc:sldChg chg="del">
        <pc:chgData name="Jefferson Passerini" userId="ec684a97d9b6a829" providerId="LiveId" clId="{A8110D1F-C56A-4476-9ED0-A221E67626C0}" dt="2024-04-10T16:19:01.121" v="63" actId="47"/>
        <pc:sldMkLst>
          <pc:docMk/>
          <pc:sldMk cId="687655575" sldId="330"/>
        </pc:sldMkLst>
      </pc:sldChg>
      <pc:sldChg chg="del">
        <pc:chgData name="Jefferson Passerini" userId="ec684a97d9b6a829" providerId="LiveId" clId="{A8110D1F-C56A-4476-9ED0-A221E67626C0}" dt="2024-04-10T16:19:01.626" v="64" actId="47"/>
        <pc:sldMkLst>
          <pc:docMk/>
          <pc:sldMk cId="3866856368" sldId="331"/>
        </pc:sldMkLst>
      </pc:sldChg>
      <pc:sldChg chg="del">
        <pc:chgData name="Jefferson Passerini" userId="ec684a97d9b6a829" providerId="LiveId" clId="{A8110D1F-C56A-4476-9ED0-A221E67626C0}" dt="2024-04-10T16:19:02.113" v="65" actId="47"/>
        <pc:sldMkLst>
          <pc:docMk/>
          <pc:sldMk cId="835963644" sldId="332"/>
        </pc:sldMkLst>
      </pc:sldChg>
      <pc:sldChg chg="del">
        <pc:chgData name="Jefferson Passerini" userId="ec684a97d9b6a829" providerId="LiveId" clId="{A8110D1F-C56A-4476-9ED0-A221E67626C0}" dt="2024-04-10T16:19:02.615" v="66" actId="47"/>
        <pc:sldMkLst>
          <pc:docMk/>
          <pc:sldMk cId="1305759534" sldId="333"/>
        </pc:sldMkLst>
      </pc:sldChg>
      <pc:sldChg chg="del">
        <pc:chgData name="Jefferson Passerini" userId="ec684a97d9b6a829" providerId="LiveId" clId="{A8110D1F-C56A-4476-9ED0-A221E67626C0}" dt="2024-04-10T16:19:03.088" v="67" actId="47"/>
        <pc:sldMkLst>
          <pc:docMk/>
          <pc:sldMk cId="1782403115" sldId="334"/>
        </pc:sldMkLst>
      </pc:sldChg>
      <pc:sldChg chg="del">
        <pc:chgData name="Jefferson Passerini" userId="ec684a97d9b6a829" providerId="LiveId" clId="{A8110D1F-C56A-4476-9ED0-A221E67626C0}" dt="2024-04-10T16:19:03.560" v="68" actId="47"/>
        <pc:sldMkLst>
          <pc:docMk/>
          <pc:sldMk cId="4012670393" sldId="335"/>
        </pc:sldMkLst>
      </pc:sldChg>
      <pc:sldChg chg="del">
        <pc:chgData name="Jefferson Passerini" userId="ec684a97d9b6a829" providerId="LiveId" clId="{A8110D1F-C56A-4476-9ED0-A221E67626C0}" dt="2024-04-10T16:19:04.488" v="70" actId="47"/>
        <pc:sldMkLst>
          <pc:docMk/>
          <pc:sldMk cId="1924532276" sldId="336"/>
        </pc:sldMkLst>
      </pc:sldChg>
      <pc:sldChg chg="del">
        <pc:chgData name="Jefferson Passerini" userId="ec684a97d9b6a829" providerId="LiveId" clId="{A8110D1F-C56A-4476-9ED0-A221E67626C0}" dt="2024-04-10T16:19:04.972" v="71" actId="47"/>
        <pc:sldMkLst>
          <pc:docMk/>
          <pc:sldMk cId="2516119713" sldId="337"/>
        </pc:sldMkLst>
      </pc:sldChg>
      <pc:sldChg chg="del">
        <pc:chgData name="Jefferson Passerini" userId="ec684a97d9b6a829" providerId="LiveId" clId="{A8110D1F-C56A-4476-9ED0-A221E67626C0}" dt="2024-04-10T16:19:04.013" v="69" actId="47"/>
        <pc:sldMkLst>
          <pc:docMk/>
          <pc:sldMk cId="462701343" sldId="338"/>
        </pc:sldMkLst>
      </pc:sldChg>
    </pc:docChg>
  </pc:docChgLst>
  <pc:docChgLst>
    <pc:chgData name="Jefferson Passerini" userId="ec684a97d9b6a829" providerId="LiveId" clId="{7B96159B-FF7E-46B7-9352-BD29FD705E92}"/>
    <pc:docChg chg="undo custSel addSld delSld modSld sldOrd">
      <pc:chgData name="Jefferson Passerini" userId="ec684a97d9b6a829" providerId="LiveId" clId="{7B96159B-FF7E-46B7-9352-BD29FD705E92}" dt="2024-03-10T19:59:20.501" v="4532" actId="1076"/>
      <pc:docMkLst>
        <pc:docMk/>
      </pc:docMkLst>
      <pc:sldChg chg="modSp del mod">
        <pc:chgData name="Jefferson Passerini" userId="ec684a97d9b6a829" providerId="LiveId" clId="{7B96159B-FF7E-46B7-9352-BD29FD705E92}" dt="2024-03-10T12:15:09.654" v="266" actId="2696"/>
        <pc:sldMkLst>
          <pc:docMk/>
          <pc:sldMk cId="0" sldId="257"/>
        </pc:sldMkLst>
        <pc:spChg chg="mod">
          <ac:chgData name="Jefferson Passerini" userId="ec684a97d9b6a829" providerId="LiveId" clId="{7B96159B-FF7E-46B7-9352-BD29FD705E92}" dt="2024-03-10T12:06:55.330" v="1" actId="207"/>
          <ac:spMkLst>
            <pc:docMk/>
            <pc:sldMk cId="0" sldId="257"/>
            <ac:spMk id="4" creationId="{CFC8BCD9-E198-352C-29A4-1A6C3F3395CE}"/>
          </ac:spMkLst>
        </pc:spChg>
      </pc:sldChg>
      <pc:sldChg chg="addSp delSp modSp mod ord">
        <pc:chgData name="Jefferson Passerini" userId="ec684a97d9b6a829" providerId="LiveId" clId="{7B96159B-FF7E-46B7-9352-BD29FD705E92}" dt="2024-03-10T12:18:37.426" v="324"/>
        <pc:sldMkLst>
          <pc:docMk/>
          <pc:sldMk cId="0" sldId="258"/>
        </pc:sldMkLst>
        <pc:spChg chg="mod">
          <ac:chgData name="Jefferson Passerini" userId="ec684a97d9b6a829" providerId="LiveId" clId="{7B96159B-FF7E-46B7-9352-BD29FD705E92}" dt="2024-03-10T12:18:10.850" v="319" actId="1076"/>
          <ac:spMkLst>
            <pc:docMk/>
            <pc:sldMk cId="0" sldId="258"/>
            <ac:spMk id="2" creationId="{8012581F-08CA-A533-6264-EEBCFF2D73FA}"/>
          </ac:spMkLst>
        </pc:spChg>
        <pc:spChg chg="del">
          <ac:chgData name="Jefferson Passerini" userId="ec684a97d9b6a829" providerId="LiveId" clId="{7B96159B-FF7E-46B7-9352-BD29FD705E92}" dt="2024-03-10T12:17:59.739" v="317" actId="478"/>
          <ac:spMkLst>
            <pc:docMk/>
            <pc:sldMk cId="0" sldId="258"/>
            <ac:spMk id="4" creationId="{F4E2120D-ABA2-994D-5263-B8529F5F57BF}"/>
          </ac:spMkLst>
        </pc:spChg>
        <pc:spChg chg="mod">
          <ac:chgData name="Jefferson Passerini" userId="ec684a97d9b6a829" providerId="LiveId" clId="{7B96159B-FF7E-46B7-9352-BD29FD705E92}" dt="2024-03-10T12:18:14.697" v="320" actId="1076"/>
          <ac:spMkLst>
            <pc:docMk/>
            <pc:sldMk cId="0" sldId="258"/>
            <ac:spMk id="5" creationId="{26CD880E-6F7E-B6C5-DB10-DBEDABD5DD57}"/>
          </ac:spMkLst>
        </pc:spChg>
        <pc:spChg chg="add mod">
          <ac:chgData name="Jefferson Passerini" userId="ec684a97d9b6a829" providerId="LiveId" clId="{7B96159B-FF7E-46B7-9352-BD29FD705E92}" dt="2024-03-10T12:18:04.797" v="318"/>
          <ac:spMkLst>
            <pc:docMk/>
            <pc:sldMk cId="0" sldId="258"/>
            <ac:spMk id="7" creationId="{FE2F9F4A-276A-2F6C-B5B4-F971D4A3621B}"/>
          </ac:spMkLst>
        </pc:spChg>
        <pc:picChg chg="mod">
          <ac:chgData name="Jefferson Passerini" userId="ec684a97d9b6a829" providerId="LiveId" clId="{7B96159B-FF7E-46B7-9352-BD29FD705E92}" dt="2024-03-10T12:18:22.824" v="322" actId="1076"/>
          <ac:picMkLst>
            <pc:docMk/>
            <pc:sldMk cId="0" sldId="258"/>
            <ac:picMk id="6" creationId="{744DABE9-3049-FD31-2A6A-B209EBBF39E5}"/>
          </ac:picMkLst>
        </pc:picChg>
      </pc:sldChg>
      <pc:sldChg chg="addSp delSp modSp mod ord">
        <pc:chgData name="Jefferson Passerini" userId="ec684a97d9b6a829" providerId="LiveId" clId="{7B96159B-FF7E-46B7-9352-BD29FD705E92}" dt="2024-03-10T12:24:11.107" v="368" actId="14100"/>
        <pc:sldMkLst>
          <pc:docMk/>
          <pc:sldMk cId="0" sldId="259"/>
        </pc:sldMkLst>
        <pc:spChg chg="mod">
          <ac:chgData name="Jefferson Passerini" userId="ec684a97d9b6a829" providerId="LiveId" clId="{7B96159B-FF7E-46B7-9352-BD29FD705E92}" dt="2024-03-10T12:24:11.107" v="368" actId="14100"/>
          <ac:spMkLst>
            <pc:docMk/>
            <pc:sldMk cId="0" sldId="259"/>
            <ac:spMk id="2" creationId="{A76393C5-8D89-A20F-5C15-0D325BEF7EA6}"/>
          </ac:spMkLst>
        </pc:spChg>
        <pc:spChg chg="del">
          <ac:chgData name="Jefferson Passerini" userId="ec684a97d9b6a829" providerId="LiveId" clId="{7B96159B-FF7E-46B7-9352-BD29FD705E92}" dt="2024-03-10T12:23:52.148" v="364" actId="478"/>
          <ac:spMkLst>
            <pc:docMk/>
            <pc:sldMk cId="0" sldId="259"/>
            <ac:spMk id="4" creationId="{90FB9BF9-3085-C2CF-3331-3AAFAC8ECAE8}"/>
          </ac:spMkLst>
        </pc:spChg>
        <pc:spChg chg="add mod">
          <ac:chgData name="Jefferson Passerini" userId="ec684a97d9b6a829" providerId="LiveId" clId="{7B96159B-FF7E-46B7-9352-BD29FD705E92}" dt="2024-03-10T12:23:55.992" v="365"/>
          <ac:spMkLst>
            <pc:docMk/>
            <pc:sldMk cId="0" sldId="259"/>
            <ac:spMk id="6" creationId="{A8F8ADBF-1764-F6AD-4029-D7F56B30E536}"/>
          </ac:spMkLst>
        </pc:spChg>
      </pc:sldChg>
      <pc:sldChg chg="del">
        <pc:chgData name="Jefferson Passerini" userId="ec684a97d9b6a829" providerId="LiveId" clId="{7B96159B-FF7E-46B7-9352-BD29FD705E92}" dt="2024-03-10T19:52:13.682" v="4321" actId="47"/>
        <pc:sldMkLst>
          <pc:docMk/>
          <pc:sldMk cId="0" sldId="260"/>
        </pc:sldMkLst>
      </pc:sldChg>
      <pc:sldChg chg="del">
        <pc:chgData name="Jefferson Passerini" userId="ec684a97d9b6a829" providerId="LiveId" clId="{7B96159B-FF7E-46B7-9352-BD29FD705E92}" dt="2024-03-10T19:52:16.708" v="4322" actId="47"/>
        <pc:sldMkLst>
          <pc:docMk/>
          <pc:sldMk cId="0" sldId="261"/>
        </pc:sldMkLst>
      </pc:sldChg>
      <pc:sldChg chg="del">
        <pc:chgData name="Jefferson Passerini" userId="ec684a97d9b6a829" providerId="LiveId" clId="{7B96159B-FF7E-46B7-9352-BD29FD705E92}" dt="2024-03-10T19:52:20.477" v="4323" actId="47"/>
        <pc:sldMkLst>
          <pc:docMk/>
          <pc:sldMk cId="0" sldId="262"/>
        </pc:sldMkLst>
      </pc:sldChg>
      <pc:sldChg chg="del">
        <pc:chgData name="Jefferson Passerini" userId="ec684a97d9b6a829" providerId="LiveId" clId="{7B96159B-FF7E-46B7-9352-BD29FD705E92}" dt="2024-03-10T19:53:11.394" v="4331" actId="47"/>
        <pc:sldMkLst>
          <pc:docMk/>
          <pc:sldMk cId="0" sldId="263"/>
        </pc:sldMkLst>
      </pc:sldChg>
      <pc:sldChg chg="del">
        <pc:chgData name="Jefferson Passerini" userId="ec684a97d9b6a829" providerId="LiveId" clId="{7B96159B-FF7E-46B7-9352-BD29FD705E92}" dt="2024-03-10T19:53:18.671" v="4332" actId="47"/>
        <pc:sldMkLst>
          <pc:docMk/>
          <pc:sldMk cId="0" sldId="264"/>
        </pc:sldMkLst>
      </pc:sldChg>
      <pc:sldChg chg="del">
        <pc:chgData name="Jefferson Passerini" userId="ec684a97d9b6a829" providerId="LiveId" clId="{7B96159B-FF7E-46B7-9352-BD29FD705E92}" dt="2024-03-10T19:53:20.281" v="4333" actId="47"/>
        <pc:sldMkLst>
          <pc:docMk/>
          <pc:sldMk cId="0" sldId="265"/>
        </pc:sldMkLst>
      </pc:sldChg>
      <pc:sldChg chg="del">
        <pc:chgData name="Jefferson Passerini" userId="ec684a97d9b6a829" providerId="LiveId" clId="{7B96159B-FF7E-46B7-9352-BD29FD705E92}" dt="2024-03-10T19:53:22.119" v="4334" actId="47"/>
        <pc:sldMkLst>
          <pc:docMk/>
          <pc:sldMk cId="0" sldId="266"/>
        </pc:sldMkLst>
      </pc:sldChg>
      <pc:sldChg chg="del">
        <pc:chgData name="Jefferson Passerini" userId="ec684a97d9b6a829" providerId="LiveId" clId="{7B96159B-FF7E-46B7-9352-BD29FD705E92}" dt="2024-03-10T19:53:28.925" v="4335" actId="47"/>
        <pc:sldMkLst>
          <pc:docMk/>
          <pc:sldMk cId="0" sldId="267"/>
        </pc:sldMkLst>
      </pc:sldChg>
      <pc:sldChg chg="del">
        <pc:chgData name="Jefferson Passerini" userId="ec684a97d9b6a829" providerId="LiveId" clId="{7B96159B-FF7E-46B7-9352-BD29FD705E92}" dt="2024-03-10T19:53:42.412" v="4342" actId="47"/>
        <pc:sldMkLst>
          <pc:docMk/>
          <pc:sldMk cId="0" sldId="268"/>
        </pc:sldMkLst>
      </pc:sldChg>
      <pc:sldChg chg="del">
        <pc:chgData name="Jefferson Passerini" userId="ec684a97d9b6a829" providerId="LiveId" clId="{7B96159B-FF7E-46B7-9352-BD29FD705E92}" dt="2024-03-10T19:53:30.911" v="4336" actId="47"/>
        <pc:sldMkLst>
          <pc:docMk/>
          <pc:sldMk cId="0" sldId="269"/>
        </pc:sldMkLst>
      </pc:sldChg>
      <pc:sldChg chg="del">
        <pc:chgData name="Jefferson Passerini" userId="ec684a97d9b6a829" providerId="LiveId" clId="{7B96159B-FF7E-46B7-9352-BD29FD705E92}" dt="2024-03-10T19:53:32.669" v="4337" actId="47"/>
        <pc:sldMkLst>
          <pc:docMk/>
          <pc:sldMk cId="0" sldId="270"/>
        </pc:sldMkLst>
      </pc:sldChg>
      <pc:sldChg chg="del">
        <pc:chgData name="Jefferson Passerini" userId="ec684a97d9b6a829" providerId="LiveId" clId="{7B96159B-FF7E-46B7-9352-BD29FD705E92}" dt="2024-03-10T19:53:05.103" v="4330" actId="47"/>
        <pc:sldMkLst>
          <pc:docMk/>
          <pc:sldMk cId="0" sldId="271"/>
        </pc:sldMkLst>
      </pc:sldChg>
      <pc:sldChg chg="del">
        <pc:chgData name="Jefferson Passerini" userId="ec684a97d9b6a829" providerId="LiveId" clId="{7B96159B-FF7E-46B7-9352-BD29FD705E92}" dt="2024-03-10T19:53:01.296" v="4329" actId="47"/>
        <pc:sldMkLst>
          <pc:docMk/>
          <pc:sldMk cId="0" sldId="272"/>
        </pc:sldMkLst>
      </pc:sldChg>
      <pc:sldChg chg="del">
        <pc:chgData name="Jefferson Passerini" userId="ec684a97d9b6a829" providerId="LiveId" clId="{7B96159B-FF7E-46B7-9352-BD29FD705E92}" dt="2024-03-10T19:52:59.080" v="4328" actId="47"/>
        <pc:sldMkLst>
          <pc:docMk/>
          <pc:sldMk cId="0" sldId="273"/>
        </pc:sldMkLst>
      </pc:sldChg>
      <pc:sldChg chg="del">
        <pc:chgData name="Jefferson Passerini" userId="ec684a97d9b6a829" providerId="LiveId" clId="{7B96159B-FF7E-46B7-9352-BD29FD705E92}" dt="2024-03-10T19:52:57.771" v="4327" actId="47"/>
        <pc:sldMkLst>
          <pc:docMk/>
          <pc:sldMk cId="0" sldId="274"/>
        </pc:sldMkLst>
      </pc:sldChg>
      <pc:sldChg chg="del">
        <pc:chgData name="Jefferson Passerini" userId="ec684a97d9b6a829" providerId="LiveId" clId="{7B96159B-FF7E-46B7-9352-BD29FD705E92}" dt="2024-03-10T19:52:55.671" v="4326" actId="47"/>
        <pc:sldMkLst>
          <pc:docMk/>
          <pc:sldMk cId="0" sldId="275"/>
        </pc:sldMkLst>
      </pc:sldChg>
      <pc:sldChg chg="del">
        <pc:chgData name="Jefferson Passerini" userId="ec684a97d9b6a829" providerId="LiveId" clId="{7B96159B-FF7E-46B7-9352-BD29FD705E92}" dt="2024-03-10T19:52:53.502" v="4324" actId="47"/>
        <pc:sldMkLst>
          <pc:docMk/>
          <pc:sldMk cId="0" sldId="276"/>
        </pc:sldMkLst>
      </pc:sldChg>
      <pc:sldChg chg="del">
        <pc:chgData name="Jefferson Passerini" userId="ec684a97d9b6a829" providerId="LiveId" clId="{7B96159B-FF7E-46B7-9352-BD29FD705E92}" dt="2024-03-10T19:52:54.225" v="4325" actId="47"/>
        <pc:sldMkLst>
          <pc:docMk/>
          <pc:sldMk cId="0" sldId="277"/>
        </pc:sldMkLst>
      </pc:sldChg>
      <pc:sldChg chg="del">
        <pc:chgData name="Jefferson Passerini" userId="ec684a97d9b6a829" providerId="LiveId" clId="{7B96159B-FF7E-46B7-9352-BD29FD705E92}" dt="2024-03-10T19:53:34.494" v="4338" actId="47"/>
        <pc:sldMkLst>
          <pc:docMk/>
          <pc:sldMk cId="0" sldId="278"/>
        </pc:sldMkLst>
      </pc:sldChg>
      <pc:sldChg chg="del">
        <pc:chgData name="Jefferson Passerini" userId="ec684a97d9b6a829" providerId="LiveId" clId="{7B96159B-FF7E-46B7-9352-BD29FD705E92}" dt="2024-03-10T19:53:35.454" v="4339" actId="47"/>
        <pc:sldMkLst>
          <pc:docMk/>
          <pc:sldMk cId="0" sldId="279"/>
        </pc:sldMkLst>
      </pc:sldChg>
      <pc:sldChg chg="del">
        <pc:chgData name="Jefferson Passerini" userId="ec684a97d9b6a829" providerId="LiveId" clId="{7B96159B-FF7E-46B7-9352-BD29FD705E92}" dt="2024-03-10T19:53:36.940" v="4340" actId="47"/>
        <pc:sldMkLst>
          <pc:docMk/>
          <pc:sldMk cId="0" sldId="280"/>
        </pc:sldMkLst>
      </pc:sldChg>
      <pc:sldChg chg="del">
        <pc:chgData name="Jefferson Passerini" userId="ec684a97d9b6a829" providerId="LiveId" clId="{7B96159B-FF7E-46B7-9352-BD29FD705E92}" dt="2024-03-10T19:53:38.011" v="4341" actId="47"/>
        <pc:sldMkLst>
          <pc:docMk/>
          <pc:sldMk cId="0" sldId="281"/>
        </pc:sldMkLst>
      </pc:sldChg>
      <pc:sldChg chg="del">
        <pc:chgData name="Jefferson Passerini" userId="ec684a97d9b6a829" providerId="LiveId" clId="{7B96159B-FF7E-46B7-9352-BD29FD705E92}" dt="2024-03-10T19:54:08.509" v="4343" actId="47"/>
        <pc:sldMkLst>
          <pc:docMk/>
          <pc:sldMk cId="0" sldId="282"/>
        </pc:sldMkLst>
      </pc:sldChg>
      <pc:sldChg chg="del">
        <pc:chgData name="Jefferson Passerini" userId="ec684a97d9b6a829" providerId="LiveId" clId="{7B96159B-FF7E-46B7-9352-BD29FD705E92}" dt="2024-03-10T19:54:08.509" v="4343" actId="47"/>
        <pc:sldMkLst>
          <pc:docMk/>
          <pc:sldMk cId="0" sldId="283"/>
        </pc:sldMkLst>
      </pc:sldChg>
      <pc:sldChg chg="del">
        <pc:chgData name="Jefferson Passerini" userId="ec684a97d9b6a829" providerId="LiveId" clId="{7B96159B-FF7E-46B7-9352-BD29FD705E92}" dt="2024-03-10T19:54:08.509" v="4343" actId="47"/>
        <pc:sldMkLst>
          <pc:docMk/>
          <pc:sldMk cId="0" sldId="284"/>
        </pc:sldMkLst>
      </pc:sldChg>
      <pc:sldChg chg="del">
        <pc:chgData name="Jefferson Passerini" userId="ec684a97d9b6a829" providerId="LiveId" clId="{7B96159B-FF7E-46B7-9352-BD29FD705E92}" dt="2024-03-10T19:54:08.509" v="4343" actId="47"/>
        <pc:sldMkLst>
          <pc:docMk/>
          <pc:sldMk cId="0" sldId="285"/>
        </pc:sldMkLst>
      </pc:sldChg>
      <pc:sldChg chg="del">
        <pc:chgData name="Jefferson Passerini" userId="ec684a97d9b6a829" providerId="LiveId" clId="{7B96159B-FF7E-46B7-9352-BD29FD705E92}" dt="2024-03-10T19:54:08.509" v="4343" actId="47"/>
        <pc:sldMkLst>
          <pc:docMk/>
          <pc:sldMk cId="0" sldId="286"/>
        </pc:sldMkLst>
      </pc:sldChg>
      <pc:sldChg chg="addSp delSp modSp mod">
        <pc:chgData name="Jefferson Passerini" userId="ec684a97d9b6a829" providerId="LiveId" clId="{7B96159B-FF7E-46B7-9352-BD29FD705E92}" dt="2024-03-10T12:14:44.031" v="265" actId="20577"/>
        <pc:sldMkLst>
          <pc:docMk/>
          <pc:sldMk cId="1879529569" sldId="287"/>
        </pc:sldMkLst>
        <pc:spChg chg="del">
          <ac:chgData name="Jefferson Passerini" userId="ec684a97d9b6a829" providerId="LiveId" clId="{7B96159B-FF7E-46B7-9352-BD29FD705E92}" dt="2024-03-10T12:07:07.268" v="3" actId="478"/>
          <ac:spMkLst>
            <pc:docMk/>
            <pc:sldMk cId="1879529569" sldId="287"/>
            <ac:spMk id="2" creationId="{0E7F10DF-68A2-BA32-7CD2-094C2AA4FD11}"/>
          </ac:spMkLst>
        </pc:spChg>
        <pc:spChg chg="mod">
          <ac:chgData name="Jefferson Passerini" userId="ec684a97d9b6a829" providerId="LiveId" clId="{7B96159B-FF7E-46B7-9352-BD29FD705E92}" dt="2024-03-10T12:14:44.031" v="265" actId="20577"/>
          <ac:spMkLst>
            <pc:docMk/>
            <pc:sldMk cId="1879529569" sldId="287"/>
            <ac:spMk id="3" creationId="{212081E4-07F6-C689-2ACC-B6CADD634983}"/>
          </ac:spMkLst>
        </pc:spChg>
        <pc:spChg chg="add mod">
          <ac:chgData name="Jefferson Passerini" userId="ec684a97d9b6a829" providerId="LiveId" clId="{7B96159B-FF7E-46B7-9352-BD29FD705E92}" dt="2024-03-10T12:07:00.848" v="2"/>
          <ac:spMkLst>
            <pc:docMk/>
            <pc:sldMk cId="1879529569" sldId="287"/>
            <ac:spMk id="4" creationId="{5EA05B02-D80D-3624-D3E0-6EB75542A97B}"/>
          </ac:spMkLst>
        </pc:spChg>
      </pc:sldChg>
      <pc:sldChg chg="addSp delSp modSp add mod">
        <pc:chgData name="Jefferson Passerini" userId="ec684a97d9b6a829" providerId="LiveId" clId="{7B96159B-FF7E-46B7-9352-BD29FD705E92}" dt="2024-03-10T12:28:09.428" v="384" actId="1076"/>
        <pc:sldMkLst>
          <pc:docMk/>
          <pc:sldMk cId="2070466441" sldId="288"/>
        </pc:sldMkLst>
        <pc:spChg chg="add del mod">
          <ac:chgData name="Jefferson Passerini" userId="ec684a97d9b6a829" providerId="LiveId" clId="{7B96159B-FF7E-46B7-9352-BD29FD705E92}" dt="2024-03-10T12:16:04.850" v="282" actId="478"/>
          <ac:spMkLst>
            <pc:docMk/>
            <pc:sldMk cId="2070466441" sldId="288"/>
            <ac:spMk id="2" creationId="{AC923A94-524B-07EF-37D2-EBB40BC65DDA}"/>
          </ac:spMkLst>
        </pc:spChg>
        <pc:spChg chg="mod">
          <ac:chgData name="Jefferson Passerini" userId="ec684a97d9b6a829" providerId="LiveId" clId="{7B96159B-FF7E-46B7-9352-BD29FD705E92}" dt="2024-03-10T12:28:09.428" v="384" actId="1076"/>
          <ac:spMkLst>
            <pc:docMk/>
            <pc:sldMk cId="2070466441" sldId="288"/>
            <ac:spMk id="3" creationId="{212081E4-07F6-C689-2ACC-B6CADD634983}"/>
          </ac:spMkLst>
        </pc:spChg>
        <pc:picChg chg="add mod">
          <ac:chgData name="Jefferson Passerini" userId="ec684a97d9b6a829" providerId="LiveId" clId="{7B96159B-FF7E-46B7-9352-BD29FD705E92}" dt="2024-03-10T12:22:47.208" v="360" actId="1076"/>
          <ac:picMkLst>
            <pc:docMk/>
            <pc:sldMk cId="2070466441" sldId="288"/>
            <ac:picMk id="6" creationId="{A6EB47F3-A14F-770A-6B3F-28ABE83442F8}"/>
          </ac:picMkLst>
        </pc:picChg>
      </pc:sldChg>
      <pc:sldChg chg="addSp delSp modSp add mod setBg">
        <pc:chgData name="Jefferson Passerini" userId="ec684a97d9b6a829" providerId="LiveId" clId="{7B96159B-FF7E-46B7-9352-BD29FD705E92}" dt="2024-03-10T12:27:02.112" v="382" actId="14100"/>
        <pc:sldMkLst>
          <pc:docMk/>
          <pc:sldMk cId="3987549188" sldId="289"/>
        </pc:sldMkLst>
        <pc:spChg chg="mod ord">
          <ac:chgData name="Jefferson Passerini" userId="ec684a97d9b6a829" providerId="LiveId" clId="{7B96159B-FF7E-46B7-9352-BD29FD705E92}" dt="2024-03-10T12:27:02.112" v="382" actId="14100"/>
          <ac:spMkLst>
            <pc:docMk/>
            <pc:sldMk cId="3987549188" sldId="289"/>
            <ac:spMk id="3" creationId="{212081E4-07F6-C689-2ACC-B6CADD634983}"/>
          </ac:spMkLst>
        </pc:spChg>
        <pc:spChg chg="mod">
          <ac:chgData name="Jefferson Passerini" userId="ec684a97d9b6a829" providerId="LiveId" clId="{7B96159B-FF7E-46B7-9352-BD29FD705E92}" dt="2024-03-10T12:26:51.700" v="378" actId="26606"/>
          <ac:spMkLst>
            <pc:docMk/>
            <pc:sldMk cId="3987549188" sldId="289"/>
            <ac:spMk id="4" creationId="{5EA05B02-D80D-3624-D3E0-6EB75542A97B}"/>
          </ac:spMkLst>
        </pc:spChg>
        <pc:spChg chg="add del">
          <ac:chgData name="Jefferson Passerini" userId="ec684a97d9b6a829" providerId="LiveId" clId="{7B96159B-FF7E-46B7-9352-BD29FD705E92}" dt="2024-03-10T12:26:51.700" v="378" actId="26606"/>
          <ac:spMkLst>
            <pc:docMk/>
            <pc:sldMk cId="3987549188" sldId="289"/>
            <ac:spMk id="9" creationId="{B6FACB3C-9069-4791-BC5C-0DB7CD19B853}"/>
          </ac:spMkLst>
        </pc:spChg>
        <pc:spChg chg="add del">
          <ac:chgData name="Jefferson Passerini" userId="ec684a97d9b6a829" providerId="LiveId" clId="{7B96159B-FF7E-46B7-9352-BD29FD705E92}" dt="2024-03-10T12:26:51.700" v="378" actId="26606"/>
          <ac:spMkLst>
            <pc:docMk/>
            <pc:sldMk cId="3987549188" sldId="289"/>
            <ac:spMk id="11" creationId="{71F2038E-D777-4B76-81DD-DD13EE91B9DD}"/>
          </ac:spMkLst>
        </pc:spChg>
        <pc:grpChg chg="add del">
          <ac:chgData name="Jefferson Passerini" userId="ec684a97d9b6a829" providerId="LiveId" clId="{7B96159B-FF7E-46B7-9352-BD29FD705E92}" dt="2024-03-10T12:26:51.700" v="378" actId="26606"/>
          <ac:grpSpMkLst>
            <pc:docMk/>
            <pc:sldMk cId="3987549188" sldId="289"/>
            <ac:grpSpMk id="13" creationId="{DD354807-230F-4402-B1B9-F733A8F1F190}"/>
          </ac:grpSpMkLst>
        </pc:grpChg>
        <pc:picChg chg="add mod">
          <ac:chgData name="Jefferson Passerini" userId="ec684a97d9b6a829" providerId="LiveId" clId="{7B96159B-FF7E-46B7-9352-BD29FD705E92}" dt="2024-03-10T12:26:59.824" v="381" actId="1076"/>
          <ac:picMkLst>
            <pc:docMk/>
            <pc:sldMk cId="3987549188" sldId="289"/>
            <ac:picMk id="2" creationId="{D66AB073-B646-67F7-0D68-0198703757D8}"/>
          </ac:picMkLst>
        </pc:picChg>
      </pc:sldChg>
      <pc:sldChg chg="modSp add mod">
        <pc:chgData name="Jefferson Passerini" userId="ec684a97d9b6a829" providerId="LiveId" clId="{7B96159B-FF7E-46B7-9352-BD29FD705E92}" dt="2024-03-10T12:36:17.790" v="432" actId="790"/>
        <pc:sldMkLst>
          <pc:docMk/>
          <pc:sldMk cId="2477435955" sldId="290"/>
        </pc:sldMkLst>
        <pc:spChg chg="mod">
          <ac:chgData name="Jefferson Passerini" userId="ec684a97d9b6a829" providerId="LiveId" clId="{7B96159B-FF7E-46B7-9352-BD29FD705E92}" dt="2024-03-10T12:36:17.790" v="432" actId="790"/>
          <ac:spMkLst>
            <pc:docMk/>
            <pc:sldMk cId="2477435955" sldId="290"/>
            <ac:spMk id="3" creationId="{212081E4-07F6-C689-2ACC-B6CADD634983}"/>
          </ac:spMkLst>
        </pc:spChg>
        <pc:picChg chg="mod">
          <ac:chgData name="Jefferson Passerini" userId="ec684a97d9b6a829" providerId="LiveId" clId="{7B96159B-FF7E-46B7-9352-BD29FD705E92}" dt="2024-03-10T12:32:51.801" v="430" actId="1076"/>
          <ac:picMkLst>
            <pc:docMk/>
            <pc:sldMk cId="2477435955" sldId="290"/>
            <ac:picMk id="2" creationId="{D66AB073-B646-67F7-0D68-0198703757D8}"/>
          </ac:picMkLst>
        </pc:picChg>
      </pc:sldChg>
      <pc:sldChg chg="modSp add mod">
        <pc:chgData name="Jefferson Passerini" userId="ec684a97d9b6a829" providerId="LiveId" clId="{7B96159B-FF7E-46B7-9352-BD29FD705E92}" dt="2024-03-10T12:39:20.490" v="465" actId="20577"/>
        <pc:sldMkLst>
          <pc:docMk/>
          <pc:sldMk cId="3794449016" sldId="291"/>
        </pc:sldMkLst>
        <pc:spChg chg="mod">
          <ac:chgData name="Jefferson Passerini" userId="ec684a97d9b6a829" providerId="LiveId" clId="{7B96159B-FF7E-46B7-9352-BD29FD705E92}" dt="2024-03-10T12:39:20.490" v="465" actId="20577"/>
          <ac:spMkLst>
            <pc:docMk/>
            <pc:sldMk cId="3794449016" sldId="291"/>
            <ac:spMk id="3" creationId="{212081E4-07F6-C689-2ACC-B6CADD634983}"/>
          </ac:spMkLst>
        </pc:spChg>
      </pc:sldChg>
      <pc:sldChg chg="modSp add mod">
        <pc:chgData name="Jefferson Passerini" userId="ec684a97d9b6a829" providerId="LiveId" clId="{7B96159B-FF7E-46B7-9352-BD29FD705E92}" dt="2024-03-10T12:42:29.597" v="488" actId="1076"/>
        <pc:sldMkLst>
          <pc:docMk/>
          <pc:sldMk cId="847967608" sldId="292"/>
        </pc:sldMkLst>
        <pc:spChg chg="mod">
          <ac:chgData name="Jefferson Passerini" userId="ec684a97d9b6a829" providerId="LiveId" clId="{7B96159B-FF7E-46B7-9352-BD29FD705E92}" dt="2024-03-10T12:42:29.597" v="488" actId="1076"/>
          <ac:spMkLst>
            <pc:docMk/>
            <pc:sldMk cId="847967608" sldId="292"/>
            <ac:spMk id="3" creationId="{212081E4-07F6-C689-2ACC-B6CADD634983}"/>
          </ac:spMkLst>
        </pc:spChg>
      </pc:sldChg>
      <pc:sldChg chg="addSp delSp modSp add mod">
        <pc:chgData name="Jefferson Passerini" userId="ec684a97d9b6a829" providerId="LiveId" clId="{7B96159B-FF7E-46B7-9352-BD29FD705E92}" dt="2024-03-10T18:42:11.323" v="555" actId="1076"/>
        <pc:sldMkLst>
          <pc:docMk/>
          <pc:sldMk cId="344186368" sldId="293"/>
        </pc:sldMkLst>
        <pc:spChg chg="mod">
          <ac:chgData name="Jefferson Passerini" userId="ec684a97d9b6a829" providerId="LiveId" clId="{7B96159B-FF7E-46B7-9352-BD29FD705E92}" dt="2024-03-10T18:41:04.458" v="524" actId="27636"/>
          <ac:spMkLst>
            <pc:docMk/>
            <pc:sldMk cId="344186368" sldId="293"/>
            <ac:spMk id="3" creationId="{212081E4-07F6-C689-2ACC-B6CADD634983}"/>
          </ac:spMkLst>
        </pc:spChg>
        <pc:spChg chg="add mod">
          <ac:chgData name="Jefferson Passerini" userId="ec684a97d9b6a829" providerId="LiveId" clId="{7B96159B-FF7E-46B7-9352-BD29FD705E92}" dt="2024-03-10T18:41:17.919" v="548" actId="27636"/>
          <ac:spMkLst>
            <pc:docMk/>
            <pc:sldMk cId="344186368" sldId="293"/>
            <ac:spMk id="5" creationId="{CECB6726-B9C3-6698-A5F2-83D4F71D0002}"/>
          </ac:spMkLst>
        </pc:spChg>
        <pc:picChg chg="del">
          <ac:chgData name="Jefferson Passerini" userId="ec684a97d9b6a829" providerId="LiveId" clId="{7B96159B-FF7E-46B7-9352-BD29FD705E92}" dt="2024-03-10T18:40:59.182" v="521" actId="478"/>
          <ac:picMkLst>
            <pc:docMk/>
            <pc:sldMk cId="344186368" sldId="293"/>
            <ac:picMk id="2" creationId="{D66AB073-B646-67F7-0D68-0198703757D8}"/>
          </ac:picMkLst>
        </pc:picChg>
        <pc:picChg chg="add mod">
          <ac:chgData name="Jefferson Passerini" userId="ec684a97d9b6a829" providerId="LiveId" clId="{7B96159B-FF7E-46B7-9352-BD29FD705E92}" dt="2024-03-10T18:41:42.901" v="551" actId="14100"/>
          <ac:picMkLst>
            <pc:docMk/>
            <pc:sldMk cId="344186368" sldId="293"/>
            <ac:picMk id="7" creationId="{76E63D3E-1DDC-82DB-96D5-9E9E8A22344E}"/>
          </ac:picMkLst>
        </pc:picChg>
        <pc:picChg chg="add mod">
          <ac:chgData name="Jefferson Passerini" userId="ec684a97d9b6a829" providerId="LiveId" clId="{7B96159B-FF7E-46B7-9352-BD29FD705E92}" dt="2024-03-10T18:42:11.323" v="555" actId="1076"/>
          <ac:picMkLst>
            <pc:docMk/>
            <pc:sldMk cId="344186368" sldId="293"/>
            <ac:picMk id="9" creationId="{06317B70-742B-B3FE-2CB5-54FE8890D88A}"/>
          </ac:picMkLst>
        </pc:picChg>
      </pc:sldChg>
      <pc:sldChg chg="addSp delSp modSp add mod">
        <pc:chgData name="Jefferson Passerini" userId="ec684a97d9b6a829" providerId="LiveId" clId="{7B96159B-FF7E-46B7-9352-BD29FD705E92}" dt="2024-03-10T19:16:25.113" v="1355" actId="20577"/>
        <pc:sldMkLst>
          <pc:docMk/>
          <pc:sldMk cId="2994317039" sldId="294"/>
        </pc:sldMkLst>
        <pc:spChg chg="mod">
          <ac:chgData name="Jefferson Passerini" userId="ec684a97d9b6a829" providerId="LiveId" clId="{7B96159B-FF7E-46B7-9352-BD29FD705E92}" dt="2024-03-10T18:43:22.934" v="611" actId="20577"/>
          <ac:spMkLst>
            <pc:docMk/>
            <pc:sldMk cId="2994317039" sldId="294"/>
            <ac:spMk id="3" creationId="{212081E4-07F6-C689-2ACC-B6CADD634983}"/>
          </ac:spMkLst>
        </pc:spChg>
        <pc:spChg chg="mod">
          <ac:chgData name="Jefferson Passerini" userId="ec684a97d9b6a829" providerId="LiveId" clId="{7B96159B-FF7E-46B7-9352-BD29FD705E92}" dt="2024-03-10T18:43:30.498" v="613" actId="27636"/>
          <ac:spMkLst>
            <pc:docMk/>
            <pc:sldMk cId="2994317039" sldId="294"/>
            <ac:spMk id="5" creationId="{CECB6726-B9C3-6698-A5F2-83D4F71D0002}"/>
          </ac:spMkLst>
        </pc:spChg>
        <pc:spChg chg="add mod">
          <ac:chgData name="Jefferson Passerini" userId="ec684a97d9b6a829" providerId="LiveId" clId="{7B96159B-FF7E-46B7-9352-BD29FD705E92}" dt="2024-03-10T19:16:25.113" v="1355" actId="20577"/>
          <ac:spMkLst>
            <pc:docMk/>
            <pc:sldMk cId="2994317039" sldId="294"/>
            <ac:spMk id="11" creationId="{93AF4BEB-675C-C3F9-DFB4-4076B781F630}"/>
          </ac:spMkLst>
        </pc:spChg>
        <pc:picChg chg="add mod">
          <ac:chgData name="Jefferson Passerini" userId="ec684a97d9b6a829" providerId="LiveId" clId="{7B96159B-FF7E-46B7-9352-BD29FD705E92}" dt="2024-03-10T18:44:06.931" v="618" actId="1076"/>
          <ac:picMkLst>
            <pc:docMk/>
            <pc:sldMk cId="2994317039" sldId="294"/>
            <ac:picMk id="6" creationId="{70B649ED-A648-697A-C76A-2F57FF07F758}"/>
          </ac:picMkLst>
        </pc:picChg>
        <pc:picChg chg="del">
          <ac:chgData name="Jefferson Passerini" userId="ec684a97d9b6a829" providerId="LiveId" clId="{7B96159B-FF7E-46B7-9352-BD29FD705E92}" dt="2024-03-10T18:42:57.648" v="557" actId="478"/>
          <ac:picMkLst>
            <pc:docMk/>
            <pc:sldMk cId="2994317039" sldId="294"/>
            <ac:picMk id="7" creationId="{76E63D3E-1DDC-82DB-96D5-9E9E8A22344E}"/>
          </ac:picMkLst>
        </pc:picChg>
        <pc:picChg chg="del">
          <ac:chgData name="Jefferson Passerini" userId="ec684a97d9b6a829" providerId="LiveId" clId="{7B96159B-FF7E-46B7-9352-BD29FD705E92}" dt="2024-03-10T18:42:58.439" v="558" actId="478"/>
          <ac:picMkLst>
            <pc:docMk/>
            <pc:sldMk cId="2994317039" sldId="294"/>
            <ac:picMk id="9" creationId="{06317B70-742B-B3FE-2CB5-54FE8890D88A}"/>
          </ac:picMkLst>
        </pc:picChg>
        <pc:picChg chg="add mod">
          <ac:chgData name="Jefferson Passerini" userId="ec684a97d9b6a829" providerId="LiveId" clId="{7B96159B-FF7E-46B7-9352-BD29FD705E92}" dt="2024-03-10T18:45:39.941" v="621" actId="14100"/>
          <ac:picMkLst>
            <pc:docMk/>
            <pc:sldMk cId="2994317039" sldId="294"/>
            <ac:picMk id="10" creationId="{28953680-F63C-00E9-55FD-E973429A6B21}"/>
          </ac:picMkLst>
        </pc:picChg>
      </pc:sldChg>
      <pc:sldChg chg="addSp delSp modSp add mod">
        <pc:chgData name="Jefferson Passerini" userId="ec684a97d9b6a829" providerId="LiveId" clId="{7B96159B-FF7E-46B7-9352-BD29FD705E92}" dt="2024-03-10T18:47:44.022" v="680" actId="1076"/>
        <pc:sldMkLst>
          <pc:docMk/>
          <pc:sldMk cId="867337325" sldId="295"/>
        </pc:sldMkLst>
        <pc:spChg chg="mod">
          <ac:chgData name="Jefferson Passerini" userId="ec684a97d9b6a829" providerId="LiveId" clId="{7B96159B-FF7E-46B7-9352-BD29FD705E92}" dt="2024-03-10T18:46:38.930" v="646" actId="20577"/>
          <ac:spMkLst>
            <pc:docMk/>
            <pc:sldMk cId="867337325" sldId="295"/>
            <ac:spMk id="3" creationId="{212081E4-07F6-C689-2ACC-B6CADD634983}"/>
          </ac:spMkLst>
        </pc:spChg>
        <pc:spChg chg="mod">
          <ac:chgData name="Jefferson Passerini" userId="ec684a97d9b6a829" providerId="LiveId" clId="{7B96159B-FF7E-46B7-9352-BD29FD705E92}" dt="2024-03-10T18:46:49.986" v="670" actId="20577"/>
          <ac:spMkLst>
            <pc:docMk/>
            <pc:sldMk cId="867337325" sldId="295"/>
            <ac:spMk id="5" creationId="{CECB6726-B9C3-6698-A5F2-83D4F71D0002}"/>
          </ac:spMkLst>
        </pc:spChg>
        <pc:picChg chg="del">
          <ac:chgData name="Jefferson Passerini" userId="ec684a97d9b6a829" providerId="LiveId" clId="{7B96159B-FF7E-46B7-9352-BD29FD705E92}" dt="2024-03-10T18:46:53.073" v="671" actId="478"/>
          <ac:picMkLst>
            <pc:docMk/>
            <pc:sldMk cId="867337325" sldId="295"/>
            <ac:picMk id="6" creationId="{70B649ED-A648-697A-C76A-2F57FF07F758}"/>
          </ac:picMkLst>
        </pc:picChg>
        <pc:picChg chg="add mod">
          <ac:chgData name="Jefferson Passerini" userId="ec684a97d9b6a829" providerId="LiveId" clId="{7B96159B-FF7E-46B7-9352-BD29FD705E92}" dt="2024-03-10T18:47:19.391" v="676" actId="1076"/>
          <ac:picMkLst>
            <pc:docMk/>
            <pc:sldMk cId="867337325" sldId="295"/>
            <ac:picMk id="7" creationId="{EC0A15F7-85C6-1DC4-284B-1873A9E66B43}"/>
          </ac:picMkLst>
        </pc:picChg>
        <pc:picChg chg="add mod">
          <ac:chgData name="Jefferson Passerini" userId="ec684a97d9b6a829" providerId="LiveId" clId="{7B96159B-FF7E-46B7-9352-BD29FD705E92}" dt="2024-03-10T18:47:44.022" v="680" actId="1076"/>
          <ac:picMkLst>
            <pc:docMk/>
            <pc:sldMk cId="867337325" sldId="295"/>
            <ac:picMk id="9" creationId="{4CCEFFAF-E67D-8FA9-85DA-D589C75F2651}"/>
          </ac:picMkLst>
        </pc:picChg>
        <pc:picChg chg="del">
          <ac:chgData name="Jefferson Passerini" userId="ec684a97d9b6a829" providerId="LiveId" clId="{7B96159B-FF7E-46B7-9352-BD29FD705E92}" dt="2024-03-10T18:46:53.880" v="672" actId="478"/>
          <ac:picMkLst>
            <pc:docMk/>
            <pc:sldMk cId="867337325" sldId="295"/>
            <ac:picMk id="10" creationId="{28953680-F63C-00E9-55FD-E973429A6B21}"/>
          </ac:picMkLst>
        </pc:picChg>
      </pc:sldChg>
      <pc:sldChg chg="addSp delSp modSp add mod">
        <pc:chgData name="Jefferson Passerini" userId="ec684a97d9b6a829" providerId="LiveId" clId="{7B96159B-FF7E-46B7-9352-BD29FD705E92}" dt="2024-03-10T18:50:31.615" v="779" actId="27636"/>
        <pc:sldMkLst>
          <pc:docMk/>
          <pc:sldMk cId="968053635" sldId="296"/>
        </pc:sldMkLst>
        <pc:spChg chg="mod">
          <ac:chgData name="Jefferson Passerini" userId="ec684a97d9b6a829" providerId="LiveId" clId="{7B96159B-FF7E-46B7-9352-BD29FD705E92}" dt="2024-03-10T18:50:23.539" v="775" actId="20577"/>
          <ac:spMkLst>
            <pc:docMk/>
            <pc:sldMk cId="968053635" sldId="296"/>
            <ac:spMk id="3" creationId="{212081E4-07F6-C689-2ACC-B6CADD634983}"/>
          </ac:spMkLst>
        </pc:spChg>
        <pc:spChg chg="mod">
          <ac:chgData name="Jefferson Passerini" userId="ec684a97d9b6a829" providerId="LiveId" clId="{7B96159B-FF7E-46B7-9352-BD29FD705E92}" dt="2024-03-10T18:50:31.615" v="779" actId="27636"/>
          <ac:spMkLst>
            <pc:docMk/>
            <pc:sldMk cId="968053635" sldId="296"/>
            <ac:spMk id="5" creationId="{CECB6726-B9C3-6698-A5F2-83D4F71D0002}"/>
          </ac:spMkLst>
        </pc:spChg>
        <pc:picChg chg="add mod ord">
          <ac:chgData name="Jefferson Passerini" userId="ec684a97d9b6a829" providerId="LiveId" clId="{7B96159B-FF7E-46B7-9352-BD29FD705E92}" dt="2024-03-10T18:49:56.750" v="700" actId="14100"/>
          <ac:picMkLst>
            <pc:docMk/>
            <pc:sldMk cId="968053635" sldId="296"/>
            <ac:picMk id="6" creationId="{B2578EEB-ACF8-0CA3-7D36-BDA9E753EB7A}"/>
          </ac:picMkLst>
        </pc:picChg>
        <pc:picChg chg="del">
          <ac:chgData name="Jefferson Passerini" userId="ec684a97d9b6a829" providerId="LiveId" clId="{7B96159B-FF7E-46B7-9352-BD29FD705E92}" dt="2024-03-10T18:48:32.939" v="682" actId="478"/>
          <ac:picMkLst>
            <pc:docMk/>
            <pc:sldMk cId="968053635" sldId="296"/>
            <ac:picMk id="7" creationId="{EC0A15F7-85C6-1DC4-284B-1873A9E66B43}"/>
          </ac:picMkLst>
        </pc:picChg>
        <pc:picChg chg="del">
          <ac:chgData name="Jefferson Passerini" userId="ec684a97d9b6a829" providerId="LiveId" clId="{7B96159B-FF7E-46B7-9352-BD29FD705E92}" dt="2024-03-10T18:48:33.739" v="683" actId="478"/>
          <ac:picMkLst>
            <pc:docMk/>
            <pc:sldMk cId="968053635" sldId="296"/>
            <ac:picMk id="9" creationId="{4CCEFFAF-E67D-8FA9-85DA-D589C75F2651}"/>
          </ac:picMkLst>
        </pc:picChg>
        <pc:picChg chg="add mod ord">
          <ac:chgData name="Jefferson Passerini" userId="ec684a97d9b6a829" providerId="LiveId" clId="{7B96159B-FF7E-46B7-9352-BD29FD705E92}" dt="2024-03-10T18:49:50.473" v="698" actId="167"/>
          <ac:picMkLst>
            <pc:docMk/>
            <pc:sldMk cId="968053635" sldId="296"/>
            <ac:picMk id="10" creationId="{E2286D2B-E180-DE21-6E04-56BE5E675189}"/>
          </ac:picMkLst>
        </pc:picChg>
      </pc:sldChg>
      <pc:sldChg chg="addSp delSp modSp add mod ord">
        <pc:chgData name="Jefferson Passerini" userId="ec684a97d9b6a829" providerId="LiveId" clId="{7B96159B-FF7E-46B7-9352-BD29FD705E92}" dt="2024-03-10T18:53:52.118" v="879" actId="1076"/>
        <pc:sldMkLst>
          <pc:docMk/>
          <pc:sldMk cId="2178763926" sldId="297"/>
        </pc:sldMkLst>
        <pc:spChg chg="mod">
          <ac:chgData name="Jefferson Passerini" userId="ec684a97d9b6a829" providerId="LiveId" clId="{7B96159B-FF7E-46B7-9352-BD29FD705E92}" dt="2024-03-10T18:52:55.442" v="875" actId="1076"/>
          <ac:spMkLst>
            <pc:docMk/>
            <pc:sldMk cId="2178763926" sldId="297"/>
            <ac:spMk id="3" creationId="{212081E4-07F6-C689-2ACC-B6CADD634983}"/>
          </ac:spMkLst>
        </pc:spChg>
        <pc:spChg chg="mod">
          <ac:chgData name="Jefferson Passerini" userId="ec684a97d9b6a829" providerId="LiveId" clId="{7B96159B-FF7E-46B7-9352-BD29FD705E92}" dt="2024-03-10T18:53:50.231" v="878" actId="1076"/>
          <ac:spMkLst>
            <pc:docMk/>
            <pc:sldMk cId="2178763926" sldId="297"/>
            <ac:spMk id="5" creationId="{CECB6726-B9C3-6698-A5F2-83D4F71D0002}"/>
          </ac:spMkLst>
        </pc:spChg>
        <pc:picChg chg="add mod">
          <ac:chgData name="Jefferson Passerini" userId="ec684a97d9b6a829" providerId="LiveId" clId="{7B96159B-FF7E-46B7-9352-BD29FD705E92}" dt="2024-03-10T18:53:52.118" v="879" actId="1076"/>
          <ac:picMkLst>
            <pc:docMk/>
            <pc:sldMk cId="2178763926" sldId="297"/>
            <ac:picMk id="6" creationId="{3FA6BFF2-0031-06FF-2823-A21FDEE0247E}"/>
          </ac:picMkLst>
        </pc:picChg>
        <pc:picChg chg="del">
          <ac:chgData name="Jefferson Passerini" userId="ec684a97d9b6a829" providerId="LiveId" clId="{7B96159B-FF7E-46B7-9352-BD29FD705E92}" dt="2024-03-10T18:51:46.518" v="812" actId="478"/>
          <ac:picMkLst>
            <pc:docMk/>
            <pc:sldMk cId="2178763926" sldId="297"/>
            <ac:picMk id="7" creationId="{EC0A15F7-85C6-1DC4-284B-1873A9E66B43}"/>
          </ac:picMkLst>
        </pc:picChg>
        <pc:picChg chg="del">
          <ac:chgData name="Jefferson Passerini" userId="ec684a97d9b6a829" providerId="LiveId" clId="{7B96159B-FF7E-46B7-9352-BD29FD705E92}" dt="2024-03-10T18:52:05.589" v="846" actId="478"/>
          <ac:picMkLst>
            <pc:docMk/>
            <pc:sldMk cId="2178763926" sldId="297"/>
            <ac:picMk id="9" creationId="{4CCEFFAF-E67D-8FA9-85DA-D589C75F2651}"/>
          </ac:picMkLst>
        </pc:picChg>
        <pc:picChg chg="add mod">
          <ac:chgData name="Jefferson Passerini" userId="ec684a97d9b6a829" providerId="LiveId" clId="{7B96159B-FF7E-46B7-9352-BD29FD705E92}" dt="2024-03-10T18:53:46.639" v="877" actId="1076"/>
          <ac:picMkLst>
            <pc:docMk/>
            <pc:sldMk cId="2178763926" sldId="297"/>
            <ac:picMk id="10" creationId="{5C345AE6-735C-790C-7079-34595D83E498}"/>
          </ac:picMkLst>
        </pc:picChg>
      </pc:sldChg>
      <pc:sldChg chg="addSp delSp modSp add mod ord setBg">
        <pc:chgData name="Jefferson Passerini" userId="ec684a97d9b6a829" providerId="LiveId" clId="{7B96159B-FF7E-46B7-9352-BD29FD705E92}" dt="2024-03-10T19:00:45.501" v="1013" actId="14100"/>
        <pc:sldMkLst>
          <pc:docMk/>
          <pc:sldMk cId="516213243" sldId="298"/>
        </pc:sldMkLst>
        <pc:spChg chg="mod ord">
          <ac:chgData name="Jefferson Passerini" userId="ec684a97d9b6a829" providerId="LiveId" clId="{7B96159B-FF7E-46B7-9352-BD29FD705E92}" dt="2024-03-10T18:59:57.409" v="1005" actId="26606"/>
          <ac:spMkLst>
            <pc:docMk/>
            <pc:sldMk cId="516213243" sldId="298"/>
            <ac:spMk id="3" creationId="{212081E4-07F6-C689-2ACC-B6CADD634983}"/>
          </ac:spMkLst>
        </pc:spChg>
        <pc:spChg chg="mod ord">
          <ac:chgData name="Jefferson Passerini" userId="ec684a97d9b6a829" providerId="LiveId" clId="{7B96159B-FF7E-46B7-9352-BD29FD705E92}" dt="2024-03-10T18:59:57.409" v="1005" actId="26606"/>
          <ac:spMkLst>
            <pc:docMk/>
            <pc:sldMk cId="516213243" sldId="298"/>
            <ac:spMk id="4" creationId="{5EA05B02-D80D-3624-D3E0-6EB75542A97B}"/>
          </ac:spMkLst>
        </pc:spChg>
        <pc:spChg chg="del">
          <ac:chgData name="Jefferson Passerini" userId="ec684a97d9b6a829" providerId="LiveId" clId="{7B96159B-FF7E-46B7-9352-BD29FD705E92}" dt="2024-03-10T18:54:36.572" v="883" actId="478"/>
          <ac:spMkLst>
            <pc:docMk/>
            <pc:sldMk cId="516213243" sldId="298"/>
            <ac:spMk id="5" creationId="{CECB6726-B9C3-6698-A5F2-83D4F71D0002}"/>
          </ac:spMkLst>
        </pc:spChg>
        <pc:spChg chg="add del">
          <ac:chgData name="Jefferson Passerini" userId="ec684a97d9b6a829" providerId="LiveId" clId="{7B96159B-FF7E-46B7-9352-BD29FD705E92}" dt="2024-03-10T18:59:57.409" v="1005" actId="26606"/>
          <ac:spMkLst>
            <pc:docMk/>
            <pc:sldMk cId="516213243" sldId="298"/>
            <ac:spMk id="15" creationId="{D1520B01-A2E4-41C2-8A8F-7683F250890E}"/>
          </ac:spMkLst>
        </pc:spChg>
        <pc:spChg chg="add del">
          <ac:chgData name="Jefferson Passerini" userId="ec684a97d9b6a829" providerId="LiveId" clId="{7B96159B-FF7E-46B7-9352-BD29FD705E92}" dt="2024-03-10T18:59:57.404" v="1004" actId="26606"/>
          <ac:spMkLst>
            <pc:docMk/>
            <pc:sldMk cId="516213243" sldId="298"/>
            <ac:spMk id="36" creationId="{1D50F262-343C-4101-AB3C-9DA1072F7305}"/>
          </ac:spMkLst>
        </pc:spChg>
        <pc:spChg chg="add del">
          <ac:chgData name="Jefferson Passerini" userId="ec684a97d9b6a829" providerId="LiveId" clId="{7B96159B-FF7E-46B7-9352-BD29FD705E92}" dt="2024-03-10T18:59:57.404" v="1004" actId="26606"/>
          <ac:spMkLst>
            <pc:docMk/>
            <pc:sldMk cId="516213243" sldId="298"/>
            <ac:spMk id="38" creationId="{6A0924B3-0260-445E-AFD7-9533C0D1B3C9}"/>
          </ac:spMkLst>
        </pc:spChg>
        <pc:spChg chg="add del">
          <ac:chgData name="Jefferson Passerini" userId="ec684a97d9b6a829" providerId="LiveId" clId="{7B96159B-FF7E-46B7-9352-BD29FD705E92}" dt="2024-03-10T18:59:57.404" v="1004" actId="26606"/>
          <ac:spMkLst>
            <pc:docMk/>
            <pc:sldMk cId="516213243" sldId="298"/>
            <ac:spMk id="40" creationId="{7C34E8CB-B972-4A94-8469-315C10C2AA93}"/>
          </ac:spMkLst>
        </pc:spChg>
        <pc:spChg chg="add del">
          <ac:chgData name="Jefferson Passerini" userId="ec684a97d9b6a829" providerId="LiveId" clId="{7B96159B-FF7E-46B7-9352-BD29FD705E92}" dt="2024-03-10T18:59:57.404" v="1004" actId="26606"/>
          <ac:spMkLst>
            <pc:docMk/>
            <pc:sldMk cId="516213243" sldId="298"/>
            <ac:spMk id="42" creationId="{114A821F-8663-46BA-8CC0-D4C44F639F3A}"/>
          </ac:spMkLst>
        </pc:spChg>
        <pc:spChg chg="add del">
          <ac:chgData name="Jefferson Passerini" userId="ec684a97d9b6a829" providerId="LiveId" clId="{7B96159B-FF7E-46B7-9352-BD29FD705E92}" dt="2024-03-10T18:59:57.404" v="1004" actId="26606"/>
          <ac:spMkLst>
            <pc:docMk/>
            <pc:sldMk cId="516213243" sldId="298"/>
            <ac:spMk id="44" creationId="{67EF550F-47CE-4FB2-9DAC-12AD835C833D}"/>
          </ac:spMkLst>
        </pc:spChg>
        <pc:spChg chg="add">
          <ac:chgData name="Jefferson Passerini" userId="ec684a97d9b6a829" providerId="LiveId" clId="{7B96159B-FF7E-46B7-9352-BD29FD705E92}" dt="2024-03-10T18:59:57.409" v="1005" actId="26606"/>
          <ac:spMkLst>
            <pc:docMk/>
            <pc:sldMk cId="516213243" sldId="298"/>
            <ac:spMk id="46" creationId="{5B9CE10B-7217-4727-A3A7-5DF664DEB4F7}"/>
          </ac:spMkLst>
        </pc:spChg>
        <pc:spChg chg="add">
          <ac:chgData name="Jefferson Passerini" userId="ec684a97d9b6a829" providerId="LiveId" clId="{7B96159B-FF7E-46B7-9352-BD29FD705E92}" dt="2024-03-10T18:59:57.409" v="1005" actId="26606"/>
          <ac:spMkLst>
            <pc:docMk/>
            <pc:sldMk cId="516213243" sldId="298"/>
            <ac:spMk id="49" creationId="{04357C93-F0CB-4A1C-8F77-4E9063789819}"/>
          </ac:spMkLst>
        </pc:spChg>
        <pc:grpChg chg="add del">
          <ac:chgData name="Jefferson Passerini" userId="ec684a97d9b6a829" providerId="LiveId" clId="{7B96159B-FF7E-46B7-9352-BD29FD705E92}" dt="2024-03-10T18:59:57.409" v="1005" actId="26606"/>
          <ac:grpSpMkLst>
            <pc:docMk/>
            <pc:sldMk cId="516213243" sldId="298"/>
            <ac:grpSpMk id="17" creationId="{1F634C0A-A487-42AF-8DFD-4DAD62FE92BF}"/>
          </ac:grpSpMkLst>
        </pc:grpChg>
        <pc:grpChg chg="add del">
          <ac:chgData name="Jefferson Passerini" userId="ec684a97d9b6a829" providerId="LiveId" clId="{7B96159B-FF7E-46B7-9352-BD29FD705E92}" dt="2024-03-10T18:59:57.409" v="1005" actId="26606"/>
          <ac:grpSpMkLst>
            <pc:docMk/>
            <pc:sldMk cId="516213243" sldId="298"/>
            <ac:grpSpMk id="21" creationId="{066EE5A2-0D35-4D6A-A5C7-1CA91F740684}"/>
          </ac:grpSpMkLst>
        </pc:grpChg>
        <pc:grpChg chg="add del">
          <ac:chgData name="Jefferson Passerini" userId="ec684a97d9b6a829" providerId="LiveId" clId="{7B96159B-FF7E-46B7-9352-BD29FD705E92}" dt="2024-03-10T18:59:57.409" v="1005" actId="26606"/>
          <ac:grpSpMkLst>
            <pc:docMk/>
            <pc:sldMk cId="516213243" sldId="298"/>
            <ac:grpSpMk id="25" creationId="{56AA1647-0DA6-4A17-B3E1-95D61BD54714}"/>
          </ac:grpSpMkLst>
        </pc:grpChg>
        <pc:grpChg chg="add del">
          <ac:chgData name="Jefferson Passerini" userId="ec684a97d9b6a829" providerId="LiveId" clId="{7B96159B-FF7E-46B7-9352-BD29FD705E92}" dt="2024-03-10T18:59:57.409" v="1005" actId="26606"/>
          <ac:grpSpMkLst>
            <pc:docMk/>
            <pc:sldMk cId="516213243" sldId="298"/>
            <ac:grpSpMk id="29" creationId="{08D20F07-CD49-4F17-BC00-9429DA80C502}"/>
          </ac:grpSpMkLst>
        </pc:grpChg>
        <pc:grpChg chg="add">
          <ac:chgData name="Jefferson Passerini" userId="ec684a97d9b6a829" providerId="LiveId" clId="{7B96159B-FF7E-46B7-9352-BD29FD705E92}" dt="2024-03-10T18:59:57.409" v="1005" actId="26606"/>
          <ac:grpSpMkLst>
            <pc:docMk/>
            <pc:sldMk cId="516213243" sldId="298"/>
            <ac:grpSpMk id="47" creationId="{3AF6A671-C637-4547-85F4-51B6D1881399}"/>
          </ac:grpSpMkLst>
        </pc:grpChg>
        <pc:picChg chg="add mod ord">
          <ac:chgData name="Jefferson Passerini" userId="ec684a97d9b6a829" providerId="LiveId" clId="{7B96159B-FF7E-46B7-9352-BD29FD705E92}" dt="2024-03-10T19:00:45.501" v="1013" actId="14100"/>
          <ac:picMkLst>
            <pc:docMk/>
            <pc:sldMk cId="516213243" sldId="298"/>
            <ac:picMk id="6" creationId="{823FB596-8BFE-3B8D-584B-1D516B12F687}"/>
          </ac:picMkLst>
        </pc:picChg>
        <pc:picChg chg="del">
          <ac:chgData name="Jefferson Passerini" userId="ec684a97d9b6a829" providerId="LiveId" clId="{7B96159B-FF7E-46B7-9352-BD29FD705E92}" dt="2024-03-10T18:54:37.403" v="884" actId="478"/>
          <ac:picMkLst>
            <pc:docMk/>
            <pc:sldMk cId="516213243" sldId="298"/>
            <ac:picMk id="7" creationId="{EC0A15F7-85C6-1DC4-284B-1873A9E66B43}"/>
          </ac:picMkLst>
        </pc:picChg>
        <pc:picChg chg="del">
          <ac:chgData name="Jefferson Passerini" userId="ec684a97d9b6a829" providerId="LiveId" clId="{7B96159B-FF7E-46B7-9352-BD29FD705E92}" dt="2024-03-10T18:54:38.003" v="885" actId="478"/>
          <ac:picMkLst>
            <pc:docMk/>
            <pc:sldMk cId="516213243" sldId="298"/>
            <ac:picMk id="9" creationId="{4CCEFFAF-E67D-8FA9-85DA-D589C75F2651}"/>
          </ac:picMkLst>
        </pc:picChg>
        <pc:picChg chg="add mod">
          <ac:chgData name="Jefferson Passerini" userId="ec684a97d9b6a829" providerId="LiveId" clId="{7B96159B-FF7E-46B7-9352-BD29FD705E92}" dt="2024-03-10T19:00:41.404" v="1011" actId="14100"/>
          <ac:picMkLst>
            <pc:docMk/>
            <pc:sldMk cId="516213243" sldId="298"/>
            <ac:picMk id="10" creationId="{291AFBBA-C26D-795C-B581-A9DC8F474F64}"/>
          </ac:picMkLst>
        </pc:picChg>
      </pc:sldChg>
      <pc:sldChg chg="addSp delSp modSp add mod">
        <pc:chgData name="Jefferson Passerini" userId="ec684a97d9b6a829" providerId="LiveId" clId="{7B96159B-FF7E-46B7-9352-BD29FD705E92}" dt="2024-03-10T19:02:11.335" v="1028" actId="1036"/>
        <pc:sldMkLst>
          <pc:docMk/>
          <pc:sldMk cId="366383653" sldId="299"/>
        </pc:sldMkLst>
        <pc:picChg chg="add mod">
          <ac:chgData name="Jefferson Passerini" userId="ec684a97d9b6a829" providerId="LiveId" clId="{7B96159B-FF7E-46B7-9352-BD29FD705E92}" dt="2024-03-10T19:01:16.570" v="1020" actId="14100"/>
          <ac:picMkLst>
            <pc:docMk/>
            <pc:sldMk cId="366383653" sldId="299"/>
            <ac:picMk id="5" creationId="{1100DFF0-D0BF-9725-D0B0-F58B77B1023D}"/>
          </ac:picMkLst>
        </pc:picChg>
        <pc:picChg chg="del">
          <ac:chgData name="Jefferson Passerini" userId="ec684a97d9b6a829" providerId="LiveId" clId="{7B96159B-FF7E-46B7-9352-BD29FD705E92}" dt="2024-03-10T19:00:52.659" v="1015" actId="478"/>
          <ac:picMkLst>
            <pc:docMk/>
            <pc:sldMk cId="366383653" sldId="299"/>
            <ac:picMk id="6" creationId="{823FB596-8BFE-3B8D-584B-1D516B12F687}"/>
          </ac:picMkLst>
        </pc:picChg>
        <pc:picChg chg="add mod">
          <ac:chgData name="Jefferson Passerini" userId="ec684a97d9b6a829" providerId="LiveId" clId="{7B96159B-FF7E-46B7-9352-BD29FD705E92}" dt="2024-03-10T19:02:11.335" v="1028" actId="1036"/>
          <ac:picMkLst>
            <pc:docMk/>
            <pc:sldMk cId="366383653" sldId="299"/>
            <ac:picMk id="8" creationId="{AE26787C-F7C0-46A3-6006-2E0305014004}"/>
          </ac:picMkLst>
        </pc:picChg>
        <pc:picChg chg="del">
          <ac:chgData name="Jefferson Passerini" userId="ec684a97d9b6a829" providerId="LiveId" clId="{7B96159B-FF7E-46B7-9352-BD29FD705E92}" dt="2024-03-10T19:00:52.132" v="1014" actId="478"/>
          <ac:picMkLst>
            <pc:docMk/>
            <pc:sldMk cId="366383653" sldId="299"/>
            <ac:picMk id="10" creationId="{291AFBBA-C26D-795C-B581-A9DC8F474F64}"/>
          </ac:picMkLst>
        </pc:picChg>
      </pc:sldChg>
      <pc:sldChg chg="addSp delSp modSp add mod">
        <pc:chgData name="Jefferson Passerini" userId="ec684a97d9b6a829" providerId="LiveId" clId="{7B96159B-FF7E-46B7-9352-BD29FD705E92}" dt="2024-03-10T19:05:32.842" v="1056" actId="14100"/>
        <pc:sldMkLst>
          <pc:docMk/>
          <pc:sldMk cId="898974622" sldId="300"/>
        </pc:sldMkLst>
        <pc:spChg chg="mod">
          <ac:chgData name="Jefferson Passerini" userId="ec684a97d9b6a829" providerId="LiveId" clId="{7B96159B-FF7E-46B7-9352-BD29FD705E92}" dt="2024-03-10T19:02:34.622" v="1045" actId="20577"/>
          <ac:spMkLst>
            <pc:docMk/>
            <pc:sldMk cId="898974622" sldId="300"/>
            <ac:spMk id="3" creationId="{212081E4-07F6-C689-2ACC-B6CADD634983}"/>
          </ac:spMkLst>
        </pc:spChg>
        <pc:picChg chg="del">
          <ac:chgData name="Jefferson Passerini" userId="ec684a97d9b6a829" providerId="LiveId" clId="{7B96159B-FF7E-46B7-9352-BD29FD705E92}" dt="2024-03-10T19:02:38.101" v="1046" actId="478"/>
          <ac:picMkLst>
            <pc:docMk/>
            <pc:sldMk cId="898974622" sldId="300"/>
            <ac:picMk id="5" creationId="{1100DFF0-D0BF-9725-D0B0-F58B77B1023D}"/>
          </ac:picMkLst>
        </pc:picChg>
        <pc:picChg chg="add mod">
          <ac:chgData name="Jefferson Passerini" userId="ec684a97d9b6a829" providerId="LiveId" clId="{7B96159B-FF7E-46B7-9352-BD29FD705E92}" dt="2024-03-10T19:05:32.842" v="1056" actId="14100"/>
          <ac:picMkLst>
            <pc:docMk/>
            <pc:sldMk cId="898974622" sldId="300"/>
            <ac:picMk id="6" creationId="{AF54487A-3142-7D10-7958-4F5CC70071D1}"/>
          </ac:picMkLst>
        </pc:picChg>
        <pc:picChg chg="del">
          <ac:chgData name="Jefferson Passerini" userId="ec684a97d9b6a829" providerId="LiveId" clId="{7B96159B-FF7E-46B7-9352-BD29FD705E92}" dt="2024-03-10T19:02:38.829" v="1047" actId="478"/>
          <ac:picMkLst>
            <pc:docMk/>
            <pc:sldMk cId="898974622" sldId="300"/>
            <ac:picMk id="8" creationId="{AE26787C-F7C0-46A3-6006-2E0305014004}"/>
          </ac:picMkLst>
        </pc:picChg>
        <pc:picChg chg="add mod">
          <ac:chgData name="Jefferson Passerini" userId="ec684a97d9b6a829" providerId="LiveId" clId="{7B96159B-FF7E-46B7-9352-BD29FD705E92}" dt="2024-03-10T19:05:27.570" v="1054" actId="1076"/>
          <ac:picMkLst>
            <pc:docMk/>
            <pc:sldMk cId="898974622" sldId="300"/>
            <ac:picMk id="9" creationId="{2E5877D9-B7B0-9DF6-C342-1B6B3D765DA9}"/>
          </ac:picMkLst>
        </pc:picChg>
      </pc:sldChg>
      <pc:sldChg chg="addSp delSp modSp add mod">
        <pc:chgData name="Jefferson Passerini" userId="ec684a97d9b6a829" providerId="LiveId" clId="{7B96159B-FF7E-46B7-9352-BD29FD705E92}" dt="2024-03-10T19:08:49.997" v="1073" actId="1038"/>
        <pc:sldMkLst>
          <pc:docMk/>
          <pc:sldMk cId="1111092627" sldId="301"/>
        </pc:sldMkLst>
        <pc:picChg chg="add mod">
          <ac:chgData name="Jefferson Passerini" userId="ec684a97d9b6a829" providerId="LiveId" clId="{7B96159B-FF7E-46B7-9352-BD29FD705E92}" dt="2024-03-10T19:08:49.997" v="1073" actId="1038"/>
          <ac:picMkLst>
            <pc:docMk/>
            <pc:sldMk cId="1111092627" sldId="301"/>
            <ac:picMk id="5" creationId="{7102B6DE-7EFA-1DC8-C81F-15CE19C6C2C9}"/>
          </ac:picMkLst>
        </pc:picChg>
        <pc:picChg chg="del">
          <ac:chgData name="Jefferson Passerini" userId="ec684a97d9b6a829" providerId="LiveId" clId="{7B96159B-FF7E-46B7-9352-BD29FD705E92}" dt="2024-03-10T19:07:45.642" v="1058" actId="478"/>
          <ac:picMkLst>
            <pc:docMk/>
            <pc:sldMk cId="1111092627" sldId="301"/>
            <ac:picMk id="6" creationId="{AF54487A-3142-7D10-7958-4F5CC70071D1}"/>
          </ac:picMkLst>
        </pc:picChg>
        <pc:picChg chg="add mod">
          <ac:chgData name="Jefferson Passerini" userId="ec684a97d9b6a829" providerId="LiveId" clId="{7B96159B-FF7E-46B7-9352-BD29FD705E92}" dt="2024-03-10T19:08:44.822" v="1070" actId="1036"/>
          <ac:picMkLst>
            <pc:docMk/>
            <pc:sldMk cId="1111092627" sldId="301"/>
            <ac:picMk id="8" creationId="{D8E41F3F-75C9-9375-6672-A54D6EE407EC}"/>
          </ac:picMkLst>
        </pc:picChg>
        <pc:picChg chg="del">
          <ac:chgData name="Jefferson Passerini" userId="ec684a97d9b6a829" providerId="LiveId" clId="{7B96159B-FF7E-46B7-9352-BD29FD705E92}" dt="2024-03-10T19:07:46.426" v="1059" actId="478"/>
          <ac:picMkLst>
            <pc:docMk/>
            <pc:sldMk cId="1111092627" sldId="301"/>
            <ac:picMk id="9" creationId="{2E5877D9-B7B0-9DF6-C342-1B6B3D765DA9}"/>
          </ac:picMkLst>
        </pc:picChg>
      </pc:sldChg>
      <pc:sldChg chg="addSp delSp modSp add del mod ord">
        <pc:chgData name="Jefferson Passerini" userId="ec684a97d9b6a829" providerId="LiveId" clId="{7B96159B-FF7E-46B7-9352-BD29FD705E92}" dt="2024-03-10T19:54:08.509" v="4343" actId="47"/>
        <pc:sldMkLst>
          <pc:docMk/>
          <pc:sldMk cId="2091588513" sldId="302"/>
        </pc:sldMkLst>
        <pc:spChg chg="mod">
          <ac:chgData name="Jefferson Passerini" userId="ec684a97d9b6a829" providerId="LiveId" clId="{7B96159B-FF7E-46B7-9352-BD29FD705E92}" dt="2024-03-10T19:11:50.410" v="1160" actId="1076"/>
          <ac:spMkLst>
            <pc:docMk/>
            <pc:sldMk cId="2091588513" sldId="302"/>
            <ac:spMk id="3" creationId="{212081E4-07F6-C689-2ACC-B6CADD634983}"/>
          </ac:spMkLst>
        </pc:spChg>
        <pc:spChg chg="del">
          <ac:chgData name="Jefferson Passerini" userId="ec684a97d9b6a829" providerId="LiveId" clId="{7B96159B-FF7E-46B7-9352-BD29FD705E92}" dt="2024-03-10T19:10:51.429" v="1079" actId="478"/>
          <ac:spMkLst>
            <pc:docMk/>
            <pc:sldMk cId="2091588513" sldId="302"/>
            <ac:spMk id="5" creationId="{CECB6726-B9C3-6698-A5F2-83D4F71D0002}"/>
          </ac:spMkLst>
        </pc:spChg>
        <pc:picChg chg="del">
          <ac:chgData name="Jefferson Passerini" userId="ec684a97d9b6a829" providerId="LiveId" clId="{7B96159B-FF7E-46B7-9352-BD29FD705E92}" dt="2024-03-10T19:10:49.613" v="1078" actId="478"/>
          <ac:picMkLst>
            <pc:docMk/>
            <pc:sldMk cId="2091588513" sldId="302"/>
            <ac:picMk id="6" creationId="{B2578EEB-ACF8-0CA3-7D36-BDA9E753EB7A}"/>
          </ac:picMkLst>
        </pc:picChg>
        <pc:picChg chg="add mod">
          <ac:chgData name="Jefferson Passerini" userId="ec684a97d9b6a829" providerId="LiveId" clId="{7B96159B-FF7E-46B7-9352-BD29FD705E92}" dt="2024-03-10T19:11:45.602" v="1157" actId="1076"/>
          <ac:picMkLst>
            <pc:docMk/>
            <pc:sldMk cId="2091588513" sldId="302"/>
            <ac:picMk id="7" creationId="{15CE907B-5BDA-9B9C-7EAF-66BE02DB19D3}"/>
          </ac:picMkLst>
        </pc:picChg>
        <pc:picChg chg="del">
          <ac:chgData name="Jefferson Passerini" userId="ec684a97d9b6a829" providerId="LiveId" clId="{7B96159B-FF7E-46B7-9352-BD29FD705E92}" dt="2024-03-10T19:10:48.678" v="1077" actId="478"/>
          <ac:picMkLst>
            <pc:docMk/>
            <pc:sldMk cId="2091588513" sldId="302"/>
            <ac:picMk id="10" creationId="{E2286D2B-E180-DE21-6E04-56BE5E675189}"/>
          </ac:picMkLst>
        </pc:picChg>
      </pc:sldChg>
      <pc:sldChg chg="addSp delSp modSp add mod">
        <pc:chgData name="Jefferson Passerini" userId="ec684a97d9b6a829" providerId="LiveId" clId="{7B96159B-FF7E-46B7-9352-BD29FD705E92}" dt="2024-03-10T19:13:13.268" v="1172" actId="1076"/>
        <pc:sldMkLst>
          <pc:docMk/>
          <pc:sldMk cId="3283323133" sldId="303"/>
        </pc:sldMkLst>
        <pc:spChg chg="mod">
          <ac:chgData name="Jefferson Passerini" userId="ec684a97d9b6a829" providerId="LiveId" clId="{7B96159B-FF7E-46B7-9352-BD29FD705E92}" dt="2024-03-10T19:12:00.002" v="1167" actId="20577"/>
          <ac:spMkLst>
            <pc:docMk/>
            <pc:sldMk cId="3283323133" sldId="303"/>
            <ac:spMk id="3" creationId="{212081E4-07F6-C689-2ACC-B6CADD634983}"/>
          </ac:spMkLst>
        </pc:spChg>
        <pc:picChg chg="add mod">
          <ac:chgData name="Jefferson Passerini" userId="ec684a97d9b6a829" providerId="LiveId" clId="{7B96159B-FF7E-46B7-9352-BD29FD705E92}" dt="2024-03-10T19:13:13.268" v="1172" actId="1076"/>
          <ac:picMkLst>
            <pc:docMk/>
            <pc:sldMk cId="3283323133" sldId="303"/>
            <ac:picMk id="5" creationId="{3B725020-F619-CCF9-0452-618A9C3D79EB}"/>
          </ac:picMkLst>
        </pc:picChg>
        <pc:picChg chg="del">
          <ac:chgData name="Jefferson Passerini" userId="ec684a97d9b6a829" providerId="LiveId" clId="{7B96159B-FF7E-46B7-9352-BD29FD705E92}" dt="2024-03-10T19:12:02.689" v="1168" actId="478"/>
          <ac:picMkLst>
            <pc:docMk/>
            <pc:sldMk cId="3283323133" sldId="303"/>
            <ac:picMk id="7" creationId="{15CE907B-5BDA-9B9C-7EAF-66BE02DB19D3}"/>
          </ac:picMkLst>
        </pc:picChg>
      </pc:sldChg>
      <pc:sldChg chg="addSp delSp modSp add mod">
        <pc:chgData name="Jefferson Passerini" userId="ec684a97d9b6a829" providerId="LiveId" clId="{7B96159B-FF7E-46B7-9352-BD29FD705E92}" dt="2024-03-10T19:14:20.433" v="1194" actId="1076"/>
        <pc:sldMkLst>
          <pc:docMk/>
          <pc:sldMk cId="402693575" sldId="304"/>
        </pc:sldMkLst>
        <pc:spChg chg="mod">
          <ac:chgData name="Jefferson Passerini" userId="ec684a97d9b6a829" providerId="LiveId" clId="{7B96159B-FF7E-46B7-9352-BD29FD705E92}" dt="2024-03-10T19:13:29.564" v="1188" actId="121"/>
          <ac:spMkLst>
            <pc:docMk/>
            <pc:sldMk cId="402693575" sldId="304"/>
            <ac:spMk id="3" creationId="{212081E4-07F6-C689-2ACC-B6CADD634983}"/>
          </ac:spMkLst>
        </pc:spChg>
        <pc:picChg chg="del">
          <ac:chgData name="Jefferson Passerini" userId="ec684a97d9b6a829" providerId="LiveId" clId="{7B96159B-FF7E-46B7-9352-BD29FD705E92}" dt="2024-03-10T19:13:32.251" v="1189" actId="478"/>
          <ac:picMkLst>
            <pc:docMk/>
            <pc:sldMk cId="402693575" sldId="304"/>
            <ac:picMk id="5" creationId="{3B725020-F619-CCF9-0452-618A9C3D79EB}"/>
          </ac:picMkLst>
        </pc:picChg>
        <pc:picChg chg="add mod">
          <ac:chgData name="Jefferson Passerini" userId="ec684a97d9b6a829" providerId="LiveId" clId="{7B96159B-FF7E-46B7-9352-BD29FD705E92}" dt="2024-03-10T19:14:02.649" v="1192" actId="1076"/>
          <ac:picMkLst>
            <pc:docMk/>
            <pc:sldMk cId="402693575" sldId="304"/>
            <ac:picMk id="6" creationId="{D726F332-93C1-067C-2C70-0E292459288A}"/>
          </ac:picMkLst>
        </pc:picChg>
        <pc:picChg chg="add mod">
          <ac:chgData name="Jefferson Passerini" userId="ec684a97d9b6a829" providerId="LiveId" clId="{7B96159B-FF7E-46B7-9352-BD29FD705E92}" dt="2024-03-10T19:14:20.433" v="1194" actId="1076"/>
          <ac:picMkLst>
            <pc:docMk/>
            <pc:sldMk cId="402693575" sldId="304"/>
            <ac:picMk id="8" creationId="{94A63F2A-6C62-6CE0-4DB6-89D6EA78772F}"/>
          </ac:picMkLst>
        </pc:picChg>
      </pc:sldChg>
      <pc:sldChg chg="delSp modSp add mod ord">
        <pc:chgData name="Jefferson Passerini" userId="ec684a97d9b6a829" providerId="LiveId" clId="{7B96159B-FF7E-46B7-9352-BD29FD705E92}" dt="2024-03-10T19:28:23.348" v="1450" actId="20577"/>
        <pc:sldMkLst>
          <pc:docMk/>
          <pc:sldMk cId="2786334831" sldId="305"/>
        </pc:sldMkLst>
        <pc:spChg chg="mod">
          <ac:chgData name="Jefferson Passerini" userId="ec684a97d9b6a829" providerId="LiveId" clId="{7B96159B-FF7E-46B7-9352-BD29FD705E92}" dt="2024-03-10T19:28:23.348" v="1450" actId="20577"/>
          <ac:spMkLst>
            <pc:docMk/>
            <pc:sldMk cId="2786334831" sldId="305"/>
            <ac:spMk id="3" creationId="{212081E4-07F6-C689-2ACC-B6CADD634983}"/>
          </ac:spMkLst>
        </pc:spChg>
        <pc:picChg chg="del">
          <ac:chgData name="Jefferson Passerini" userId="ec684a97d9b6a829" providerId="LiveId" clId="{7B96159B-FF7E-46B7-9352-BD29FD705E92}" dt="2024-03-10T19:27:32.358" v="1366" actId="478"/>
          <ac:picMkLst>
            <pc:docMk/>
            <pc:sldMk cId="2786334831" sldId="305"/>
            <ac:picMk id="2" creationId="{D66AB073-B646-67F7-0D68-0198703757D8}"/>
          </ac:picMkLst>
        </pc:picChg>
      </pc:sldChg>
      <pc:sldChg chg="modSp add mod ord">
        <pc:chgData name="Jefferson Passerini" userId="ec684a97d9b6a829" providerId="LiveId" clId="{7B96159B-FF7E-46B7-9352-BD29FD705E92}" dt="2024-03-10T19:29:35.999" v="1675" actId="20577"/>
        <pc:sldMkLst>
          <pc:docMk/>
          <pc:sldMk cId="1859725869" sldId="306"/>
        </pc:sldMkLst>
        <pc:spChg chg="mod">
          <ac:chgData name="Jefferson Passerini" userId="ec684a97d9b6a829" providerId="LiveId" clId="{7B96159B-FF7E-46B7-9352-BD29FD705E92}" dt="2024-03-10T19:29:35.999" v="1675" actId="20577"/>
          <ac:spMkLst>
            <pc:docMk/>
            <pc:sldMk cId="1859725869" sldId="306"/>
            <ac:spMk id="3" creationId="{212081E4-07F6-C689-2ACC-B6CADD634983}"/>
          </ac:spMkLst>
        </pc:spChg>
      </pc:sldChg>
      <pc:sldChg chg="modSp add mod ord">
        <pc:chgData name="Jefferson Passerini" userId="ec684a97d9b6a829" providerId="LiveId" clId="{7B96159B-FF7E-46B7-9352-BD29FD705E92}" dt="2024-03-10T19:41:15.733" v="2811" actId="113"/>
        <pc:sldMkLst>
          <pc:docMk/>
          <pc:sldMk cId="3695287151" sldId="307"/>
        </pc:sldMkLst>
        <pc:spChg chg="mod">
          <ac:chgData name="Jefferson Passerini" userId="ec684a97d9b6a829" providerId="LiveId" clId="{7B96159B-FF7E-46B7-9352-BD29FD705E92}" dt="2024-03-10T19:41:15.733" v="2811" actId="113"/>
          <ac:spMkLst>
            <pc:docMk/>
            <pc:sldMk cId="3695287151" sldId="307"/>
            <ac:spMk id="3" creationId="{212081E4-07F6-C689-2ACC-B6CADD634983}"/>
          </ac:spMkLst>
        </pc:spChg>
      </pc:sldChg>
      <pc:sldChg chg="modSp add mod">
        <pc:chgData name="Jefferson Passerini" userId="ec684a97d9b6a829" providerId="LiveId" clId="{7B96159B-FF7E-46B7-9352-BD29FD705E92}" dt="2024-03-10T19:44:12.943" v="3288" actId="20577"/>
        <pc:sldMkLst>
          <pc:docMk/>
          <pc:sldMk cId="1470018205" sldId="308"/>
        </pc:sldMkLst>
        <pc:spChg chg="mod">
          <ac:chgData name="Jefferson Passerini" userId="ec684a97d9b6a829" providerId="LiveId" clId="{7B96159B-FF7E-46B7-9352-BD29FD705E92}" dt="2024-03-10T19:44:12.943" v="3288" actId="20577"/>
          <ac:spMkLst>
            <pc:docMk/>
            <pc:sldMk cId="1470018205" sldId="308"/>
            <ac:spMk id="3" creationId="{212081E4-07F6-C689-2ACC-B6CADD634983}"/>
          </ac:spMkLst>
        </pc:spChg>
      </pc:sldChg>
      <pc:sldChg chg="addSp modSp add mod">
        <pc:chgData name="Jefferson Passerini" userId="ec684a97d9b6a829" providerId="LiveId" clId="{7B96159B-FF7E-46B7-9352-BD29FD705E92}" dt="2024-03-10T19:52:07.389" v="4320" actId="12"/>
        <pc:sldMkLst>
          <pc:docMk/>
          <pc:sldMk cId="3246626663" sldId="309"/>
        </pc:sldMkLst>
        <pc:spChg chg="mod">
          <ac:chgData name="Jefferson Passerini" userId="ec684a97d9b6a829" providerId="LiveId" clId="{7B96159B-FF7E-46B7-9352-BD29FD705E92}" dt="2024-03-10T19:52:07.389" v="4320" actId="12"/>
          <ac:spMkLst>
            <pc:docMk/>
            <pc:sldMk cId="3246626663" sldId="309"/>
            <ac:spMk id="3" creationId="{212081E4-07F6-C689-2ACC-B6CADD634983}"/>
          </ac:spMkLst>
        </pc:spChg>
        <pc:picChg chg="add mod">
          <ac:chgData name="Jefferson Passerini" userId="ec684a97d9b6a829" providerId="LiveId" clId="{7B96159B-FF7E-46B7-9352-BD29FD705E92}" dt="2024-03-10T19:49:01.709" v="3934" actId="14100"/>
          <ac:picMkLst>
            <pc:docMk/>
            <pc:sldMk cId="3246626663" sldId="309"/>
            <ac:picMk id="5" creationId="{51EFA532-0F8C-75F3-59C4-B2FB574D599F}"/>
          </ac:picMkLst>
        </pc:picChg>
      </pc:sldChg>
      <pc:sldChg chg="modSp add mod">
        <pc:chgData name="Jefferson Passerini" userId="ec684a97d9b6a829" providerId="LiveId" clId="{7B96159B-FF7E-46B7-9352-BD29FD705E92}" dt="2024-03-10T19:51:41.668" v="4319" actId="12"/>
        <pc:sldMkLst>
          <pc:docMk/>
          <pc:sldMk cId="791779711" sldId="310"/>
        </pc:sldMkLst>
        <pc:spChg chg="mod">
          <ac:chgData name="Jefferson Passerini" userId="ec684a97d9b6a829" providerId="LiveId" clId="{7B96159B-FF7E-46B7-9352-BD29FD705E92}" dt="2024-03-10T19:51:41.668" v="4319" actId="12"/>
          <ac:spMkLst>
            <pc:docMk/>
            <pc:sldMk cId="791779711" sldId="310"/>
            <ac:spMk id="3" creationId="{212081E4-07F6-C689-2ACC-B6CADD634983}"/>
          </ac:spMkLst>
        </pc:spChg>
      </pc:sldChg>
      <pc:sldChg chg="delSp modSp add mod">
        <pc:chgData name="Jefferson Passerini" userId="ec684a97d9b6a829" providerId="LiveId" clId="{7B96159B-FF7E-46B7-9352-BD29FD705E92}" dt="2024-03-10T19:55:42.772" v="4432" actId="20577"/>
        <pc:sldMkLst>
          <pc:docMk/>
          <pc:sldMk cId="3949090712" sldId="311"/>
        </pc:sldMkLst>
        <pc:spChg chg="mod">
          <ac:chgData name="Jefferson Passerini" userId="ec684a97d9b6a829" providerId="LiveId" clId="{7B96159B-FF7E-46B7-9352-BD29FD705E92}" dt="2024-03-10T19:55:42.772" v="4432" actId="20577"/>
          <ac:spMkLst>
            <pc:docMk/>
            <pc:sldMk cId="3949090712" sldId="311"/>
            <ac:spMk id="3" creationId="{212081E4-07F6-C689-2ACC-B6CADD634983}"/>
          </ac:spMkLst>
        </pc:spChg>
        <pc:picChg chg="del">
          <ac:chgData name="Jefferson Passerini" userId="ec684a97d9b6a829" providerId="LiveId" clId="{7B96159B-FF7E-46B7-9352-BD29FD705E92}" dt="2024-03-10T19:54:13.897" v="4345" actId="478"/>
          <ac:picMkLst>
            <pc:docMk/>
            <pc:sldMk cId="3949090712" sldId="311"/>
            <ac:picMk id="5" creationId="{51EFA532-0F8C-75F3-59C4-B2FB574D599F}"/>
          </ac:picMkLst>
        </pc:picChg>
      </pc:sldChg>
      <pc:sldChg chg="modSp add mod">
        <pc:chgData name="Jefferson Passerini" userId="ec684a97d9b6a829" providerId="LiveId" clId="{7B96159B-FF7E-46B7-9352-BD29FD705E92}" dt="2024-03-10T19:56:43.432" v="4468" actId="20577"/>
        <pc:sldMkLst>
          <pc:docMk/>
          <pc:sldMk cId="4128566919" sldId="312"/>
        </pc:sldMkLst>
        <pc:spChg chg="mod">
          <ac:chgData name="Jefferson Passerini" userId="ec684a97d9b6a829" providerId="LiveId" clId="{7B96159B-FF7E-46B7-9352-BD29FD705E92}" dt="2024-03-10T19:56:43.432" v="4468" actId="20577"/>
          <ac:spMkLst>
            <pc:docMk/>
            <pc:sldMk cId="4128566919" sldId="312"/>
            <ac:spMk id="3" creationId="{212081E4-07F6-C689-2ACC-B6CADD634983}"/>
          </ac:spMkLst>
        </pc:spChg>
      </pc:sldChg>
      <pc:sldChg chg="modSp add mod">
        <pc:chgData name="Jefferson Passerini" userId="ec684a97d9b6a829" providerId="LiveId" clId="{7B96159B-FF7E-46B7-9352-BD29FD705E92}" dt="2024-03-10T19:57:17.302" v="4522" actId="20577"/>
        <pc:sldMkLst>
          <pc:docMk/>
          <pc:sldMk cId="667721322" sldId="313"/>
        </pc:sldMkLst>
        <pc:spChg chg="mod">
          <ac:chgData name="Jefferson Passerini" userId="ec684a97d9b6a829" providerId="LiveId" clId="{7B96159B-FF7E-46B7-9352-BD29FD705E92}" dt="2024-03-10T19:57:17.302" v="4522" actId="20577"/>
          <ac:spMkLst>
            <pc:docMk/>
            <pc:sldMk cId="667721322" sldId="313"/>
            <ac:spMk id="3" creationId="{212081E4-07F6-C689-2ACC-B6CADD634983}"/>
          </ac:spMkLst>
        </pc:spChg>
      </pc:sldChg>
      <pc:sldChg chg="addSp delSp modSp add mod">
        <pc:chgData name="Jefferson Passerini" userId="ec684a97d9b6a829" providerId="LiveId" clId="{7B96159B-FF7E-46B7-9352-BD29FD705E92}" dt="2024-03-10T19:59:20.501" v="4532" actId="1076"/>
        <pc:sldMkLst>
          <pc:docMk/>
          <pc:sldMk cId="2004301128" sldId="314"/>
        </pc:sldMkLst>
        <pc:spChg chg="del">
          <ac:chgData name="Jefferson Passerini" userId="ec684a97d9b6a829" providerId="LiveId" clId="{7B96159B-FF7E-46B7-9352-BD29FD705E92}" dt="2024-03-10T19:58:57.144" v="4524" actId="478"/>
          <ac:spMkLst>
            <pc:docMk/>
            <pc:sldMk cId="2004301128" sldId="314"/>
            <ac:spMk id="3" creationId="{212081E4-07F6-C689-2ACC-B6CADD634983}"/>
          </ac:spMkLst>
        </pc:spChg>
        <pc:spChg chg="add del mod">
          <ac:chgData name="Jefferson Passerini" userId="ec684a97d9b6a829" providerId="LiveId" clId="{7B96159B-FF7E-46B7-9352-BD29FD705E92}" dt="2024-03-10T19:58:58.910" v="4525" actId="478"/>
          <ac:spMkLst>
            <pc:docMk/>
            <pc:sldMk cId="2004301128" sldId="314"/>
            <ac:spMk id="5" creationId="{616734EE-9D52-10FA-8A83-C9133B798C8A}"/>
          </ac:spMkLst>
        </pc:spChg>
        <pc:picChg chg="add mod">
          <ac:chgData name="Jefferson Passerini" userId="ec684a97d9b6a829" providerId="LiveId" clId="{7B96159B-FF7E-46B7-9352-BD29FD705E92}" dt="2024-03-10T19:59:20.501" v="4532" actId="1076"/>
          <ac:picMkLst>
            <pc:docMk/>
            <pc:sldMk cId="2004301128" sldId="314"/>
            <ac:picMk id="7" creationId="{8537FBBC-1FA8-7885-B303-29FBF0AD3D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7D10D-9CA6-4FA8-A263-D26487DC324C}" type="datetimeFigureOut">
              <a:rPr lang="pt-BR" smtClean="0"/>
              <a:t>23/04/2024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562A9-765E-484A-AB7E-EAEC19346E61}" type="slidenum">
              <a:rPr lang="pt-BR" smtClean="0"/>
              <a:t>‹nº›</a:t>
            </a:fld>
            <a:endParaRPr lang="pt-BR"/>
          </a:p>
        </p:txBody>
      </p:sp>
    </p:spTree>
    <p:extLst>
      <p:ext uri="{BB962C8B-B14F-4D97-AF65-F5344CB8AC3E}">
        <p14:creationId xmlns:p14="http://schemas.microsoft.com/office/powerpoint/2010/main" val="102302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257658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83675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108977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02723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6969C88-B244-455D-A017-012B25B1ACDD}"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85713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254861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42357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19362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217101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6969C88-B244-455D-A017-012B25B1ACDD}"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38775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6969C88-B244-455D-A017-012B25B1ACDD}"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96718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4/23/2024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91457904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Diagrama&#10;&#10;Descrição gerada automaticamente">
            <a:extLst>
              <a:ext uri="{FF2B5EF4-FFF2-40B4-BE49-F238E27FC236}">
                <a16:creationId xmlns:a16="http://schemas.microsoft.com/office/drawing/2014/main" id="{FA403721-A357-B7FE-7C7A-3FA192D60084}"/>
              </a:ext>
            </a:extLst>
          </p:cNvPr>
          <p:cNvPicPr>
            <a:picLocks noChangeAspect="1"/>
          </p:cNvPicPr>
          <p:nvPr/>
        </p:nvPicPr>
        <p:blipFill rotWithShape="1">
          <a:blip r:embed="rId2">
            <a:extLst>
              <a:ext uri="{28A0092B-C50C-407E-A947-70E740481C1C}">
                <a14:useLocalDpi xmlns:a14="http://schemas.microsoft.com/office/drawing/2010/main" val="0"/>
              </a:ext>
            </a:extLst>
          </a:blip>
          <a:srcRect l="7638" t="9091" r="26575" b="-1"/>
          <a:stretch/>
        </p:blipFill>
        <p:spPr>
          <a:xfrm>
            <a:off x="3523488" y="10"/>
            <a:ext cx="8668512" cy="6857990"/>
          </a:xfrm>
          <a:prstGeom prst="rect">
            <a:avLst/>
          </a:prstGeom>
        </p:spPr>
      </p:pic>
      <p:sp>
        <p:nvSpPr>
          <p:cNvPr id="128" name="Rectangle 12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E243026-E16F-9CDD-AE56-CF691B008A41}"/>
              </a:ext>
            </a:extLst>
          </p:cNvPr>
          <p:cNvSpPr>
            <a:spLocks noGrp="1"/>
          </p:cNvSpPr>
          <p:nvPr>
            <p:ph type="ctrTitle"/>
          </p:nvPr>
        </p:nvSpPr>
        <p:spPr>
          <a:xfrm>
            <a:off x="477981" y="1122363"/>
            <a:ext cx="4023360" cy="3204134"/>
          </a:xfrm>
        </p:spPr>
        <p:txBody>
          <a:bodyPr anchor="b">
            <a:normAutofit/>
          </a:bodyPr>
          <a:lstStyle/>
          <a:p>
            <a:pPr algn="l"/>
            <a:r>
              <a:rPr lang="en-US" sz="4800" b="1" dirty="0">
                <a:solidFill>
                  <a:schemeClr val="bg1"/>
                </a:solidFill>
                <a:effectLst>
                  <a:outerShdw blurRad="38100" dist="38100" dir="2700000" algn="tl">
                    <a:srgbClr val="000000">
                      <a:alpha val="43137"/>
                    </a:srgbClr>
                  </a:outerShdw>
                </a:effectLst>
              </a:rPr>
              <a:t>Facade</a:t>
            </a:r>
          </a:p>
        </p:txBody>
      </p:sp>
      <p:sp>
        <p:nvSpPr>
          <p:cNvPr id="3" name="Subtítulo 2">
            <a:extLst>
              <a:ext uri="{FF2B5EF4-FFF2-40B4-BE49-F238E27FC236}">
                <a16:creationId xmlns:a16="http://schemas.microsoft.com/office/drawing/2014/main" id="{A782A01C-CDB4-BEF0-9F78-DD3F68C87023}"/>
              </a:ext>
            </a:extLst>
          </p:cNvPr>
          <p:cNvSpPr>
            <a:spLocks noGrp="1"/>
          </p:cNvSpPr>
          <p:nvPr>
            <p:ph type="subTitle" idx="1"/>
          </p:nvPr>
        </p:nvSpPr>
        <p:spPr>
          <a:xfrm>
            <a:off x="477980" y="4872922"/>
            <a:ext cx="4023359" cy="1208141"/>
          </a:xfrm>
        </p:spPr>
        <p:txBody>
          <a:bodyPr>
            <a:normAutofit/>
          </a:bodyPr>
          <a:lstStyle/>
          <a:p>
            <a:pPr algn="l"/>
            <a:r>
              <a:rPr lang="pt-BR" sz="2000">
                <a:solidFill>
                  <a:schemeClr val="bg1"/>
                </a:solidFill>
              </a:rPr>
              <a:t>Padrões de Projeto Estrutural I</a:t>
            </a:r>
          </a:p>
          <a:p>
            <a:pPr algn="l"/>
            <a:endParaRPr lang="pt-BR" sz="2000">
              <a:solidFill>
                <a:schemeClr val="bg1"/>
              </a:solidFill>
            </a:endParaRPr>
          </a:p>
          <a:p>
            <a:pPr algn="l"/>
            <a:r>
              <a:rPr lang="pt-BR" sz="2000">
                <a:solidFill>
                  <a:schemeClr val="bg1"/>
                </a:solidFill>
              </a:rPr>
              <a:t>Prof. Me Jefferson Passerini</a:t>
            </a:r>
          </a:p>
        </p:txBody>
      </p:sp>
      <p:sp>
        <p:nvSpPr>
          <p:cNvPr id="130" name="Rectangle 1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2" name="Rectangle 1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30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923131" y="827899"/>
            <a:ext cx="11124937" cy="5993095"/>
          </a:xfrm>
        </p:spPr>
        <p:txBody>
          <a:bodyPr>
            <a:normAutofit/>
          </a:bodyPr>
          <a:lstStyle/>
          <a:p>
            <a:pPr marL="0" indent="0" algn="ctr">
              <a:buNone/>
            </a:pPr>
            <a:endParaRPr lang="pt-BR" b="1" dirty="0"/>
          </a:p>
          <a:p>
            <a:pPr marL="0" indent="0" algn="ctr">
              <a:buNone/>
            </a:pPr>
            <a:r>
              <a:rPr lang="pt-BR" b="1" dirty="0"/>
              <a:t>O Padrão FACADE - Consequências</a:t>
            </a:r>
          </a:p>
          <a:p>
            <a:r>
              <a:rPr lang="pt-BR" sz="2700" dirty="0"/>
              <a:t>O padrão </a:t>
            </a:r>
            <a:r>
              <a:rPr lang="pt-BR" sz="2700" dirty="0" err="1"/>
              <a:t>Facade</a:t>
            </a:r>
            <a:r>
              <a:rPr lang="pt-BR" sz="2700" dirty="0"/>
              <a:t> cria uma camada entre clientes e componentes do subsistema, isso reduz o número de objetos com os quais os clientes lidam e facilita o uso do </a:t>
            </a:r>
            <a:r>
              <a:rPr lang="pt-BR" sz="2700" dirty="0" err="1"/>
              <a:t>susbsistema</a:t>
            </a:r>
            <a:r>
              <a:rPr lang="pt-BR" sz="2700" dirty="0"/>
              <a:t>.</a:t>
            </a:r>
          </a:p>
          <a:p>
            <a:endParaRPr lang="pt-BR" sz="2700" dirty="0"/>
          </a:p>
          <a:p>
            <a:r>
              <a:rPr lang="pt-BR" sz="2700" dirty="0"/>
              <a:t>Promove fraco acoplamento entre o subsistema e seus clientes. Geralmente, os componentes em um subsistema são fortemente acoplados. O acoplamento fraco permite variar os componentes do subsistema sem afetar seus clientes. O padrão </a:t>
            </a:r>
            <a:r>
              <a:rPr lang="pt-BR" sz="2700" dirty="0" err="1"/>
              <a:t>Facade</a:t>
            </a:r>
            <a:r>
              <a:rPr lang="pt-BR" sz="2700" dirty="0"/>
              <a:t> ajuda eliminar dependências complexas ou circulares entre clientes e o subsistema. Isso pode ser uma consequência importante quando eles são implementados independentemente.</a:t>
            </a:r>
          </a:p>
          <a:p>
            <a:endParaRPr lang="pt-BR" sz="2700" dirty="0"/>
          </a:p>
          <a:p>
            <a:endParaRPr lang="pt-BR" sz="2700" dirty="0"/>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spTree>
    <p:extLst>
      <p:ext uri="{BB962C8B-B14F-4D97-AF65-F5344CB8AC3E}">
        <p14:creationId xmlns:p14="http://schemas.microsoft.com/office/powerpoint/2010/main" val="373260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923131" y="827899"/>
            <a:ext cx="11124937" cy="5993095"/>
          </a:xfrm>
        </p:spPr>
        <p:txBody>
          <a:bodyPr>
            <a:normAutofit/>
          </a:bodyPr>
          <a:lstStyle/>
          <a:p>
            <a:pPr marL="0" indent="0" algn="ctr">
              <a:buNone/>
            </a:pPr>
            <a:endParaRPr lang="pt-BR" b="1" dirty="0"/>
          </a:p>
          <a:p>
            <a:pPr marL="0" indent="0" algn="ctr">
              <a:buNone/>
            </a:pPr>
            <a:r>
              <a:rPr lang="pt-BR" b="1" dirty="0"/>
              <a:t>O Padrão FACADE - Consequências</a:t>
            </a:r>
          </a:p>
          <a:p>
            <a:r>
              <a:rPr lang="pt-BR" sz="2700" dirty="0"/>
              <a:t>O padrão </a:t>
            </a:r>
            <a:r>
              <a:rPr lang="pt-BR" sz="2700" dirty="0" err="1"/>
              <a:t>Facade</a:t>
            </a:r>
            <a:r>
              <a:rPr lang="pt-BR" sz="2700" dirty="0"/>
              <a:t> não impede que os clientes usem as classes do subsistema se necessário. Assim, é possível escolher entre a dificuldade de uso proporcionada pelo padrão </a:t>
            </a:r>
            <a:r>
              <a:rPr lang="pt-BR" sz="2700" dirty="0" err="1"/>
              <a:t>Facade</a:t>
            </a:r>
            <a:r>
              <a:rPr lang="pt-BR" sz="2700" dirty="0"/>
              <a:t> ou o controle total disponível diretamente no subsistema.</a:t>
            </a:r>
          </a:p>
          <a:p>
            <a:endParaRPr lang="pt-BR" sz="2700" dirty="0"/>
          </a:p>
          <a:p>
            <a:endParaRPr lang="pt-BR" sz="2700" dirty="0"/>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spTree>
    <p:extLst>
      <p:ext uri="{BB962C8B-B14F-4D97-AF65-F5344CB8AC3E}">
        <p14:creationId xmlns:p14="http://schemas.microsoft.com/office/powerpoint/2010/main" val="292720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39"/>
            <a:ext cx="5944301" cy="5993095"/>
          </a:xfrm>
        </p:spPr>
        <p:txBody>
          <a:bodyPr>
            <a:normAutofit/>
          </a:bodyPr>
          <a:lstStyle/>
          <a:p>
            <a:pPr marL="0" indent="0" algn="ctr">
              <a:buNone/>
            </a:pPr>
            <a:endParaRPr lang="pt-BR" b="1" dirty="0"/>
          </a:p>
          <a:p>
            <a:pPr marL="0" indent="0" algn="ctr">
              <a:buNone/>
            </a:pPr>
            <a:r>
              <a:rPr lang="pt-BR" b="1" dirty="0"/>
              <a:t>O Padrão FACADE - Solução</a:t>
            </a:r>
          </a:p>
          <a:p>
            <a:r>
              <a:rPr lang="pt-BR" sz="2700" dirty="0"/>
              <a:t>O padrão </a:t>
            </a:r>
            <a:r>
              <a:rPr lang="pt-BR" sz="2700" dirty="0" err="1"/>
              <a:t>Facade</a:t>
            </a:r>
            <a:r>
              <a:rPr lang="pt-BR" sz="2700" dirty="0"/>
              <a:t> tem o objetivo de remover o forte acoplamento e simplificar o processo de vendas para o cliente.</a:t>
            </a:r>
          </a:p>
          <a:p>
            <a:r>
              <a:rPr lang="pt-BR" sz="2700" dirty="0"/>
              <a:t>Isso é alcançado por meio de um interface simplificada. Vejamos o código.</a:t>
            </a:r>
          </a:p>
          <a:p>
            <a:endParaRPr lang="pt-BR" sz="2700" dirty="0"/>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Tree>
    <p:extLst>
      <p:ext uri="{BB962C8B-B14F-4D97-AF65-F5344CB8AC3E}">
        <p14:creationId xmlns:p14="http://schemas.microsoft.com/office/powerpoint/2010/main" val="208096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Diagrama&#10;&#10;Descrição gerada automaticamente">
            <a:extLst>
              <a:ext uri="{FF2B5EF4-FFF2-40B4-BE49-F238E27FC236}">
                <a16:creationId xmlns:a16="http://schemas.microsoft.com/office/drawing/2014/main" id="{FA403721-A357-B7FE-7C7A-3FA192D60084}"/>
              </a:ext>
            </a:extLst>
          </p:cNvPr>
          <p:cNvPicPr>
            <a:picLocks noChangeAspect="1"/>
          </p:cNvPicPr>
          <p:nvPr/>
        </p:nvPicPr>
        <p:blipFill rotWithShape="1">
          <a:blip r:embed="rId2">
            <a:extLst>
              <a:ext uri="{28A0092B-C50C-407E-A947-70E740481C1C}">
                <a14:useLocalDpi xmlns:a14="http://schemas.microsoft.com/office/drawing/2010/main" val="0"/>
              </a:ext>
            </a:extLst>
          </a:blip>
          <a:srcRect l="7638" t="9091" r="26575" b="-1"/>
          <a:stretch/>
        </p:blipFill>
        <p:spPr>
          <a:xfrm>
            <a:off x="3523488" y="10"/>
            <a:ext cx="8668512" cy="6857990"/>
          </a:xfrm>
          <a:prstGeom prst="rect">
            <a:avLst/>
          </a:prstGeom>
        </p:spPr>
      </p:pic>
      <p:sp>
        <p:nvSpPr>
          <p:cNvPr id="128" name="Rectangle 12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E243026-E16F-9CDD-AE56-CF691B008A41}"/>
              </a:ext>
            </a:extLst>
          </p:cNvPr>
          <p:cNvSpPr>
            <a:spLocks noGrp="1"/>
          </p:cNvSpPr>
          <p:nvPr>
            <p:ph type="ctrTitle"/>
          </p:nvPr>
        </p:nvSpPr>
        <p:spPr>
          <a:xfrm>
            <a:off x="477981" y="1122363"/>
            <a:ext cx="4023360" cy="3204134"/>
          </a:xfrm>
        </p:spPr>
        <p:txBody>
          <a:bodyPr anchor="b">
            <a:normAutofit/>
          </a:bodyPr>
          <a:lstStyle/>
          <a:p>
            <a:pPr algn="l"/>
            <a:r>
              <a:rPr lang="en-US" sz="4800" b="1" dirty="0" err="1">
                <a:solidFill>
                  <a:schemeClr val="bg1"/>
                </a:solidFill>
                <a:effectLst>
                  <a:outerShdw blurRad="38100" dist="38100" dir="2700000" algn="tl">
                    <a:srgbClr val="000000">
                      <a:alpha val="43137"/>
                    </a:srgbClr>
                  </a:outerShdw>
                </a:effectLst>
              </a:rPr>
              <a:t>Implementação</a:t>
            </a:r>
            <a:r>
              <a:rPr lang="en-US" sz="4800" b="1" dirty="0">
                <a:solidFill>
                  <a:schemeClr val="bg1"/>
                </a:solidFill>
                <a:effectLst>
                  <a:outerShdw blurRad="38100" dist="38100" dir="2700000" algn="tl">
                    <a:srgbClr val="000000">
                      <a:alpha val="43137"/>
                    </a:srgbClr>
                  </a:outerShdw>
                </a:effectLst>
              </a:rPr>
              <a:t> </a:t>
            </a:r>
            <a:r>
              <a:rPr lang="en-US" sz="4800" b="1" dirty="0" err="1">
                <a:solidFill>
                  <a:schemeClr val="bg1"/>
                </a:solidFill>
                <a:effectLst>
                  <a:outerShdw blurRad="38100" dist="38100" dir="2700000" algn="tl">
                    <a:srgbClr val="000000">
                      <a:alpha val="43137"/>
                    </a:srgbClr>
                  </a:outerShdw>
                </a:effectLst>
              </a:rPr>
              <a:t>em</a:t>
            </a:r>
            <a:r>
              <a:rPr lang="en-US" sz="4800" b="1" dirty="0">
                <a:solidFill>
                  <a:schemeClr val="bg1"/>
                </a:solidFill>
                <a:effectLst>
                  <a:outerShdw blurRad="38100" dist="38100" dir="2700000" algn="tl">
                    <a:srgbClr val="000000">
                      <a:alpha val="43137"/>
                    </a:srgbClr>
                  </a:outerShdw>
                </a:effectLst>
              </a:rPr>
              <a:t> C#</a:t>
            </a:r>
          </a:p>
        </p:txBody>
      </p:sp>
      <p:sp>
        <p:nvSpPr>
          <p:cNvPr id="3" name="Subtítulo 2">
            <a:extLst>
              <a:ext uri="{FF2B5EF4-FFF2-40B4-BE49-F238E27FC236}">
                <a16:creationId xmlns:a16="http://schemas.microsoft.com/office/drawing/2014/main" id="{A782A01C-CDB4-BEF0-9F78-DD3F68C87023}"/>
              </a:ext>
            </a:extLst>
          </p:cNvPr>
          <p:cNvSpPr>
            <a:spLocks noGrp="1"/>
          </p:cNvSpPr>
          <p:nvPr>
            <p:ph type="subTitle" idx="1"/>
          </p:nvPr>
        </p:nvSpPr>
        <p:spPr>
          <a:xfrm>
            <a:off x="477980" y="4872922"/>
            <a:ext cx="4023359" cy="1208141"/>
          </a:xfrm>
        </p:spPr>
        <p:txBody>
          <a:bodyPr>
            <a:normAutofit fontScale="77500" lnSpcReduction="20000"/>
          </a:bodyPr>
          <a:lstStyle/>
          <a:p>
            <a:pPr algn="l"/>
            <a:r>
              <a:rPr lang="pt-BR" sz="2000" dirty="0" err="1">
                <a:solidFill>
                  <a:schemeClr val="bg1"/>
                </a:solidFill>
              </a:rPr>
              <a:t>Facade</a:t>
            </a:r>
            <a:r>
              <a:rPr lang="pt-BR" sz="2000" dirty="0">
                <a:solidFill>
                  <a:schemeClr val="bg1"/>
                </a:solidFill>
              </a:rPr>
              <a:t> </a:t>
            </a:r>
          </a:p>
          <a:p>
            <a:pPr algn="l"/>
            <a:r>
              <a:rPr lang="pt-BR" sz="2000" dirty="0">
                <a:solidFill>
                  <a:schemeClr val="bg1"/>
                </a:solidFill>
              </a:rPr>
              <a:t>Padrões de Projeto Estrutural I</a:t>
            </a:r>
          </a:p>
          <a:p>
            <a:pPr algn="l"/>
            <a:endParaRPr lang="pt-BR" sz="2000" dirty="0">
              <a:solidFill>
                <a:schemeClr val="bg1"/>
              </a:solidFill>
            </a:endParaRPr>
          </a:p>
          <a:p>
            <a:pPr algn="l"/>
            <a:r>
              <a:rPr lang="pt-BR" sz="2000" dirty="0">
                <a:solidFill>
                  <a:schemeClr val="bg1"/>
                </a:solidFill>
              </a:rPr>
              <a:t>Prof. Me Jefferson Passerini</a:t>
            </a:r>
          </a:p>
        </p:txBody>
      </p:sp>
      <p:sp>
        <p:nvSpPr>
          <p:cNvPr id="130" name="Rectangle 1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2" name="Rectangle 1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599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400"/>
                                        <p:tgtEl>
                                          <p:spTgt spid="3">
                                            <p:txEl>
                                              <p:pRg st="3" end="3"/>
                                            </p:txEl>
                                          </p:spTgt>
                                        </p:tgtEl>
                                      </p:cBhvr>
                                    </p:animEffect>
                                  </p:childTnLst>
                                </p:cTn>
                              </p:par>
                              <p:par>
                                <p:cTn id="16" presetID="10" presetClass="entr" presetSubtype="0" fill="hold" grpId="0" nodeType="withEffect">
                                  <p:stCondLst>
                                    <p:cond delay="1000"/>
                                  </p:stCondLst>
                                  <p:iterate type="lt">
                                    <p:tmPct val="10000"/>
                                  </p:iterate>
                                  <p:childTnLst>
                                    <p:set>
                                      <p:cBhvr>
                                        <p:cTn id="17" dur="1" fill="hold">
                                          <p:stCondLst>
                                            <p:cond delay="0"/>
                                          </p:stCondLst>
                                        </p:cTn>
                                        <p:tgtEl>
                                          <p:spTgt spid="2"/>
                                        </p:tgtEl>
                                        <p:attrNameLst>
                                          <p:attrName>style.visibility</p:attrName>
                                        </p:attrNameLst>
                                      </p:cBhvr>
                                      <p:to>
                                        <p:strVal val="visible"/>
                                      </p:to>
                                    </p:set>
                                    <p:animEffect transition="in" filter="fade">
                                      <p:cBhvr>
                                        <p:cTn id="18"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40"/>
            <a:ext cx="5944301" cy="1078794"/>
          </a:xfrm>
        </p:spPr>
        <p:txBody>
          <a:bodyPr>
            <a:normAutofit fontScale="92500" lnSpcReduction="20000"/>
          </a:bodyPr>
          <a:lstStyle/>
          <a:p>
            <a:pPr marL="0" indent="0" algn="ctr">
              <a:buNone/>
            </a:pPr>
            <a:r>
              <a:rPr lang="pt-BR" b="1" dirty="0"/>
              <a:t>O Padrão FACADE - Solução</a:t>
            </a:r>
          </a:p>
          <a:p>
            <a:r>
              <a:rPr lang="pt-BR" sz="2700" dirty="0"/>
              <a:t>Para </a:t>
            </a:r>
            <a:r>
              <a:rPr lang="pt-BR" sz="2700" dirty="0" err="1"/>
              <a:t>refatorar</a:t>
            </a:r>
            <a:r>
              <a:rPr lang="pt-BR" sz="2700" dirty="0"/>
              <a:t> o código crie a pasta </a:t>
            </a:r>
            <a:r>
              <a:rPr lang="pt-BR" sz="2700" b="1" dirty="0" err="1"/>
              <a:t>facade</a:t>
            </a:r>
            <a:r>
              <a:rPr lang="pt-BR" sz="2700" dirty="0"/>
              <a:t> e crie a classe </a:t>
            </a:r>
            <a:r>
              <a:rPr lang="pt-BR" sz="2700" b="1" dirty="0" err="1"/>
              <a:t>FacadeVendas</a:t>
            </a:r>
            <a:r>
              <a:rPr lang="pt-BR" sz="2700" dirty="0"/>
              <a:t>. </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
        <p:nvSpPr>
          <p:cNvPr id="6" name="Retângulo 5">
            <a:extLst>
              <a:ext uri="{FF2B5EF4-FFF2-40B4-BE49-F238E27FC236}">
                <a16:creationId xmlns:a16="http://schemas.microsoft.com/office/drawing/2014/main" id="{6901F2A3-B3A4-44C6-8215-DB898BB4675D}"/>
              </a:ext>
            </a:extLst>
          </p:cNvPr>
          <p:cNvSpPr/>
          <p:nvPr/>
        </p:nvSpPr>
        <p:spPr>
          <a:xfrm>
            <a:off x="8771467" y="716139"/>
            <a:ext cx="1930400" cy="17899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19FF0F70-8F68-647D-A039-8CA33FBE6CBC}"/>
              </a:ext>
            </a:extLst>
          </p:cNvPr>
          <p:cNvPicPr>
            <a:picLocks noChangeAspect="1"/>
          </p:cNvPicPr>
          <p:nvPr/>
        </p:nvPicPr>
        <p:blipFill>
          <a:blip r:embed="rId3"/>
          <a:stretch>
            <a:fillRect/>
          </a:stretch>
        </p:blipFill>
        <p:spPr>
          <a:xfrm>
            <a:off x="9824224" y="4839732"/>
            <a:ext cx="2210108" cy="1933845"/>
          </a:xfrm>
          <a:prstGeom prst="rect">
            <a:avLst/>
          </a:prstGeom>
        </p:spPr>
      </p:pic>
      <p:sp>
        <p:nvSpPr>
          <p:cNvPr id="9" name="Retângulo 8">
            <a:extLst>
              <a:ext uri="{FF2B5EF4-FFF2-40B4-BE49-F238E27FC236}">
                <a16:creationId xmlns:a16="http://schemas.microsoft.com/office/drawing/2014/main" id="{45DBA949-10CE-E69A-0670-6F71590C8B92}"/>
              </a:ext>
            </a:extLst>
          </p:cNvPr>
          <p:cNvSpPr/>
          <p:nvPr/>
        </p:nvSpPr>
        <p:spPr>
          <a:xfrm>
            <a:off x="9662848" y="5745525"/>
            <a:ext cx="2404533" cy="5691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77F732DF-F348-FE1F-3757-A7434CF237F2}"/>
              </a:ext>
            </a:extLst>
          </p:cNvPr>
          <p:cNvPicPr>
            <a:picLocks noChangeAspect="1"/>
          </p:cNvPicPr>
          <p:nvPr/>
        </p:nvPicPr>
        <p:blipFill>
          <a:blip r:embed="rId4"/>
          <a:stretch>
            <a:fillRect/>
          </a:stretch>
        </p:blipFill>
        <p:spPr>
          <a:xfrm>
            <a:off x="157668" y="1764429"/>
            <a:ext cx="5018399" cy="4850825"/>
          </a:xfrm>
          <a:prstGeom prst="rect">
            <a:avLst/>
          </a:prstGeom>
        </p:spPr>
      </p:pic>
    </p:spTree>
    <p:extLst>
      <p:ext uri="{BB962C8B-B14F-4D97-AF65-F5344CB8AC3E}">
        <p14:creationId xmlns:p14="http://schemas.microsoft.com/office/powerpoint/2010/main" val="338640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40"/>
            <a:ext cx="5944301" cy="1078794"/>
          </a:xfrm>
        </p:spPr>
        <p:txBody>
          <a:bodyPr>
            <a:normAutofit fontScale="92500" lnSpcReduction="20000"/>
          </a:bodyPr>
          <a:lstStyle/>
          <a:p>
            <a:pPr marL="0" indent="0" algn="ctr">
              <a:buNone/>
            </a:pPr>
            <a:r>
              <a:rPr lang="pt-BR" b="1" dirty="0"/>
              <a:t>O Padrão FACADE - Solução</a:t>
            </a:r>
          </a:p>
          <a:p>
            <a:r>
              <a:rPr lang="pt-BR" sz="2700" dirty="0"/>
              <a:t>Para </a:t>
            </a:r>
            <a:r>
              <a:rPr lang="pt-BR" sz="2700" dirty="0" err="1"/>
              <a:t>refatorar</a:t>
            </a:r>
            <a:r>
              <a:rPr lang="pt-BR" sz="2700" dirty="0"/>
              <a:t> o código crie a pasta </a:t>
            </a:r>
            <a:r>
              <a:rPr lang="pt-BR" sz="2700" b="1" dirty="0" err="1"/>
              <a:t>facade</a:t>
            </a:r>
            <a:r>
              <a:rPr lang="pt-BR" sz="2700" dirty="0"/>
              <a:t> e crie a classe </a:t>
            </a:r>
            <a:r>
              <a:rPr lang="pt-BR" sz="2700" b="1" dirty="0" err="1"/>
              <a:t>FacadeVendas</a:t>
            </a:r>
            <a:r>
              <a:rPr lang="pt-BR" sz="2700" dirty="0"/>
              <a:t>. </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
        <p:nvSpPr>
          <p:cNvPr id="6" name="Retângulo 5">
            <a:extLst>
              <a:ext uri="{FF2B5EF4-FFF2-40B4-BE49-F238E27FC236}">
                <a16:creationId xmlns:a16="http://schemas.microsoft.com/office/drawing/2014/main" id="{6901F2A3-B3A4-44C6-8215-DB898BB4675D}"/>
              </a:ext>
            </a:extLst>
          </p:cNvPr>
          <p:cNvSpPr/>
          <p:nvPr/>
        </p:nvSpPr>
        <p:spPr>
          <a:xfrm>
            <a:off x="8771467" y="716139"/>
            <a:ext cx="1930400" cy="17899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19FF0F70-8F68-647D-A039-8CA33FBE6CBC}"/>
              </a:ext>
            </a:extLst>
          </p:cNvPr>
          <p:cNvPicPr>
            <a:picLocks noChangeAspect="1"/>
          </p:cNvPicPr>
          <p:nvPr/>
        </p:nvPicPr>
        <p:blipFill>
          <a:blip r:embed="rId3"/>
          <a:stretch>
            <a:fillRect/>
          </a:stretch>
        </p:blipFill>
        <p:spPr>
          <a:xfrm>
            <a:off x="9824224" y="4839732"/>
            <a:ext cx="2210108" cy="1933845"/>
          </a:xfrm>
          <a:prstGeom prst="rect">
            <a:avLst/>
          </a:prstGeom>
        </p:spPr>
      </p:pic>
      <p:sp>
        <p:nvSpPr>
          <p:cNvPr id="9" name="Retângulo 8">
            <a:extLst>
              <a:ext uri="{FF2B5EF4-FFF2-40B4-BE49-F238E27FC236}">
                <a16:creationId xmlns:a16="http://schemas.microsoft.com/office/drawing/2014/main" id="{45DBA949-10CE-E69A-0670-6F71590C8B92}"/>
              </a:ext>
            </a:extLst>
          </p:cNvPr>
          <p:cNvSpPr/>
          <p:nvPr/>
        </p:nvSpPr>
        <p:spPr>
          <a:xfrm>
            <a:off x="9662848" y="5745525"/>
            <a:ext cx="2404533" cy="5691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374EAEEC-2FA3-7035-86FE-5B9D6E5DB6F2}"/>
              </a:ext>
            </a:extLst>
          </p:cNvPr>
          <p:cNvPicPr>
            <a:picLocks noChangeAspect="1"/>
          </p:cNvPicPr>
          <p:nvPr/>
        </p:nvPicPr>
        <p:blipFill>
          <a:blip r:embed="rId4"/>
          <a:stretch>
            <a:fillRect/>
          </a:stretch>
        </p:blipFill>
        <p:spPr>
          <a:xfrm>
            <a:off x="76160" y="2074117"/>
            <a:ext cx="6477904" cy="4067743"/>
          </a:xfrm>
          <a:prstGeom prst="rect">
            <a:avLst/>
          </a:prstGeom>
        </p:spPr>
      </p:pic>
    </p:spTree>
    <p:extLst>
      <p:ext uri="{BB962C8B-B14F-4D97-AF65-F5344CB8AC3E}">
        <p14:creationId xmlns:p14="http://schemas.microsoft.com/office/powerpoint/2010/main" val="1249646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40"/>
            <a:ext cx="5944301" cy="1078794"/>
          </a:xfrm>
        </p:spPr>
        <p:txBody>
          <a:bodyPr>
            <a:normAutofit fontScale="92500" lnSpcReduction="20000"/>
          </a:bodyPr>
          <a:lstStyle/>
          <a:p>
            <a:pPr marL="0" indent="0" algn="ctr">
              <a:buNone/>
            </a:pPr>
            <a:r>
              <a:rPr lang="pt-BR" b="1" dirty="0"/>
              <a:t>O Padrão FACADE - Solução</a:t>
            </a:r>
          </a:p>
          <a:p>
            <a:r>
              <a:rPr lang="pt-BR" sz="2700" dirty="0"/>
              <a:t>Para </a:t>
            </a:r>
            <a:r>
              <a:rPr lang="pt-BR" sz="2700" dirty="0" err="1"/>
              <a:t>refatorar</a:t>
            </a:r>
            <a:r>
              <a:rPr lang="pt-BR" sz="2700" dirty="0"/>
              <a:t> o código crie a pasta </a:t>
            </a:r>
            <a:r>
              <a:rPr lang="pt-BR" sz="2700" b="1" dirty="0" err="1"/>
              <a:t>facade</a:t>
            </a:r>
            <a:r>
              <a:rPr lang="pt-BR" sz="2700" dirty="0"/>
              <a:t> e crie a classe </a:t>
            </a:r>
            <a:r>
              <a:rPr lang="pt-BR" sz="2700" b="1" dirty="0" err="1"/>
              <a:t>FacadeVendas</a:t>
            </a:r>
            <a:r>
              <a:rPr lang="pt-BR" sz="2700" dirty="0"/>
              <a:t>. </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
        <p:nvSpPr>
          <p:cNvPr id="6" name="Retângulo 5">
            <a:extLst>
              <a:ext uri="{FF2B5EF4-FFF2-40B4-BE49-F238E27FC236}">
                <a16:creationId xmlns:a16="http://schemas.microsoft.com/office/drawing/2014/main" id="{6901F2A3-B3A4-44C6-8215-DB898BB4675D}"/>
              </a:ext>
            </a:extLst>
          </p:cNvPr>
          <p:cNvSpPr/>
          <p:nvPr/>
        </p:nvSpPr>
        <p:spPr>
          <a:xfrm>
            <a:off x="8771467" y="716139"/>
            <a:ext cx="1930400" cy="17899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19FF0F70-8F68-647D-A039-8CA33FBE6CBC}"/>
              </a:ext>
            </a:extLst>
          </p:cNvPr>
          <p:cNvPicPr>
            <a:picLocks noChangeAspect="1"/>
          </p:cNvPicPr>
          <p:nvPr/>
        </p:nvPicPr>
        <p:blipFill>
          <a:blip r:embed="rId3"/>
          <a:stretch>
            <a:fillRect/>
          </a:stretch>
        </p:blipFill>
        <p:spPr>
          <a:xfrm>
            <a:off x="9824224" y="4839732"/>
            <a:ext cx="2210108" cy="1933845"/>
          </a:xfrm>
          <a:prstGeom prst="rect">
            <a:avLst/>
          </a:prstGeom>
        </p:spPr>
      </p:pic>
      <p:sp>
        <p:nvSpPr>
          <p:cNvPr id="9" name="Retângulo 8">
            <a:extLst>
              <a:ext uri="{FF2B5EF4-FFF2-40B4-BE49-F238E27FC236}">
                <a16:creationId xmlns:a16="http://schemas.microsoft.com/office/drawing/2014/main" id="{45DBA949-10CE-E69A-0670-6F71590C8B92}"/>
              </a:ext>
            </a:extLst>
          </p:cNvPr>
          <p:cNvSpPr/>
          <p:nvPr/>
        </p:nvSpPr>
        <p:spPr>
          <a:xfrm>
            <a:off x="9662848" y="5745525"/>
            <a:ext cx="2404533" cy="5691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D302AE78-5BDD-F505-0759-2D4789EB34ED}"/>
              </a:ext>
            </a:extLst>
          </p:cNvPr>
          <p:cNvPicPr>
            <a:picLocks noChangeAspect="1"/>
          </p:cNvPicPr>
          <p:nvPr/>
        </p:nvPicPr>
        <p:blipFill>
          <a:blip r:embed="rId4"/>
          <a:stretch>
            <a:fillRect/>
          </a:stretch>
        </p:blipFill>
        <p:spPr>
          <a:xfrm>
            <a:off x="65358" y="2125520"/>
            <a:ext cx="6344535" cy="3620005"/>
          </a:xfrm>
          <a:prstGeom prst="rect">
            <a:avLst/>
          </a:prstGeom>
        </p:spPr>
      </p:pic>
    </p:spTree>
    <p:extLst>
      <p:ext uri="{BB962C8B-B14F-4D97-AF65-F5344CB8AC3E}">
        <p14:creationId xmlns:p14="http://schemas.microsoft.com/office/powerpoint/2010/main" val="1329588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40"/>
            <a:ext cx="5944301" cy="1078794"/>
          </a:xfrm>
        </p:spPr>
        <p:txBody>
          <a:bodyPr>
            <a:normAutofit/>
          </a:bodyPr>
          <a:lstStyle/>
          <a:p>
            <a:pPr marL="0" indent="0" algn="ctr">
              <a:buNone/>
            </a:pPr>
            <a:r>
              <a:rPr lang="pt-BR" b="1" dirty="0"/>
              <a:t>O Padrão FACADE - Solução</a:t>
            </a:r>
          </a:p>
          <a:p>
            <a:r>
              <a:rPr lang="pt-BR" sz="2700" dirty="0"/>
              <a:t>Altere os testes na </a:t>
            </a:r>
            <a:r>
              <a:rPr lang="pt-BR" sz="2700" b="1" dirty="0" err="1"/>
              <a:t>main</a:t>
            </a:r>
            <a:r>
              <a:rPr lang="pt-BR" sz="2700" dirty="0"/>
              <a:t> do projeto.</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
        <p:nvSpPr>
          <p:cNvPr id="6" name="Retângulo 5">
            <a:extLst>
              <a:ext uri="{FF2B5EF4-FFF2-40B4-BE49-F238E27FC236}">
                <a16:creationId xmlns:a16="http://schemas.microsoft.com/office/drawing/2014/main" id="{6901F2A3-B3A4-44C6-8215-DB898BB4675D}"/>
              </a:ext>
            </a:extLst>
          </p:cNvPr>
          <p:cNvSpPr/>
          <p:nvPr/>
        </p:nvSpPr>
        <p:spPr>
          <a:xfrm>
            <a:off x="6756401" y="815906"/>
            <a:ext cx="1100666" cy="6064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A930516F-AF16-551B-7809-459D0F88CC0B}"/>
              </a:ext>
            </a:extLst>
          </p:cNvPr>
          <p:cNvPicPr>
            <a:picLocks noChangeAspect="1"/>
          </p:cNvPicPr>
          <p:nvPr/>
        </p:nvPicPr>
        <p:blipFill>
          <a:blip r:embed="rId3"/>
          <a:stretch>
            <a:fillRect/>
          </a:stretch>
        </p:blipFill>
        <p:spPr>
          <a:xfrm>
            <a:off x="231505" y="2310347"/>
            <a:ext cx="7573432" cy="3458058"/>
          </a:xfrm>
          <a:prstGeom prst="rect">
            <a:avLst/>
          </a:prstGeom>
        </p:spPr>
      </p:pic>
      <p:pic>
        <p:nvPicPr>
          <p:cNvPr id="11" name="Imagem 10">
            <a:extLst>
              <a:ext uri="{FF2B5EF4-FFF2-40B4-BE49-F238E27FC236}">
                <a16:creationId xmlns:a16="http://schemas.microsoft.com/office/drawing/2014/main" id="{01126A4F-BD7D-7B65-A5D1-3FBCC49F7D71}"/>
              </a:ext>
            </a:extLst>
          </p:cNvPr>
          <p:cNvPicPr>
            <a:picLocks noChangeAspect="1"/>
          </p:cNvPicPr>
          <p:nvPr/>
        </p:nvPicPr>
        <p:blipFill>
          <a:blip r:embed="rId4"/>
          <a:stretch>
            <a:fillRect/>
          </a:stretch>
        </p:blipFill>
        <p:spPr>
          <a:xfrm>
            <a:off x="5960533" y="4932086"/>
            <a:ext cx="3096057" cy="1724266"/>
          </a:xfrm>
          <a:prstGeom prst="rect">
            <a:avLst/>
          </a:prstGeom>
        </p:spPr>
      </p:pic>
      <p:sp>
        <p:nvSpPr>
          <p:cNvPr id="9" name="Retângulo 8">
            <a:extLst>
              <a:ext uri="{FF2B5EF4-FFF2-40B4-BE49-F238E27FC236}">
                <a16:creationId xmlns:a16="http://schemas.microsoft.com/office/drawing/2014/main" id="{45DBA949-10CE-E69A-0670-6F71590C8B92}"/>
              </a:ext>
            </a:extLst>
          </p:cNvPr>
          <p:cNvSpPr/>
          <p:nvPr/>
        </p:nvSpPr>
        <p:spPr>
          <a:xfrm>
            <a:off x="5778770" y="6311040"/>
            <a:ext cx="3399097" cy="30421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1460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923130" y="745462"/>
            <a:ext cx="11144249" cy="4690137"/>
          </a:xfrm>
        </p:spPr>
        <p:txBody>
          <a:bodyPr>
            <a:normAutofit/>
          </a:bodyPr>
          <a:lstStyle/>
          <a:p>
            <a:pPr marL="0" indent="0" algn="ctr">
              <a:buNone/>
            </a:pPr>
            <a:r>
              <a:rPr lang="pt-BR" b="1" dirty="0"/>
              <a:t>O Padrão FACADE - Solução</a:t>
            </a:r>
          </a:p>
          <a:p>
            <a:r>
              <a:rPr lang="pt-BR" sz="2700" dirty="0"/>
              <a:t>Agora o Cliente não depende mais diretamente do subsistema.</a:t>
            </a:r>
          </a:p>
          <a:p>
            <a:r>
              <a:rPr lang="pt-BR" sz="2700" dirty="0"/>
              <a:t>A classe </a:t>
            </a:r>
            <a:r>
              <a:rPr lang="pt-BR" sz="2700" dirty="0" err="1"/>
              <a:t>FacadeVendas</a:t>
            </a:r>
            <a:r>
              <a:rPr lang="pt-BR" sz="2700" dirty="0"/>
              <a:t> simplifica o processo para o cliente, se houver modificação no subsistema de venda basta editar essa classe.</a:t>
            </a:r>
          </a:p>
          <a:p>
            <a:r>
              <a:rPr lang="pt-BR" sz="2700" dirty="0"/>
              <a:t>Embora o </a:t>
            </a:r>
            <a:r>
              <a:rPr lang="pt-BR" sz="2700" dirty="0" err="1"/>
              <a:t>Facade</a:t>
            </a:r>
            <a:r>
              <a:rPr lang="pt-BR" sz="2700" dirty="0"/>
              <a:t> simplifique a interface, o Cliente ainda é capaz de acessar o subsistema de forma direta se necessário.</a:t>
            </a:r>
          </a:p>
          <a:p>
            <a:r>
              <a:rPr lang="pt-BR" sz="2700" dirty="0"/>
              <a:t>Cumpre o objetivo de simplificar a interface.</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CDB39C5E-2013-0D22-0319-8CBDDBD5D30D}"/>
              </a:ext>
            </a:extLst>
          </p:cNvPr>
          <p:cNvPicPr>
            <a:picLocks noChangeAspect="1"/>
          </p:cNvPicPr>
          <p:nvPr/>
        </p:nvPicPr>
        <p:blipFill>
          <a:blip r:embed="rId2"/>
          <a:stretch>
            <a:fillRect/>
          </a:stretch>
        </p:blipFill>
        <p:spPr>
          <a:xfrm>
            <a:off x="1880044" y="4306883"/>
            <a:ext cx="8431912" cy="1805655"/>
          </a:xfrm>
          <a:prstGeom prst="rect">
            <a:avLst/>
          </a:prstGeom>
        </p:spPr>
      </p:pic>
    </p:spTree>
    <p:extLst>
      <p:ext uri="{BB962C8B-B14F-4D97-AF65-F5344CB8AC3E}">
        <p14:creationId xmlns:p14="http://schemas.microsoft.com/office/powerpoint/2010/main" val="414143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Diagrama&#10;&#10;Descrição gerada automaticamente">
            <a:extLst>
              <a:ext uri="{FF2B5EF4-FFF2-40B4-BE49-F238E27FC236}">
                <a16:creationId xmlns:a16="http://schemas.microsoft.com/office/drawing/2014/main" id="{FA403721-A357-B7FE-7C7A-3FA192D60084}"/>
              </a:ext>
            </a:extLst>
          </p:cNvPr>
          <p:cNvPicPr>
            <a:picLocks noChangeAspect="1"/>
          </p:cNvPicPr>
          <p:nvPr/>
        </p:nvPicPr>
        <p:blipFill rotWithShape="1">
          <a:blip r:embed="rId2">
            <a:extLst>
              <a:ext uri="{28A0092B-C50C-407E-A947-70E740481C1C}">
                <a14:useLocalDpi xmlns:a14="http://schemas.microsoft.com/office/drawing/2010/main" val="0"/>
              </a:ext>
            </a:extLst>
          </a:blip>
          <a:srcRect l="7638" t="9091" r="26575" b="-1"/>
          <a:stretch/>
        </p:blipFill>
        <p:spPr>
          <a:xfrm>
            <a:off x="3523488" y="10"/>
            <a:ext cx="8668512" cy="6857990"/>
          </a:xfrm>
          <a:prstGeom prst="rect">
            <a:avLst/>
          </a:prstGeom>
        </p:spPr>
      </p:pic>
      <p:sp>
        <p:nvSpPr>
          <p:cNvPr id="128" name="Rectangle 12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E243026-E16F-9CDD-AE56-CF691B008A41}"/>
              </a:ext>
            </a:extLst>
          </p:cNvPr>
          <p:cNvSpPr>
            <a:spLocks noGrp="1"/>
          </p:cNvSpPr>
          <p:nvPr>
            <p:ph type="ctrTitle"/>
          </p:nvPr>
        </p:nvSpPr>
        <p:spPr>
          <a:xfrm>
            <a:off x="477981" y="1122363"/>
            <a:ext cx="4023360" cy="3204134"/>
          </a:xfrm>
        </p:spPr>
        <p:txBody>
          <a:bodyPr anchor="b">
            <a:normAutofit/>
          </a:bodyPr>
          <a:lstStyle/>
          <a:p>
            <a:pPr algn="l"/>
            <a:r>
              <a:rPr lang="en-US" sz="4800" b="1" dirty="0" err="1">
                <a:solidFill>
                  <a:schemeClr val="bg1"/>
                </a:solidFill>
                <a:effectLst>
                  <a:outerShdw blurRad="38100" dist="38100" dir="2700000" algn="tl">
                    <a:srgbClr val="000000">
                      <a:alpha val="43137"/>
                    </a:srgbClr>
                  </a:outerShdw>
                </a:effectLst>
              </a:rPr>
              <a:t>Implementação</a:t>
            </a:r>
            <a:r>
              <a:rPr lang="en-US" sz="4800" b="1" dirty="0">
                <a:solidFill>
                  <a:schemeClr val="bg1"/>
                </a:solidFill>
                <a:effectLst>
                  <a:outerShdw blurRad="38100" dist="38100" dir="2700000" algn="tl">
                    <a:srgbClr val="000000">
                      <a:alpha val="43137"/>
                    </a:srgbClr>
                  </a:outerShdw>
                </a:effectLst>
              </a:rPr>
              <a:t> </a:t>
            </a:r>
            <a:r>
              <a:rPr lang="en-US" sz="4800" b="1" dirty="0" err="1">
                <a:solidFill>
                  <a:schemeClr val="bg1"/>
                </a:solidFill>
                <a:effectLst>
                  <a:outerShdw blurRad="38100" dist="38100" dir="2700000" algn="tl">
                    <a:srgbClr val="000000">
                      <a:alpha val="43137"/>
                    </a:srgbClr>
                  </a:outerShdw>
                </a:effectLst>
              </a:rPr>
              <a:t>em</a:t>
            </a:r>
            <a:r>
              <a:rPr lang="en-US" sz="4800" b="1" dirty="0">
                <a:solidFill>
                  <a:schemeClr val="bg1"/>
                </a:solidFill>
                <a:effectLst>
                  <a:outerShdw blurRad="38100" dist="38100" dir="2700000" algn="tl">
                    <a:srgbClr val="000000">
                      <a:alpha val="43137"/>
                    </a:srgbClr>
                  </a:outerShdw>
                </a:effectLst>
              </a:rPr>
              <a:t> Java</a:t>
            </a:r>
          </a:p>
        </p:txBody>
      </p:sp>
      <p:sp>
        <p:nvSpPr>
          <p:cNvPr id="3" name="Subtítulo 2">
            <a:extLst>
              <a:ext uri="{FF2B5EF4-FFF2-40B4-BE49-F238E27FC236}">
                <a16:creationId xmlns:a16="http://schemas.microsoft.com/office/drawing/2014/main" id="{A782A01C-CDB4-BEF0-9F78-DD3F68C87023}"/>
              </a:ext>
            </a:extLst>
          </p:cNvPr>
          <p:cNvSpPr>
            <a:spLocks noGrp="1"/>
          </p:cNvSpPr>
          <p:nvPr>
            <p:ph type="subTitle" idx="1"/>
          </p:nvPr>
        </p:nvSpPr>
        <p:spPr>
          <a:xfrm>
            <a:off x="477980" y="4872922"/>
            <a:ext cx="4023359" cy="1208141"/>
          </a:xfrm>
        </p:spPr>
        <p:txBody>
          <a:bodyPr>
            <a:normAutofit fontScale="77500" lnSpcReduction="20000"/>
          </a:bodyPr>
          <a:lstStyle/>
          <a:p>
            <a:pPr algn="l"/>
            <a:r>
              <a:rPr lang="pt-BR" sz="2000" dirty="0" err="1">
                <a:solidFill>
                  <a:schemeClr val="bg1"/>
                </a:solidFill>
              </a:rPr>
              <a:t>Facade</a:t>
            </a:r>
            <a:r>
              <a:rPr lang="pt-BR" sz="2000" dirty="0">
                <a:solidFill>
                  <a:schemeClr val="bg1"/>
                </a:solidFill>
              </a:rPr>
              <a:t> </a:t>
            </a:r>
          </a:p>
          <a:p>
            <a:pPr algn="l"/>
            <a:r>
              <a:rPr lang="pt-BR" sz="2000" dirty="0">
                <a:solidFill>
                  <a:schemeClr val="bg1"/>
                </a:solidFill>
              </a:rPr>
              <a:t>Padrões de Projeto Estrutural I</a:t>
            </a:r>
          </a:p>
          <a:p>
            <a:pPr algn="l"/>
            <a:endParaRPr lang="pt-BR" sz="2000" dirty="0">
              <a:solidFill>
                <a:schemeClr val="bg1"/>
              </a:solidFill>
            </a:endParaRPr>
          </a:p>
          <a:p>
            <a:pPr algn="l"/>
            <a:r>
              <a:rPr lang="pt-BR" sz="2000" dirty="0">
                <a:solidFill>
                  <a:schemeClr val="bg1"/>
                </a:solidFill>
              </a:rPr>
              <a:t>Prof. Me Jefferson Passerini</a:t>
            </a:r>
          </a:p>
        </p:txBody>
      </p:sp>
      <p:sp>
        <p:nvSpPr>
          <p:cNvPr id="130" name="Rectangle 1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2" name="Rectangle 1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200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400"/>
                                        <p:tgtEl>
                                          <p:spTgt spid="3">
                                            <p:txEl>
                                              <p:pRg st="3" end="3"/>
                                            </p:txEl>
                                          </p:spTgt>
                                        </p:tgtEl>
                                      </p:cBhvr>
                                    </p:animEffect>
                                  </p:childTnLst>
                                </p:cTn>
                              </p:par>
                              <p:par>
                                <p:cTn id="16" presetID="10" presetClass="entr" presetSubtype="0" fill="hold" grpId="0" nodeType="withEffect">
                                  <p:stCondLst>
                                    <p:cond delay="1000"/>
                                  </p:stCondLst>
                                  <p:iterate type="lt">
                                    <p:tmPct val="10000"/>
                                  </p:iterate>
                                  <p:childTnLst>
                                    <p:set>
                                      <p:cBhvr>
                                        <p:cTn id="17" dur="1" fill="hold">
                                          <p:stCondLst>
                                            <p:cond delay="0"/>
                                          </p:stCondLst>
                                        </p:cTn>
                                        <p:tgtEl>
                                          <p:spTgt spid="2"/>
                                        </p:tgtEl>
                                        <p:attrNameLst>
                                          <p:attrName>style.visibility</p:attrName>
                                        </p:attrNameLst>
                                      </p:cBhvr>
                                      <p:to>
                                        <p:strVal val="visible"/>
                                      </p:to>
                                    </p:set>
                                    <p:animEffect transition="in" filter="fade">
                                      <p:cBhvr>
                                        <p:cTn id="18"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38199" y="809469"/>
            <a:ext cx="11229181" cy="5367494"/>
          </a:xfrm>
        </p:spPr>
        <p:txBody>
          <a:bodyPr/>
          <a:lstStyle/>
          <a:p>
            <a:pPr marL="0" indent="0" algn="ctr">
              <a:buNone/>
            </a:pPr>
            <a:endParaRPr lang="pt-BR" dirty="0"/>
          </a:p>
          <a:p>
            <a:pPr marL="0" indent="0" algn="ctr">
              <a:buNone/>
            </a:pPr>
            <a:endParaRPr lang="pt-BR" dirty="0"/>
          </a:p>
          <a:p>
            <a:pPr marL="0" indent="0" algn="ctr">
              <a:buNone/>
            </a:pPr>
            <a:r>
              <a:rPr lang="pt-BR" sz="3200" dirty="0"/>
              <a:t>O padrão </a:t>
            </a:r>
            <a:r>
              <a:rPr lang="pt-BR" sz="3200" b="1" i="1" u="sng" dirty="0" err="1"/>
              <a:t>Facade</a:t>
            </a:r>
            <a:r>
              <a:rPr lang="pt-BR" sz="3200" dirty="0"/>
              <a:t> fornece uma interface unificada para um conjunto de interfaces em um subsistema. O </a:t>
            </a:r>
            <a:r>
              <a:rPr lang="pt-BR" sz="3200" dirty="0" err="1"/>
              <a:t>Facade</a:t>
            </a:r>
            <a:r>
              <a:rPr lang="pt-BR" sz="3200" dirty="0"/>
              <a:t> define uma interface de nível mais alto que facilita a utilização do subsistema.</a:t>
            </a:r>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Facade</a:t>
            </a:r>
            <a:endParaRPr lang="pt-BR" sz="1935" b="1" dirty="0">
              <a:solidFill>
                <a:schemeClr val="bg1"/>
              </a:solidFill>
            </a:endParaRPr>
          </a:p>
        </p:txBody>
      </p:sp>
    </p:spTree>
    <p:extLst>
      <p:ext uri="{BB962C8B-B14F-4D97-AF65-F5344CB8AC3E}">
        <p14:creationId xmlns:p14="http://schemas.microsoft.com/office/powerpoint/2010/main" val="187952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40"/>
            <a:ext cx="5944301" cy="1078794"/>
          </a:xfrm>
        </p:spPr>
        <p:txBody>
          <a:bodyPr>
            <a:normAutofit fontScale="92500" lnSpcReduction="20000"/>
          </a:bodyPr>
          <a:lstStyle/>
          <a:p>
            <a:pPr marL="0" indent="0" algn="ctr">
              <a:buNone/>
            </a:pPr>
            <a:r>
              <a:rPr lang="pt-BR" b="1" dirty="0"/>
              <a:t>O Padrão FACADE - Solução</a:t>
            </a:r>
          </a:p>
          <a:p>
            <a:r>
              <a:rPr lang="pt-BR" sz="2700" dirty="0"/>
              <a:t>Para </a:t>
            </a:r>
            <a:r>
              <a:rPr lang="pt-BR" sz="2700" dirty="0" err="1"/>
              <a:t>refatorar</a:t>
            </a:r>
            <a:r>
              <a:rPr lang="pt-BR" sz="2700" dirty="0"/>
              <a:t> o código crie a pasta </a:t>
            </a:r>
            <a:r>
              <a:rPr lang="pt-BR" sz="2700" b="1" dirty="0" err="1"/>
              <a:t>facade</a:t>
            </a:r>
            <a:r>
              <a:rPr lang="pt-BR" sz="2700" dirty="0"/>
              <a:t> e crie a classe </a:t>
            </a:r>
            <a:r>
              <a:rPr lang="pt-BR" sz="2700" b="1" dirty="0" err="1"/>
              <a:t>FacadeVendas</a:t>
            </a:r>
            <a:r>
              <a:rPr lang="pt-BR" sz="2700" dirty="0"/>
              <a:t>. </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
        <p:nvSpPr>
          <p:cNvPr id="6" name="Retângulo 5">
            <a:extLst>
              <a:ext uri="{FF2B5EF4-FFF2-40B4-BE49-F238E27FC236}">
                <a16:creationId xmlns:a16="http://schemas.microsoft.com/office/drawing/2014/main" id="{6901F2A3-B3A4-44C6-8215-DB898BB4675D}"/>
              </a:ext>
            </a:extLst>
          </p:cNvPr>
          <p:cNvSpPr/>
          <p:nvPr/>
        </p:nvSpPr>
        <p:spPr>
          <a:xfrm>
            <a:off x="8771467" y="716139"/>
            <a:ext cx="1930400" cy="17899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E2BE2CC3-A4F2-1EB1-C9A1-AC6319F863FC}"/>
              </a:ext>
            </a:extLst>
          </p:cNvPr>
          <p:cNvPicPr>
            <a:picLocks noChangeAspect="1"/>
          </p:cNvPicPr>
          <p:nvPr/>
        </p:nvPicPr>
        <p:blipFill>
          <a:blip r:embed="rId3"/>
          <a:stretch>
            <a:fillRect/>
          </a:stretch>
        </p:blipFill>
        <p:spPr>
          <a:xfrm>
            <a:off x="9281223" y="3385828"/>
            <a:ext cx="2753109" cy="3229426"/>
          </a:xfrm>
          <a:prstGeom prst="rect">
            <a:avLst/>
          </a:prstGeom>
        </p:spPr>
      </p:pic>
      <p:sp>
        <p:nvSpPr>
          <p:cNvPr id="9" name="Retângulo 8">
            <a:extLst>
              <a:ext uri="{FF2B5EF4-FFF2-40B4-BE49-F238E27FC236}">
                <a16:creationId xmlns:a16="http://schemas.microsoft.com/office/drawing/2014/main" id="{45DBA949-10CE-E69A-0670-6F71590C8B92}"/>
              </a:ext>
            </a:extLst>
          </p:cNvPr>
          <p:cNvSpPr/>
          <p:nvPr/>
        </p:nvSpPr>
        <p:spPr>
          <a:xfrm>
            <a:off x="9482666" y="4019781"/>
            <a:ext cx="2404533" cy="5691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a:extLst>
              <a:ext uri="{FF2B5EF4-FFF2-40B4-BE49-F238E27FC236}">
                <a16:creationId xmlns:a16="http://schemas.microsoft.com/office/drawing/2014/main" id="{006D393B-A746-99D0-1984-D8D42BF8FF77}"/>
              </a:ext>
            </a:extLst>
          </p:cNvPr>
          <p:cNvPicPr>
            <a:picLocks noChangeAspect="1"/>
          </p:cNvPicPr>
          <p:nvPr/>
        </p:nvPicPr>
        <p:blipFill>
          <a:blip r:embed="rId4"/>
          <a:stretch>
            <a:fillRect/>
          </a:stretch>
        </p:blipFill>
        <p:spPr>
          <a:xfrm>
            <a:off x="160793" y="1822876"/>
            <a:ext cx="5870082" cy="4728143"/>
          </a:xfrm>
          <a:prstGeom prst="rect">
            <a:avLst/>
          </a:prstGeom>
        </p:spPr>
      </p:pic>
    </p:spTree>
    <p:extLst>
      <p:ext uri="{BB962C8B-B14F-4D97-AF65-F5344CB8AC3E}">
        <p14:creationId xmlns:p14="http://schemas.microsoft.com/office/powerpoint/2010/main" val="3810467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40"/>
            <a:ext cx="5944301" cy="1078794"/>
          </a:xfrm>
        </p:spPr>
        <p:txBody>
          <a:bodyPr>
            <a:normAutofit fontScale="92500" lnSpcReduction="20000"/>
          </a:bodyPr>
          <a:lstStyle/>
          <a:p>
            <a:pPr marL="0" indent="0" algn="ctr">
              <a:buNone/>
            </a:pPr>
            <a:r>
              <a:rPr lang="pt-BR" b="1" dirty="0"/>
              <a:t>O Padrão FACADE - Solução</a:t>
            </a:r>
          </a:p>
          <a:p>
            <a:r>
              <a:rPr lang="pt-BR" sz="2700" dirty="0"/>
              <a:t>Para </a:t>
            </a:r>
            <a:r>
              <a:rPr lang="pt-BR" sz="2700" dirty="0" err="1"/>
              <a:t>refatorar</a:t>
            </a:r>
            <a:r>
              <a:rPr lang="pt-BR" sz="2700" dirty="0"/>
              <a:t> o código crie a pasta </a:t>
            </a:r>
            <a:r>
              <a:rPr lang="pt-BR" sz="2700" b="1" dirty="0" err="1"/>
              <a:t>facade</a:t>
            </a:r>
            <a:r>
              <a:rPr lang="pt-BR" sz="2700" dirty="0"/>
              <a:t> e crie a classe </a:t>
            </a:r>
            <a:r>
              <a:rPr lang="pt-BR" sz="2700" b="1" dirty="0" err="1"/>
              <a:t>FacadeVendas</a:t>
            </a:r>
            <a:r>
              <a:rPr lang="pt-BR" sz="2700" dirty="0"/>
              <a:t>. </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
        <p:nvSpPr>
          <p:cNvPr id="6" name="Retângulo 5">
            <a:extLst>
              <a:ext uri="{FF2B5EF4-FFF2-40B4-BE49-F238E27FC236}">
                <a16:creationId xmlns:a16="http://schemas.microsoft.com/office/drawing/2014/main" id="{6901F2A3-B3A4-44C6-8215-DB898BB4675D}"/>
              </a:ext>
            </a:extLst>
          </p:cNvPr>
          <p:cNvSpPr/>
          <p:nvPr/>
        </p:nvSpPr>
        <p:spPr>
          <a:xfrm>
            <a:off x="8771467" y="716139"/>
            <a:ext cx="1930400" cy="17899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E2BE2CC3-A4F2-1EB1-C9A1-AC6319F863FC}"/>
              </a:ext>
            </a:extLst>
          </p:cNvPr>
          <p:cNvPicPr>
            <a:picLocks noChangeAspect="1"/>
          </p:cNvPicPr>
          <p:nvPr/>
        </p:nvPicPr>
        <p:blipFill>
          <a:blip r:embed="rId3"/>
          <a:stretch>
            <a:fillRect/>
          </a:stretch>
        </p:blipFill>
        <p:spPr>
          <a:xfrm>
            <a:off x="9281223" y="3385828"/>
            <a:ext cx="2753109" cy="3229426"/>
          </a:xfrm>
          <a:prstGeom prst="rect">
            <a:avLst/>
          </a:prstGeom>
        </p:spPr>
      </p:pic>
      <p:sp>
        <p:nvSpPr>
          <p:cNvPr id="9" name="Retângulo 8">
            <a:extLst>
              <a:ext uri="{FF2B5EF4-FFF2-40B4-BE49-F238E27FC236}">
                <a16:creationId xmlns:a16="http://schemas.microsoft.com/office/drawing/2014/main" id="{45DBA949-10CE-E69A-0670-6F71590C8B92}"/>
              </a:ext>
            </a:extLst>
          </p:cNvPr>
          <p:cNvSpPr/>
          <p:nvPr/>
        </p:nvSpPr>
        <p:spPr>
          <a:xfrm>
            <a:off x="9482666" y="4019781"/>
            <a:ext cx="2404533" cy="5691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C06FD6D3-0310-A1E1-32F5-C54878C5C0C4}"/>
              </a:ext>
            </a:extLst>
          </p:cNvPr>
          <p:cNvPicPr>
            <a:picLocks noChangeAspect="1"/>
          </p:cNvPicPr>
          <p:nvPr/>
        </p:nvPicPr>
        <p:blipFill>
          <a:blip r:embed="rId4"/>
          <a:stretch>
            <a:fillRect/>
          </a:stretch>
        </p:blipFill>
        <p:spPr>
          <a:xfrm>
            <a:off x="157668" y="2293516"/>
            <a:ext cx="7481761" cy="3452529"/>
          </a:xfrm>
          <a:prstGeom prst="rect">
            <a:avLst/>
          </a:prstGeom>
        </p:spPr>
      </p:pic>
    </p:spTree>
    <p:extLst>
      <p:ext uri="{BB962C8B-B14F-4D97-AF65-F5344CB8AC3E}">
        <p14:creationId xmlns:p14="http://schemas.microsoft.com/office/powerpoint/2010/main" val="2135612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40"/>
            <a:ext cx="5944301" cy="1078794"/>
          </a:xfrm>
        </p:spPr>
        <p:txBody>
          <a:bodyPr>
            <a:normAutofit fontScale="92500" lnSpcReduction="20000"/>
          </a:bodyPr>
          <a:lstStyle/>
          <a:p>
            <a:pPr marL="0" indent="0" algn="ctr">
              <a:buNone/>
            </a:pPr>
            <a:r>
              <a:rPr lang="pt-BR" b="1" dirty="0"/>
              <a:t>O Padrão FACADE - Solução</a:t>
            </a:r>
          </a:p>
          <a:p>
            <a:r>
              <a:rPr lang="pt-BR" sz="2700" dirty="0"/>
              <a:t>Para </a:t>
            </a:r>
            <a:r>
              <a:rPr lang="pt-BR" sz="2700" dirty="0" err="1"/>
              <a:t>refatorar</a:t>
            </a:r>
            <a:r>
              <a:rPr lang="pt-BR" sz="2700" dirty="0"/>
              <a:t> o código crie a pasta </a:t>
            </a:r>
            <a:r>
              <a:rPr lang="pt-BR" sz="2700" b="1" dirty="0" err="1"/>
              <a:t>facade</a:t>
            </a:r>
            <a:r>
              <a:rPr lang="pt-BR" sz="2700" dirty="0"/>
              <a:t> e crie a classe </a:t>
            </a:r>
            <a:r>
              <a:rPr lang="pt-BR" sz="2700" b="1" dirty="0" err="1"/>
              <a:t>FacadeVendas</a:t>
            </a:r>
            <a:r>
              <a:rPr lang="pt-BR" sz="2700" dirty="0"/>
              <a:t>. </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
        <p:nvSpPr>
          <p:cNvPr id="6" name="Retângulo 5">
            <a:extLst>
              <a:ext uri="{FF2B5EF4-FFF2-40B4-BE49-F238E27FC236}">
                <a16:creationId xmlns:a16="http://schemas.microsoft.com/office/drawing/2014/main" id="{6901F2A3-B3A4-44C6-8215-DB898BB4675D}"/>
              </a:ext>
            </a:extLst>
          </p:cNvPr>
          <p:cNvSpPr/>
          <p:nvPr/>
        </p:nvSpPr>
        <p:spPr>
          <a:xfrm>
            <a:off x="8771467" y="716139"/>
            <a:ext cx="1930400" cy="17899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E2BE2CC3-A4F2-1EB1-C9A1-AC6319F863FC}"/>
              </a:ext>
            </a:extLst>
          </p:cNvPr>
          <p:cNvPicPr>
            <a:picLocks noChangeAspect="1"/>
          </p:cNvPicPr>
          <p:nvPr/>
        </p:nvPicPr>
        <p:blipFill>
          <a:blip r:embed="rId3"/>
          <a:stretch>
            <a:fillRect/>
          </a:stretch>
        </p:blipFill>
        <p:spPr>
          <a:xfrm>
            <a:off x="9281223" y="3385828"/>
            <a:ext cx="2753109" cy="3229426"/>
          </a:xfrm>
          <a:prstGeom prst="rect">
            <a:avLst/>
          </a:prstGeom>
        </p:spPr>
      </p:pic>
      <p:sp>
        <p:nvSpPr>
          <p:cNvPr id="9" name="Retângulo 8">
            <a:extLst>
              <a:ext uri="{FF2B5EF4-FFF2-40B4-BE49-F238E27FC236}">
                <a16:creationId xmlns:a16="http://schemas.microsoft.com/office/drawing/2014/main" id="{45DBA949-10CE-E69A-0670-6F71590C8B92}"/>
              </a:ext>
            </a:extLst>
          </p:cNvPr>
          <p:cNvSpPr/>
          <p:nvPr/>
        </p:nvSpPr>
        <p:spPr>
          <a:xfrm>
            <a:off x="9482666" y="4019781"/>
            <a:ext cx="2404533" cy="5691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289D6F51-3B4C-26F0-FF29-318381706385}"/>
              </a:ext>
            </a:extLst>
          </p:cNvPr>
          <p:cNvPicPr>
            <a:picLocks noChangeAspect="1"/>
          </p:cNvPicPr>
          <p:nvPr/>
        </p:nvPicPr>
        <p:blipFill>
          <a:blip r:embed="rId4"/>
          <a:stretch>
            <a:fillRect/>
          </a:stretch>
        </p:blipFill>
        <p:spPr>
          <a:xfrm>
            <a:off x="120491" y="2689644"/>
            <a:ext cx="8490029" cy="3229426"/>
          </a:xfrm>
          <a:prstGeom prst="rect">
            <a:avLst/>
          </a:prstGeom>
        </p:spPr>
      </p:pic>
    </p:spTree>
    <p:extLst>
      <p:ext uri="{BB962C8B-B14F-4D97-AF65-F5344CB8AC3E}">
        <p14:creationId xmlns:p14="http://schemas.microsoft.com/office/powerpoint/2010/main" val="1539175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40"/>
            <a:ext cx="5944301" cy="1078794"/>
          </a:xfrm>
        </p:spPr>
        <p:txBody>
          <a:bodyPr>
            <a:normAutofit fontScale="92500" lnSpcReduction="20000"/>
          </a:bodyPr>
          <a:lstStyle/>
          <a:p>
            <a:pPr marL="0" indent="0" algn="ctr">
              <a:buNone/>
            </a:pPr>
            <a:r>
              <a:rPr lang="pt-BR" b="1" dirty="0"/>
              <a:t>O Padrão FACADE - Solução</a:t>
            </a:r>
          </a:p>
          <a:p>
            <a:r>
              <a:rPr lang="pt-BR" sz="2700" dirty="0"/>
              <a:t>Para </a:t>
            </a:r>
            <a:r>
              <a:rPr lang="pt-BR" sz="2700" dirty="0" err="1"/>
              <a:t>refatorar</a:t>
            </a:r>
            <a:r>
              <a:rPr lang="pt-BR" sz="2700" dirty="0"/>
              <a:t> o código crie a pasta </a:t>
            </a:r>
            <a:r>
              <a:rPr lang="pt-BR" sz="2700" b="1" dirty="0" err="1"/>
              <a:t>facade</a:t>
            </a:r>
            <a:r>
              <a:rPr lang="pt-BR" sz="2700" dirty="0"/>
              <a:t> e crie a classe </a:t>
            </a:r>
            <a:r>
              <a:rPr lang="pt-BR" sz="2700" b="1" dirty="0" err="1"/>
              <a:t>FacadeVendas</a:t>
            </a:r>
            <a:r>
              <a:rPr lang="pt-BR" sz="2700" dirty="0"/>
              <a:t>. </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
        <p:nvSpPr>
          <p:cNvPr id="6" name="Retângulo 5">
            <a:extLst>
              <a:ext uri="{FF2B5EF4-FFF2-40B4-BE49-F238E27FC236}">
                <a16:creationId xmlns:a16="http://schemas.microsoft.com/office/drawing/2014/main" id="{6901F2A3-B3A4-44C6-8215-DB898BB4675D}"/>
              </a:ext>
            </a:extLst>
          </p:cNvPr>
          <p:cNvSpPr/>
          <p:nvPr/>
        </p:nvSpPr>
        <p:spPr>
          <a:xfrm>
            <a:off x="8771467" y="716139"/>
            <a:ext cx="1930400" cy="17899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E2BE2CC3-A4F2-1EB1-C9A1-AC6319F863FC}"/>
              </a:ext>
            </a:extLst>
          </p:cNvPr>
          <p:cNvPicPr>
            <a:picLocks noChangeAspect="1"/>
          </p:cNvPicPr>
          <p:nvPr/>
        </p:nvPicPr>
        <p:blipFill>
          <a:blip r:embed="rId3"/>
          <a:stretch>
            <a:fillRect/>
          </a:stretch>
        </p:blipFill>
        <p:spPr>
          <a:xfrm>
            <a:off x="9281223" y="3385828"/>
            <a:ext cx="2753109" cy="3229426"/>
          </a:xfrm>
          <a:prstGeom prst="rect">
            <a:avLst/>
          </a:prstGeom>
        </p:spPr>
      </p:pic>
      <p:sp>
        <p:nvSpPr>
          <p:cNvPr id="9" name="Retângulo 8">
            <a:extLst>
              <a:ext uri="{FF2B5EF4-FFF2-40B4-BE49-F238E27FC236}">
                <a16:creationId xmlns:a16="http://schemas.microsoft.com/office/drawing/2014/main" id="{45DBA949-10CE-E69A-0670-6F71590C8B92}"/>
              </a:ext>
            </a:extLst>
          </p:cNvPr>
          <p:cNvSpPr/>
          <p:nvPr/>
        </p:nvSpPr>
        <p:spPr>
          <a:xfrm>
            <a:off x="9482666" y="4019781"/>
            <a:ext cx="2404533" cy="5691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406391DA-3896-5CF5-22B8-FF3F903E8ECF}"/>
              </a:ext>
            </a:extLst>
          </p:cNvPr>
          <p:cNvPicPr>
            <a:picLocks noChangeAspect="1"/>
          </p:cNvPicPr>
          <p:nvPr/>
        </p:nvPicPr>
        <p:blipFill>
          <a:blip r:embed="rId4"/>
          <a:stretch>
            <a:fillRect/>
          </a:stretch>
        </p:blipFill>
        <p:spPr>
          <a:xfrm>
            <a:off x="120491" y="2269415"/>
            <a:ext cx="8352964" cy="3229426"/>
          </a:xfrm>
          <a:prstGeom prst="rect">
            <a:avLst/>
          </a:prstGeom>
        </p:spPr>
      </p:pic>
    </p:spTree>
    <p:extLst>
      <p:ext uri="{BB962C8B-B14F-4D97-AF65-F5344CB8AC3E}">
        <p14:creationId xmlns:p14="http://schemas.microsoft.com/office/powerpoint/2010/main" val="1718121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20491" y="716140"/>
            <a:ext cx="5944301" cy="1078794"/>
          </a:xfrm>
        </p:spPr>
        <p:txBody>
          <a:bodyPr>
            <a:normAutofit/>
          </a:bodyPr>
          <a:lstStyle/>
          <a:p>
            <a:pPr marL="0" indent="0" algn="ctr">
              <a:buNone/>
            </a:pPr>
            <a:r>
              <a:rPr lang="pt-BR" b="1" dirty="0"/>
              <a:t>O Padrão FACADE - Solução</a:t>
            </a:r>
          </a:p>
          <a:p>
            <a:r>
              <a:rPr lang="pt-BR" sz="2700" dirty="0"/>
              <a:t>Altere os testes na </a:t>
            </a:r>
            <a:r>
              <a:rPr lang="pt-BR" sz="2700" b="1" dirty="0" err="1"/>
              <a:t>main</a:t>
            </a:r>
            <a:r>
              <a:rPr lang="pt-BR" sz="2700" dirty="0"/>
              <a:t> do projeto.</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90292F62-01FC-695E-D99F-2CCDF2ABD11A}"/>
              </a:ext>
            </a:extLst>
          </p:cNvPr>
          <p:cNvPicPr>
            <a:picLocks noChangeAspect="1"/>
          </p:cNvPicPr>
          <p:nvPr/>
        </p:nvPicPr>
        <p:blipFill>
          <a:blip r:embed="rId2"/>
          <a:stretch>
            <a:fillRect/>
          </a:stretch>
        </p:blipFill>
        <p:spPr>
          <a:xfrm>
            <a:off x="6127208" y="827899"/>
            <a:ext cx="5907124" cy="5608320"/>
          </a:xfrm>
          <a:prstGeom prst="rect">
            <a:avLst/>
          </a:prstGeom>
        </p:spPr>
      </p:pic>
      <p:sp>
        <p:nvSpPr>
          <p:cNvPr id="6" name="Retângulo 5">
            <a:extLst>
              <a:ext uri="{FF2B5EF4-FFF2-40B4-BE49-F238E27FC236}">
                <a16:creationId xmlns:a16="http://schemas.microsoft.com/office/drawing/2014/main" id="{6901F2A3-B3A4-44C6-8215-DB898BB4675D}"/>
              </a:ext>
            </a:extLst>
          </p:cNvPr>
          <p:cNvSpPr/>
          <p:nvPr/>
        </p:nvSpPr>
        <p:spPr>
          <a:xfrm>
            <a:off x="6756401" y="815906"/>
            <a:ext cx="1100666" cy="6064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BC5B4EB5-5E07-4CCA-BE22-E3175C4FC161}"/>
              </a:ext>
            </a:extLst>
          </p:cNvPr>
          <p:cNvPicPr>
            <a:picLocks noChangeAspect="1"/>
          </p:cNvPicPr>
          <p:nvPr/>
        </p:nvPicPr>
        <p:blipFill>
          <a:blip r:embed="rId3"/>
          <a:stretch>
            <a:fillRect/>
          </a:stretch>
        </p:blipFill>
        <p:spPr>
          <a:xfrm>
            <a:off x="9482666" y="4588933"/>
            <a:ext cx="2429214" cy="2105319"/>
          </a:xfrm>
          <a:prstGeom prst="rect">
            <a:avLst/>
          </a:prstGeom>
        </p:spPr>
      </p:pic>
      <p:sp>
        <p:nvSpPr>
          <p:cNvPr id="9" name="Retângulo 8">
            <a:extLst>
              <a:ext uri="{FF2B5EF4-FFF2-40B4-BE49-F238E27FC236}">
                <a16:creationId xmlns:a16="http://schemas.microsoft.com/office/drawing/2014/main" id="{45DBA949-10CE-E69A-0670-6F71590C8B92}"/>
              </a:ext>
            </a:extLst>
          </p:cNvPr>
          <p:cNvSpPr/>
          <p:nvPr/>
        </p:nvSpPr>
        <p:spPr>
          <a:xfrm>
            <a:off x="9618130" y="5408314"/>
            <a:ext cx="2404533" cy="5691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5B512C72-9FB2-C6DF-B3E8-DF2C2B742830}"/>
              </a:ext>
            </a:extLst>
          </p:cNvPr>
          <p:cNvPicPr>
            <a:picLocks noChangeAspect="1"/>
          </p:cNvPicPr>
          <p:nvPr/>
        </p:nvPicPr>
        <p:blipFill>
          <a:blip r:embed="rId4"/>
          <a:stretch>
            <a:fillRect/>
          </a:stretch>
        </p:blipFill>
        <p:spPr>
          <a:xfrm>
            <a:off x="236444" y="2261250"/>
            <a:ext cx="9135439" cy="3859952"/>
          </a:xfrm>
          <a:prstGeom prst="rect">
            <a:avLst/>
          </a:prstGeom>
        </p:spPr>
      </p:pic>
    </p:spTree>
    <p:extLst>
      <p:ext uri="{BB962C8B-B14F-4D97-AF65-F5344CB8AC3E}">
        <p14:creationId xmlns:p14="http://schemas.microsoft.com/office/powerpoint/2010/main" val="1524712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923130" y="745462"/>
            <a:ext cx="11144249" cy="4690137"/>
          </a:xfrm>
        </p:spPr>
        <p:txBody>
          <a:bodyPr>
            <a:normAutofit/>
          </a:bodyPr>
          <a:lstStyle/>
          <a:p>
            <a:pPr marL="0" indent="0" algn="ctr">
              <a:buNone/>
            </a:pPr>
            <a:r>
              <a:rPr lang="pt-BR" b="1" dirty="0"/>
              <a:t>O Padrão FACADE - Solução</a:t>
            </a:r>
          </a:p>
          <a:p>
            <a:r>
              <a:rPr lang="pt-BR" sz="2700" dirty="0"/>
              <a:t>Agora o Cliente não depende mais diretamente do subsistema.</a:t>
            </a:r>
          </a:p>
          <a:p>
            <a:r>
              <a:rPr lang="pt-BR" sz="2700" dirty="0"/>
              <a:t>A classe </a:t>
            </a:r>
            <a:r>
              <a:rPr lang="pt-BR" sz="2700" dirty="0" err="1"/>
              <a:t>FacadeVendas</a:t>
            </a:r>
            <a:r>
              <a:rPr lang="pt-BR" sz="2700" dirty="0"/>
              <a:t> simplifica o processo para o cliente, se houver modificação no subsistema de venda basta editar essa classe.</a:t>
            </a:r>
          </a:p>
          <a:p>
            <a:r>
              <a:rPr lang="pt-BR" sz="2700" dirty="0"/>
              <a:t>Embora o </a:t>
            </a:r>
            <a:r>
              <a:rPr lang="pt-BR" sz="2700" dirty="0" err="1"/>
              <a:t>Facade</a:t>
            </a:r>
            <a:r>
              <a:rPr lang="pt-BR" sz="2700" dirty="0"/>
              <a:t> simplifique a interface, o Cliente ainda é capaz de acessar o subsistema de forma direta se necessário.</a:t>
            </a:r>
          </a:p>
          <a:p>
            <a:r>
              <a:rPr lang="pt-BR" sz="2700" dirty="0"/>
              <a:t>Cumpre o objetivo de simplificar a interface.</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7" name="Imagem 6">
            <a:extLst>
              <a:ext uri="{FF2B5EF4-FFF2-40B4-BE49-F238E27FC236}">
                <a16:creationId xmlns:a16="http://schemas.microsoft.com/office/drawing/2014/main" id="{421DFECC-17D6-533B-004F-8E5EF062897F}"/>
              </a:ext>
            </a:extLst>
          </p:cNvPr>
          <p:cNvPicPr>
            <a:picLocks noChangeAspect="1"/>
          </p:cNvPicPr>
          <p:nvPr/>
        </p:nvPicPr>
        <p:blipFill>
          <a:blip r:embed="rId2"/>
          <a:stretch>
            <a:fillRect/>
          </a:stretch>
        </p:blipFill>
        <p:spPr>
          <a:xfrm>
            <a:off x="2878700" y="4305803"/>
            <a:ext cx="6434599" cy="2259592"/>
          </a:xfrm>
          <a:prstGeom prst="rect">
            <a:avLst/>
          </a:prstGeom>
        </p:spPr>
      </p:pic>
    </p:spTree>
    <p:extLst>
      <p:ext uri="{BB962C8B-B14F-4D97-AF65-F5344CB8AC3E}">
        <p14:creationId xmlns:p14="http://schemas.microsoft.com/office/powerpoint/2010/main" val="86437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38199" y="809469"/>
            <a:ext cx="11229181" cy="5367494"/>
          </a:xfrm>
        </p:spPr>
        <p:txBody>
          <a:bodyPr>
            <a:normAutofit fontScale="85000" lnSpcReduction="10000"/>
          </a:bodyPr>
          <a:lstStyle/>
          <a:p>
            <a:pPr marL="0" indent="0" algn="ctr">
              <a:buNone/>
            </a:pPr>
            <a:endParaRPr lang="pt-BR" dirty="0"/>
          </a:p>
          <a:p>
            <a:pPr marL="0" indent="0" algn="ctr">
              <a:buNone/>
            </a:pPr>
            <a:r>
              <a:rPr lang="pt-BR" b="1" dirty="0"/>
              <a:t>Motivação (Por que utilizar?)</a:t>
            </a:r>
          </a:p>
          <a:p>
            <a:pPr marL="0" indent="0" algn="ctr">
              <a:buNone/>
            </a:pPr>
            <a:endParaRPr lang="pt-BR" sz="3200" dirty="0"/>
          </a:p>
          <a:p>
            <a:pPr marL="0" indent="0" algn="ctr">
              <a:buNone/>
            </a:pPr>
            <a:r>
              <a:rPr lang="pt-BR" sz="3200" dirty="0"/>
              <a:t>A divisão de um sistema complexo em partes menores, ou seja, subsistemas, ajuda a reduzir a complexidade facilitando seu entendimento e manutenção.</a:t>
            </a:r>
          </a:p>
          <a:p>
            <a:pPr marL="0" indent="0" algn="ctr">
              <a:buNone/>
            </a:pPr>
            <a:endParaRPr lang="pt-BR" sz="3200" dirty="0"/>
          </a:p>
          <a:p>
            <a:pPr marL="0" indent="0" algn="ctr">
              <a:buNone/>
            </a:pPr>
            <a:r>
              <a:rPr lang="pt-BR" sz="3200" dirty="0"/>
              <a:t>É importante que a comunicação e dependências entre tais subsistemas seja mínima para que sua complexidade não volte a crescer.</a:t>
            </a:r>
          </a:p>
          <a:p>
            <a:pPr marL="0" indent="0" algn="ctr">
              <a:buNone/>
            </a:pPr>
            <a:endParaRPr lang="pt-BR" sz="3200" dirty="0"/>
          </a:p>
          <a:p>
            <a:pPr marL="0" indent="0" algn="ctr">
              <a:buNone/>
            </a:pPr>
            <a:r>
              <a:rPr lang="pt-BR" sz="3200" dirty="0"/>
              <a:t>Isso pode ser alcançado por meio da introdução de um objeto de fachada, que por sua vez fornece uma interface única e simplificada para o uso de um determinado subsistema</a:t>
            </a:r>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Facade</a:t>
            </a:r>
            <a:endParaRPr lang="pt-BR" sz="1935" b="1" dirty="0">
              <a:solidFill>
                <a:schemeClr val="bg1"/>
              </a:solidFill>
            </a:endParaRPr>
          </a:p>
        </p:txBody>
      </p:sp>
    </p:spTree>
    <p:extLst>
      <p:ext uri="{BB962C8B-B14F-4D97-AF65-F5344CB8AC3E}">
        <p14:creationId xmlns:p14="http://schemas.microsoft.com/office/powerpoint/2010/main" val="336324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43932" y="622159"/>
            <a:ext cx="5588481" cy="5993095"/>
          </a:xfrm>
        </p:spPr>
        <p:txBody>
          <a:bodyPr>
            <a:normAutofit lnSpcReduction="10000"/>
          </a:bodyPr>
          <a:lstStyle/>
          <a:p>
            <a:pPr marL="0" indent="0" algn="ctr">
              <a:buNone/>
            </a:pPr>
            <a:r>
              <a:rPr lang="pt-BR" b="1" dirty="0"/>
              <a:t>Situação Problema</a:t>
            </a:r>
          </a:p>
          <a:p>
            <a:pPr marL="0" indent="0">
              <a:buNone/>
            </a:pPr>
            <a:r>
              <a:rPr lang="pt-BR" sz="2700" dirty="0"/>
              <a:t>No subsistema proposto uma venda passa pelos seguintes estágios:</a:t>
            </a:r>
          </a:p>
          <a:p>
            <a:r>
              <a:rPr lang="pt-BR" sz="3200" dirty="0"/>
              <a:t> </a:t>
            </a:r>
            <a:r>
              <a:rPr lang="pt-BR" sz="2700" dirty="0"/>
              <a:t>O </a:t>
            </a:r>
            <a:r>
              <a:rPr lang="pt-BR" sz="2700" b="1" dirty="0"/>
              <a:t>Cliente</a:t>
            </a:r>
            <a:r>
              <a:rPr lang="pt-BR" sz="2700" dirty="0"/>
              <a:t> cria um </a:t>
            </a:r>
            <a:r>
              <a:rPr lang="pt-BR" sz="2700" b="1" dirty="0"/>
              <a:t>Pedido</a:t>
            </a:r>
            <a:r>
              <a:rPr lang="pt-BR" sz="2700" dirty="0"/>
              <a:t> que é composto por um </a:t>
            </a:r>
            <a:r>
              <a:rPr lang="pt-BR" sz="2700" b="1" dirty="0"/>
              <a:t>Consumidor</a:t>
            </a:r>
            <a:r>
              <a:rPr lang="pt-BR" sz="2700" dirty="0"/>
              <a:t> e um ou mais </a:t>
            </a:r>
            <a:r>
              <a:rPr lang="pt-BR" sz="2700" b="1" dirty="0"/>
              <a:t>Produtos</a:t>
            </a:r>
            <a:r>
              <a:rPr lang="pt-BR" sz="2700" dirty="0"/>
              <a:t>.</a:t>
            </a:r>
          </a:p>
          <a:p>
            <a:r>
              <a:rPr lang="pt-BR" sz="2700" dirty="0"/>
              <a:t>Depois o </a:t>
            </a:r>
            <a:r>
              <a:rPr lang="pt-BR" sz="2700" b="1" dirty="0"/>
              <a:t>Cliente</a:t>
            </a:r>
            <a:r>
              <a:rPr lang="pt-BR" sz="2700" dirty="0"/>
              <a:t> solicita o pagamento com cartão de crédito ou boleto por meio das classes </a:t>
            </a:r>
            <a:r>
              <a:rPr lang="pt-BR" sz="2700" b="1" dirty="0" err="1"/>
              <a:t>PagamantoCredito</a:t>
            </a:r>
            <a:r>
              <a:rPr lang="pt-BR" sz="2700" dirty="0"/>
              <a:t> ou </a:t>
            </a:r>
            <a:r>
              <a:rPr lang="pt-BR" sz="2700" b="1" dirty="0" err="1"/>
              <a:t>PagamentoBoleto</a:t>
            </a:r>
            <a:r>
              <a:rPr lang="pt-BR" sz="2700" dirty="0"/>
              <a:t>.</a:t>
            </a:r>
          </a:p>
          <a:p>
            <a:r>
              <a:rPr lang="pt-BR" sz="2700" dirty="0"/>
              <a:t>Por fim, envia, por meio da classe </a:t>
            </a:r>
            <a:r>
              <a:rPr lang="pt-BR" sz="2700" b="1" dirty="0" err="1"/>
              <a:t>EmailPedido</a:t>
            </a:r>
            <a:r>
              <a:rPr lang="pt-BR" sz="2700" dirty="0"/>
              <a:t>, um </a:t>
            </a:r>
            <a:r>
              <a:rPr lang="pt-BR" sz="2700" dirty="0" err="1"/>
              <a:t>email</a:t>
            </a:r>
            <a:r>
              <a:rPr lang="pt-BR" sz="2700" dirty="0"/>
              <a:t> para o </a:t>
            </a:r>
            <a:r>
              <a:rPr lang="pt-BR" sz="2700" b="1" dirty="0"/>
              <a:t>Consumidor</a:t>
            </a:r>
            <a:r>
              <a:rPr lang="pt-BR" sz="2700" dirty="0"/>
              <a:t> com os dados do </a:t>
            </a:r>
            <a:r>
              <a:rPr lang="pt-BR" sz="2700" b="1" dirty="0"/>
              <a:t>Pedido</a:t>
            </a:r>
            <a:r>
              <a:rPr lang="pt-BR" sz="2700" dirty="0"/>
              <a:t>.</a:t>
            </a:r>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3CE4B6E2-6C03-E8C9-F21C-E90D3FEF0B8F}"/>
              </a:ext>
            </a:extLst>
          </p:cNvPr>
          <p:cNvPicPr>
            <a:picLocks noChangeAspect="1"/>
          </p:cNvPicPr>
          <p:nvPr/>
        </p:nvPicPr>
        <p:blipFill>
          <a:blip r:embed="rId2"/>
          <a:stretch>
            <a:fillRect/>
          </a:stretch>
        </p:blipFill>
        <p:spPr>
          <a:xfrm>
            <a:off x="5732413" y="944936"/>
            <a:ext cx="6334968" cy="5367494"/>
          </a:xfrm>
          <a:prstGeom prst="rect">
            <a:avLst/>
          </a:prstGeom>
        </p:spPr>
      </p:pic>
    </p:spTree>
    <p:extLst>
      <p:ext uri="{BB962C8B-B14F-4D97-AF65-F5344CB8AC3E}">
        <p14:creationId xmlns:p14="http://schemas.microsoft.com/office/powerpoint/2010/main" val="208837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43932" y="622159"/>
            <a:ext cx="5588481" cy="5993095"/>
          </a:xfrm>
        </p:spPr>
        <p:txBody>
          <a:bodyPr>
            <a:normAutofit/>
          </a:bodyPr>
          <a:lstStyle/>
          <a:p>
            <a:pPr marL="0" indent="0" algn="ctr">
              <a:buNone/>
            </a:pPr>
            <a:endParaRPr lang="pt-BR" b="1" dirty="0"/>
          </a:p>
          <a:p>
            <a:pPr marL="0" indent="0" algn="ctr">
              <a:buNone/>
            </a:pPr>
            <a:r>
              <a:rPr lang="pt-BR" b="1" dirty="0"/>
              <a:t>Situação Problema</a:t>
            </a:r>
          </a:p>
          <a:p>
            <a:pPr marL="0" indent="0" algn="ctr">
              <a:buNone/>
            </a:pPr>
            <a:r>
              <a:rPr lang="pt-BR" sz="2700" dirty="0"/>
              <a:t>Repare na grande quantidade de classes que o cliente precisa conhecer.</a:t>
            </a:r>
          </a:p>
          <a:p>
            <a:pPr marL="0" indent="0" algn="ctr">
              <a:buNone/>
            </a:pPr>
            <a:endParaRPr lang="pt-BR" sz="2700" dirty="0"/>
          </a:p>
          <a:p>
            <a:pPr marL="0" indent="0" algn="ctr">
              <a:buNone/>
            </a:pPr>
            <a:r>
              <a:rPr lang="pt-BR" sz="2700" dirty="0"/>
              <a:t>Isso cria um forte acoplamento no cliente. Se algo mudar no subsistema o cliente também terá que mudar, imagine que vários clientes distintos utilizem o subsistema de vendas, todos eles teriam que mudar também.</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5" name="Imagem 4">
            <a:extLst>
              <a:ext uri="{FF2B5EF4-FFF2-40B4-BE49-F238E27FC236}">
                <a16:creationId xmlns:a16="http://schemas.microsoft.com/office/drawing/2014/main" id="{3CE4B6E2-6C03-E8C9-F21C-E90D3FEF0B8F}"/>
              </a:ext>
            </a:extLst>
          </p:cNvPr>
          <p:cNvPicPr>
            <a:picLocks noChangeAspect="1"/>
          </p:cNvPicPr>
          <p:nvPr/>
        </p:nvPicPr>
        <p:blipFill>
          <a:blip r:embed="rId2"/>
          <a:stretch>
            <a:fillRect/>
          </a:stretch>
        </p:blipFill>
        <p:spPr>
          <a:xfrm>
            <a:off x="5732413" y="944936"/>
            <a:ext cx="6334968" cy="5367494"/>
          </a:xfrm>
          <a:prstGeom prst="rect">
            <a:avLst/>
          </a:prstGeom>
        </p:spPr>
      </p:pic>
    </p:spTree>
    <p:extLst>
      <p:ext uri="{BB962C8B-B14F-4D97-AF65-F5344CB8AC3E}">
        <p14:creationId xmlns:p14="http://schemas.microsoft.com/office/powerpoint/2010/main" val="23912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43932" y="622159"/>
            <a:ext cx="6576908" cy="5993095"/>
          </a:xfrm>
        </p:spPr>
        <p:txBody>
          <a:bodyPr>
            <a:normAutofit lnSpcReduction="10000"/>
          </a:bodyPr>
          <a:lstStyle/>
          <a:p>
            <a:pPr marL="0" indent="0" algn="ctr">
              <a:buNone/>
            </a:pPr>
            <a:endParaRPr lang="pt-BR" b="1" dirty="0"/>
          </a:p>
          <a:p>
            <a:pPr marL="0" indent="0" algn="ctr">
              <a:buNone/>
            </a:pPr>
            <a:r>
              <a:rPr lang="pt-BR" b="1" dirty="0"/>
              <a:t>O Padrão FACADE - Componentes</a:t>
            </a:r>
          </a:p>
          <a:p>
            <a:r>
              <a:rPr lang="pt-BR" sz="2700" b="1" dirty="0"/>
              <a:t>Cliente</a:t>
            </a:r>
            <a:r>
              <a:rPr lang="pt-BR" sz="2700" dirty="0"/>
              <a:t>: é a classe que utiliza as facilidades oferecidas pela classe </a:t>
            </a:r>
            <a:r>
              <a:rPr lang="pt-BR" sz="2700" dirty="0" err="1"/>
              <a:t>Facade</a:t>
            </a:r>
            <a:r>
              <a:rPr lang="pt-BR" sz="2700" dirty="0"/>
              <a:t>.</a:t>
            </a:r>
          </a:p>
          <a:p>
            <a:r>
              <a:rPr lang="pt-BR" sz="2700" b="1" dirty="0" err="1"/>
              <a:t>Facade</a:t>
            </a:r>
            <a:r>
              <a:rPr lang="pt-BR" sz="2700" dirty="0"/>
              <a:t>: classe que fornece uma interface unificada e mais simplificada para o cliente. Ela sabe quais classes de subsistema são responsáveis por uma solicitação feita pelo Cliente, delega tais solicitações aos objetos apropriados do </a:t>
            </a:r>
            <a:r>
              <a:rPr lang="pt-BR" sz="2700" dirty="0" err="1"/>
              <a:t>susbsistema</a:t>
            </a:r>
            <a:r>
              <a:rPr lang="pt-BR" sz="2700" dirty="0"/>
              <a:t>.</a:t>
            </a:r>
          </a:p>
          <a:p>
            <a:r>
              <a:rPr lang="pt-BR" sz="2700" b="1" dirty="0"/>
              <a:t>Subsistema mais complexo</a:t>
            </a:r>
            <a:r>
              <a:rPr lang="pt-BR" sz="2700" dirty="0"/>
              <a:t>: possui as implementações das funcionalidades do subsistema. É o responsável por responder às solicitações feitas pela classe </a:t>
            </a:r>
            <a:r>
              <a:rPr lang="pt-BR" sz="2700" dirty="0" err="1"/>
              <a:t>Facade</a:t>
            </a:r>
            <a:r>
              <a:rPr lang="pt-BR" sz="2700" dirty="0"/>
              <a:t>. Não sabe que </a:t>
            </a:r>
            <a:r>
              <a:rPr lang="pt-BR" sz="2700" dirty="0" err="1"/>
              <a:t>Facade</a:t>
            </a:r>
            <a:r>
              <a:rPr lang="pt-BR" sz="2700" dirty="0"/>
              <a:t> existe.</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6" name="Imagem 5">
            <a:extLst>
              <a:ext uri="{FF2B5EF4-FFF2-40B4-BE49-F238E27FC236}">
                <a16:creationId xmlns:a16="http://schemas.microsoft.com/office/drawing/2014/main" id="{3A59646E-CCE4-971E-0516-3349E4AA1305}"/>
              </a:ext>
            </a:extLst>
          </p:cNvPr>
          <p:cNvPicPr>
            <a:picLocks noChangeAspect="1"/>
          </p:cNvPicPr>
          <p:nvPr/>
        </p:nvPicPr>
        <p:blipFill>
          <a:blip r:embed="rId2"/>
          <a:stretch>
            <a:fillRect/>
          </a:stretch>
        </p:blipFill>
        <p:spPr>
          <a:xfrm>
            <a:off x="6949440" y="1210819"/>
            <a:ext cx="5098628" cy="4815774"/>
          </a:xfrm>
          <a:prstGeom prst="rect">
            <a:avLst/>
          </a:prstGeom>
        </p:spPr>
      </p:pic>
    </p:spTree>
    <p:extLst>
      <p:ext uri="{BB962C8B-B14F-4D97-AF65-F5344CB8AC3E}">
        <p14:creationId xmlns:p14="http://schemas.microsoft.com/office/powerpoint/2010/main" val="50801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43932" y="622159"/>
            <a:ext cx="6576908" cy="5993095"/>
          </a:xfrm>
        </p:spPr>
        <p:txBody>
          <a:bodyPr>
            <a:normAutofit/>
          </a:bodyPr>
          <a:lstStyle/>
          <a:p>
            <a:pPr marL="0" indent="0" algn="ctr">
              <a:buNone/>
            </a:pPr>
            <a:endParaRPr lang="pt-BR" b="1" dirty="0"/>
          </a:p>
          <a:p>
            <a:pPr marL="0" indent="0" algn="ctr">
              <a:buNone/>
            </a:pPr>
            <a:r>
              <a:rPr lang="pt-BR" b="1" dirty="0"/>
              <a:t>O Padrão FACADE - Aplicabilidade</a:t>
            </a:r>
          </a:p>
          <a:p>
            <a:r>
              <a:rPr lang="pt-BR" sz="2700" dirty="0"/>
              <a:t>Quando é necessário fornecer uma interface simples para um sistema complexo. Os subsistemas geralmente ficam mais complexos à medida que evoluem.</a:t>
            </a:r>
          </a:p>
          <a:p>
            <a:endParaRPr lang="pt-BR" sz="2700" dirty="0"/>
          </a:p>
          <a:p>
            <a:r>
              <a:rPr lang="pt-BR" sz="2700" dirty="0"/>
              <a:t>A maioria dos padrões, quando aplicados, resulta em classes cada vez menores. Isso torna o subsistema reutilizável e fácil de personalizar, mas também se torna mais difícil de usar para clientes que não precisam personalizá-lo.</a:t>
            </a:r>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6" name="Imagem 5">
            <a:extLst>
              <a:ext uri="{FF2B5EF4-FFF2-40B4-BE49-F238E27FC236}">
                <a16:creationId xmlns:a16="http://schemas.microsoft.com/office/drawing/2014/main" id="{3A59646E-CCE4-971E-0516-3349E4AA1305}"/>
              </a:ext>
            </a:extLst>
          </p:cNvPr>
          <p:cNvPicPr>
            <a:picLocks noChangeAspect="1"/>
          </p:cNvPicPr>
          <p:nvPr/>
        </p:nvPicPr>
        <p:blipFill>
          <a:blip r:embed="rId2"/>
          <a:stretch>
            <a:fillRect/>
          </a:stretch>
        </p:blipFill>
        <p:spPr>
          <a:xfrm>
            <a:off x="6949440" y="1210819"/>
            <a:ext cx="5098628" cy="4815774"/>
          </a:xfrm>
          <a:prstGeom prst="rect">
            <a:avLst/>
          </a:prstGeom>
        </p:spPr>
      </p:pic>
    </p:spTree>
    <p:extLst>
      <p:ext uri="{BB962C8B-B14F-4D97-AF65-F5344CB8AC3E}">
        <p14:creationId xmlns:p14="http://schemas.microsoft.com/office/powerpoint/2010/main" val="32208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43932" y="622159"/>
            <a:ext cx="6576908" cy="5993095"/>
          </a:xfrm>
        </p:spPr>
        <p:txBody>
          <a:bodyPr>
            <a:normAutofit/>
          </a:bodyPr>
          <a:lstStyle/>
          <a:p>
            <a:pPr marL="0" indent="0" algn="ctr">
              <a:buNone/>
            </a:pPr>
            <a:endParaRPr lang="pt-BR" b="1" dirty="0"/>
          </a:p>
          <a:p>
            <a:pPr marL="0" indent="0" algn="ctr">
              <a:buNone/>
            </a:pPr>
            <a:r>
              <a:rPr lang="pt-BR" b="1" dirty="0"/>
              <a:t>O Padrão FACADE - Aplicabilidade</a:t>
            </a:r>
          </a:p>
          <a:p>
            <a:r>
              <a:rPr lang="pt-BR" sz="2700" dirty="0"/>
              <a:t>Uma fachada (FACADE) pode fornecer uma visualização padrão simples do subsistema que é boa o suficiente para a maioria dos clientes.</a:t>
            </a:r>
          </a:p>
          <a:p>
            <a:endParaRPr lang="pt-BR" sz="2700" dirty="0"/>
          </a:p>
          <a:p>
            <a:r>
              <a:rPr lang="pt-BR" sz="2700" dirty="0"/>
              <a:t>Somente clientes que precisam de mais personalizações precisam olhar além da fachada.</a:t>
            </a:r>
          </a:p>
          <a:p>
            <a:endParaRPr lang="pt-BR" sz="2700" dirty="0"/>
          </a:p>
          <a:p>
            <a:endParaRPr lang="pt-BR" sz="2700" dirty="0"/>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6" name="Imagem 5">
            <a:extLst>
              <a:ext uri="{FF2B5EF4-FFF2-40B4-BE49-F238E27FC236}">
                <a16:creationId xmlns:a16="http://schemas.microsoft.com/office/drawing/2014/main" id="{3A59646E-CCE4-971E-0516-3349E4AA1305}"/>
              </a:ext>
            </a:extLst>
          </p:cNvPr>
          <p:cNvPicPr>
            <a:picLocks noChangeAspect="1"/>
          </p:cNvPicPr>
          <p:nvPr/>
        </p:nvPicPr>
        <p:blipFill>
          <a:blip r:embed="rId2"/>
          <a:stretch>
            <a:fillRect/>
          </a:stretch>
        </p:blipFill>
        <p:spPr>
          <a:xfrm>
            <a:off x="6949440" y="1210819"/>
            <a:ext cx="5098628" cy="4815774"/>
          </a:xfrm>
          <a:prstGeom prst="rect">
            <a:avLst/>
          </a:prstGeom>
        </p:spPr>
      </p:pic>
    </p:spTree>
    <p:extLst>
      <p:ext uri="{BB962C8B-B14F-4D97-AF65-F5344CB8AC3E}">
        <p14:creationId xmlns:p14="http://schemas.microsoft.com/office/powerpoint/2010/main" val="3914312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143932" y="622159"/>
            <a:ext cx="6576908" cy="5993095"/>
          </a:xfrm>
        </p:spPr>
        <p:txBody>
          <a:bodyPr>
            <a:normAutofit lnSpcReduction="10000"/>
          </a:bodyPr>
          <a:lstStyle/>
          <a:p>
            <a:pPr marL="0" indent="0" algn="ctr">
              <a:buNone/>
            </a:pPr>
            <a:endParaRPr lang="pt-BR" b="1" dirty="0"/>
          </a:p>
          <a:p>
            <a:pPr marL="0" indent="0" algn="ctr">
              <a:buNone/>
            </a:pPr>
            <a:r>
              <a:rPr lang="pt-BR" b="1" dirty="0"/>
              <a:t>O Padrão FACADE - Aplicabilidade</a:t>
            </a:r>
          </a:p>
          <a:p>
            <a:r>
              <a:rPr lang="pt-BR" sz="2700" dirty="0"/>
              <a:t>Quando existem muitas dependências entre clientes e as classes de implementação de um abstração. Introduzir uma fachada para desacoplar o subsistema dos clientes e outros subsistemas, promove a independência e a portabilidade do sistema.</a:t>
            </a:r>
          </a:p>
          <a:p>
            <a:endParaRPr lang="pt-BR" sz="2700" dirty="0"/>
          </a:p>
          <a:p>
            <a:r>
              <a:rPr lang="pt-BR" sz="2700" dirty="0"/>
              <a:t>Quando se deseja estruturar subsistemas em camadas. Uma fachada define um ponto de entrada para cada nível do subsistema. Se os subsistemas são dependentes, será possível simplificar as dependências entre eles, fazendo-os se comunicar apenas através de suas fachadas.</a:t>
            </a:r>
          </a:p>
          <a:p>
            <a:endParaRPr lang="pt-BR" sz="2700" dirty="0"/>
          </a:p>
          <a:p>
            <a:endParaRPr lang="pt-BR" sz="2700" dirty="0"/>
          </a:p>
          <a:p>
            <a:pPr marL="0" indent="0">
              <a:buNone/>
            </a:pPr>
            <a:endParaRPr lang="pt-BR" sz="27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a:solidFill>
                  <a:schemeClr val="bg1"/>
                </a:solidFill>
              </a:rPr>
              <a:t>Padrões de Projetos Estrutural – Facade</a:t>
            </a:r>
            <a:endParaRPr lang="pt-BR" sz="1935" b="1" dirty="0">
              <a:solidFill>
                <a:schemeClr val="bg1"/>
              </a:solidFill>
            </a:endParaRPr>
          </a:p>
        </p:txBody>
      </p:sp>
      <p:pic>
        <p:nvPicPr>
          <p:cNvPr id="6" name="Imagem 5">
            <a:extLst>
              <a:ext uri="{FF2B5EF4-FFF2-40B4-BE49-F238E27FC236}">
                <a16:creationId xmlns:a16="http://schemas.microsoft.com/office/drawing/2014/main" id="{3A59646E-CCE4-971E-0516-3349E4AA1305}"/>
              </a:ext>
            </a:extLst>
          </p:cNvPr>
          <p:cNvPicPr>
            <a:picLocks noChangeAspect="1"/>
          </p:cNvPicPr>
          <p:nvPr/>
        </p:nvPicPr>
        <p:blipFill>
          <a:blip r:embed="rId2"/>
          <a:stretch>
            <a:fillRect/>
          </a:stretch>
        </p:blipFill>
        <p:spPr>
          <a:xfrm>
            <a:off x="6949440" y="1210819"/>
            <a:ext cx="5098628" cy="4815774"/>
          </a:xfrm>
          <a:prstGeom prst="rect">
            <a:avLst/>
          </a:prstGeom>
        </p:spPr>
      </p:pic>
    </p:spTree>
    <p:extLst>
      <p:ext uri="{BB962C8B-B14F-4D97-AF65-F5344CB8AC3E}">
        <p14:creationId xmlns:p14="http://schemas.microsoft.com/office/powerpoint/2010/main" val="212045045"/>
      </p:ext>
    </p:extLst>
  </p:cSld>
  <p:clrMapOvr>
    <a:masterClrMapping/>
  </p:clrMapOvr>
</p:sld>
</file>

<file path=ppt/theme/theme1.xml><?xml version="1.0" encoding="utf-8"?>
<a:theme xmlns:a="http://schemas.openxmlformats.org/drawingml/2006/main" name="Tema do Office 2013 - 2022">
  <a:themeElements>
    <a:clrScheme name="Tema do 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24A1F76-290B-4D85-9F22-79B95E89849F}">
  <we:reference id="wa200005566" version="3.0.0.2" store="pt-BR"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2555</TotalTime>
  <Words>1172</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Aptos</vt:lpstr>
      <vt:lpstr>Arial</vt:lpstr>
      <vt:lpstr>Calibri</vt:lpstr>
      <vt:lpstr>Calibri Light</vt:lpstr>
      <vt:lpstr>Tema do Office 2013 - 2022</vt:lpstr>
      <vt:lpstr>Facade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Implementação em C#</vt:lpstr>
      <vt:lpstr>Apresentação do PowerPoint</vt:lpstr>
      <vt:lpstr>Apresentação do PowerPoint</vt:lpstr>
      <vt:lpstr>Apresentação do PowerPoint</vt:lpstr>
      <vt:lpstr>Apresentação do PowerPoint</vt:lpstr>
      <vt:lpstr>Apresentação do PowerPoint</vt:lpstr>
      <vt:lpstr>Implementação em Java</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Observer</dc:title>
  <dc:creator>Jefferson Passerini</dc:creator>
  <cp:lastModifiedBy>Jefferson Passerini</cp:lastModifiedBy>
  <cp:revision>1</cp:revision>
  <dcterms:created xsi:type="dcterms:W3CDTF">2024-03-09T16:36:41Z</dcterms:created>
  <dcterms:modified xsi:type="dcterms:W3CDTF">2024-04-23T14:39:51Z</dcterms:modified>
</cp:coreProperties>
</file>