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2"/>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4" r:id="rId19"/>
    <p:sldId id="305" r:id="rId20"/>
    <p:sldId id="303" r:id="rId21"/>
    <p:sldId id="307" r:id="rId22"/>
    <p:sldId id="308" r:id="rId23"/>
    <p:sldId id="309" r:id="rId24"/>
    <p:sldId id="310" r:id="rId25"/>
    <p:sldId id="311" r:id="rId26"/>
    <p:sldId id="312" r:id="rId27"/>
    <p:sldId id="313" r:id="rId28"/>
    <p:sldId id="314" r:id="rId29"/>
    <p:sldId id="315" r:id="rId30"/>
    <p:sldId id="306" r:id="rId31"/>
    <p:sldId id="316" r:id="rId32"/>
    <p:sldId id="317" r:id="rId33"/>
    <p:sldId id="318" r:id="rId34"/>
    <p:sldId id="319" r:id="rId35"/>
    <p:sldId id="320" r:id="rId36"/>
    <p:sldId id="321" r:id="rId37"/>
    <p:sldId id="322" r:id="rId38"/>
    <p:sldId id="323" r:id="rId39"/>
    <p:sldId id="324" r:id="rId40"/>
    <p:sldId id="32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03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C7B24-D34C-45F8-A7E3-D30DEA821D29}" v="45" dt="2024-04-18T17:05:03.88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64" d="100"/>
          <a:sy n="64" d="100"/>
        </p:scale>
        <p:origin x="90" y="3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erson Passerini" userId="ec684a97d9b6a829" providerId="LiveId" clId="{B05A74E9-432A-4747-9B01-14BD338F7F4D}"/>
    <pc:docChg chg="custSel addSld modSld sldOrd">
      <pc:chgData name="Jefferson Passerini" userId="ec684a97d9b6a829" providerId="LiveId" clId="{B05A74E9-432A-4747-9B01-14BD338F7F4D}" dt="2024-03-20T19:43:22.776" v="12" actId="1076"/>
      <pc:docMkLst>
        <pc:docMk/>
      </pc:docMkLst>
      <pc:sldChg chg="delSp modSp mod ord">
        <pc:chgData name="Jefferson Passerini" userId="ec684a97d9b6a829" providerId="LiveId" clId="{B05A74E9-432A-4747-9B01-14BD338F7F4D}" dt="2024-03-20T19:43:22.776" v="12" actId="1076"/>
        <pc:sldMkLst>
          <pc:docMk/>
          <pc:sldMk cId="3283323133" sldId="303"/>
        </pc:sldMkLst>
        <pc:spChg chg="mod">
          <ac:chgData name="Jefferson Passerini" userId="ec684a97d9b6a829" providerId="LiveId" clId="{B05A74E9-432A-4747-9B01-14BD338F7F4D}" dt="2024-03-20T19:43:22.776" v="12" actId="1076"/>
          <ac:spMkLst>
            <pc:docMk/>
            <pc:sldMk cId="3283323133" sldId="303"/>
            <ac:spMk id="3" creationId="{212081E4-07F6-C689-2ACC-B6CADD634983}"/>
          </ac:spMkLst>
        </pc:spChg>
        <pc:picChg chg="del">
          <ac:chgData name="Jefferson Passerini" userId="ec684a97d9b6a829" providerId="LiveId" clId="{B05A74E9-432A-4747-9B01-14BD338F7F4D}" dt="2024-03-20T19:43:08.850" v="3" actId="478"/>
          <ac:picMkLst>
            <pc:docMk/>
            <pc:sldMk cId="3283323133" sldId="303"/>
            <ac:picMk id="5" creationId="{3B725020-F619-CCF9-0452-618A9C3D79EB}"/>
          </ac:picMkLst>
        </pc:picChg>
      </pc:sldChg>
      <pc:sldChg chg="add">
        <pc:chgData name="Jefferson Passerini" userId="ec684a97d9b6a829" providerId="LiveId" clId="{B05A74E9-432A-4747-9B01-14BD338F7F4D}" dt="2024-03-20T19:42:43.912" v="0" actId="2890"/>
        <pc:sldMkLst>
          <pc:docMk/>
          <pc:sldMk cId="2905817537" sldId="315"/>
        </pc:sldMkLst>
      </pc:sldChg>
    </pc:docChg>
  </pc:docChgLst>
  <pc:docChgLst>
    <pc:chgData name="Jefferson Passerini" userId="ec684a97d9b6a829" providerId="LiveId" clId="{DA8C7B24-D34C-45F8-A7E3-D30DEA821D29}"/>
    <pc:docChg chg="undo custSel addSld modSld sldOrd">
      <pc:chgData name="Jefferson Passerini" userId="ec684a97d9b6a829" providerId="LiveId" clId="{DA8C7B24-D34C-45F8-A7E3-D30DEA821D29}" dt="2024-04-18T17:05:17.708" v="5162" actId="1076"/>
      <pc:docMkLst>
        <pc:docMk/>
      </pc:docMkLst>
      <pc:sldChg chg="modSp mod">
        <pc:chgData name="Jefferson Passerini" userId="ec684a97d9b6a829" providerId="LiveId" clId="{DA8C7B24-D34C-45F8-A7E3-D30DEA821D29}" dt="2024-04-18T13:59:22.111" v="127" actId="5793"/>
        <pc:sldMkLst>
          <pc:docMk/>
          <pc:sldMk cId="229874183" sldId="289"/>
        </pc:sldMkLst>
        <pc:spChg chg="mod">
          <ac:chgData name="Jefferson Passerini" userId="ec684a97d9b6a829" providerId="LiveId" clId="{DA8C7B24-D34C-45F8-A7E3-D30DEA821D29}" dt="2024-04-18T13:59:22.111" v="127" actId="5793"/>
          <ac:spMkLst>
            <pc:docMk/>
            <pc:sldMk cId="229874183" sldId="289"/>
            <ac:spMk id="3" creationId="{212081E4-07F6-C689-2ACC-B6CADD634983}"/>
          </ac:spMkLst>
        </pc:spChg>
      </pc:sldChg>
      <pc:sldChg chg="modSp add mod">
        <pc:chgData name="Jefferson Passerini" userId="ec684a97d9b6a829" providerId="LiveId" clId="{DA8C7B24-D34C-45F8-A7E3-D30DEA821D29}" dt="2024-04-18T14:45:48.882" v="386" actId="113"/>
        <pc:sldMkLst>
          <pc:docMk/>
          <pc:sldMk cId="5637846" sldId="290"/>
        </pc:sldMkLst>
        <pc:spChg chg="mod">
          <ac:chgData name="Jefferson Passerini" userId="ec684a97d9b6a829" providerId="LiveId" clId="{DA8C7B24-D34C-45F8-A7E3-D30DEA821D29}" dt="2024-04-18T14:45:48.882" v="386" actId="113"/>
          <ac:spMkLst>
            <pc:docMk/>
            <pc:sldMk cId="5637846" sldId="290"/>
            <ac:spMk id="3" creationId="{212081E4-07F6-C689-2ACC-B6CADD634983}"/>
          </ac:spMkLst>
        </pc:spChg>
      </pc:sldChg>
      <pc:sldChg chg="modSp add mod">
        <pc:chgData name="Jefferson Passerini" userId="ec684a97d9b6a829" providerId="LiveId" clId="{DA8C7B24-D34C-45F8-A7E3-D30DEA821D29}" dt="2024-04-18T14:47:24.766" v="677" actId="113"/>
        <pc:sldMkLst>
          <pc:docMk/>
          <pc:sldMk cId="4294518467" sldId="291"/>
        </pc:sldMkLst>
        <pc:spChg chg="mod">
          <ac:chgData name="Jefferson Passerini" userId="ec684a97d9b6a829" providerId="LiveId" clId="{DA8C7B24-D34C-45F8-A7E3-D30DEA821D29}" dt="2024-04-18T14:47:24.766" v="677" actId="113"/>
          <ac:spMkLst>
            <pc:docMk/>
            <pc:sldMk cId="4294518467" sldId="291"/>
            <ac:spMk id="3" creationId="{212081E4-07F6-C689-2ACC-B6CADD634983}"/>
          </ac:spMkLst>
        </pc:spChg>
      </pc:sldChg>
      <pc:sldChg chg="modSp add mod">
        <pc:chgData name="Jefferson Passerini" userId="ec684a97d9b6a829" providerId="LiveId" clId="{DA8C7B24-D34C-45F8-A7E3-D30DEA821D29}" dt="2024-04-18T14:51:00.406" v="1000" actId="20577"/>
        <pc:sldMkLst>
          <pc:docMk/>
          <pc:sldMk cId="1538659001" sldId="292"/>
        </pc:sldMkLst>
        <pc:spChg chg="mod">
          <ac:chgData name="Jefferson Passerini" userId="ec684a97d9b6a829" providerId="LiveId" clId="{DA8C7B24-D34C-45F8-A7E3-D30DEA821D29}" dt="2024-04-18T14:51:00.406" v="1000" actId="20577"/>
          <ac:spMkLst>
            <pc:docMk/>
            <pc:sldMk cId="1538659001" sldId="292"/>
            <ac:spMk id="3" creationId="{212081E4-07F6-C689-2ACC-B6CADD634983}"/>
          </ac:spMkLst>
        </pc:spChg>
      </pc:sldChg>
      <pc:sldChg chg="addSp modSp add mod">
        <pc:chgData name="Jefferson Passerini" userId="ec684a97d9b6a829" providerId="LiveId" clId="{DA8C7B24-D34C-45F8-A7E3-D30DEA821D29}" dt="2024-04-18T14:54:25.210" v="1291" actId="114"/>
        <pc:sldMkLst>
          <pc:docMk/>
          <pc:sldMk cId="2984469269" sldId="293"/>
        </pc:sldMkLst>
        <pc:spChg chg="mod">
          <ac:chgData name="Jefferson Passerini" userId="ec684a97d9b6a829" providerId="LiveId" clId="{DA8C7B24-D34C-45F8-A7E3-D30DEA821D29}" dt="2024-04-18T14:53:02.146" v="1086" actId="1076"/>
          <ac:spMkLst>
            <pc:docMk/>
            <pc:sldMk cId="2984469269" sldId="293"/>
            <ac:spMk id="3" creationId="{212081E4-07F6-C689-2ACC-B6CADD634983}"/>
          </ac:spMkLst>
        </pc:spChg>
        <pc:spChg chg="add mod">
          <ac:chgData name="Jefferson Passerini" userId="ec684a97d9b6a829" providerId="LiveId" clId="{DA8C7B24-D34C-45F8-A7E3-D30DEA821D29}" dt="2024-04-18T14:54:25.210" v="1291" actId="114"/>
          <ac:spMkLst>
            <pc:docMk/>
            <pc:sldMk cId="2984469269" sldId="293"/>
            <ac:spMk id="10" creationId="{C655B017-0CF9-DD12-C48B-2F3A1CC87F2A}"/>
          </ac:spMkLst>
        </pc:spChg>
        <pc:picChg chg="add mod ord">
          <ac:chgData name="Jefferson Passerini" userId="ec684a97d9b6a829" providerId="LiveId" clId="{DA8C7B24-D34C-45F8-A7E3-D30DEA821D29}" dt="2024-04-18T14:52:39.459" v="1081" actId="1035"/>
          <ac:picMkLst>
            <pc:docMk/>
            <pc:sldMk cId="2984469269" sldId="293"/>
            <ac:picMk id="5" creationId="{3B169DDE-95BE-AA22-B5E9-3323B07CDACD}"/>
          </ac:picMkLst>
        </pc:picChg>
        <pc:picChg chg="add mod">
          <ac:chgData name="Jefferson Passerini" userId="ec684a97d9b6a829" providerId="LiveId" clId="{DA8C7B24-D34C-45F8-A7E3-D30DEA821D29}" dt="2024-04-18T14:52:43.309" v="1082" actId="1076"/>
          <ac:picMkLst>
            <pc:docMk/>
            <pc:sldMk cId="2984469269" sldId="293"/>
            <ac:picMk id="7" creationId="{BCF555CA-B5B8-1E92-232E-D07165C9F898}"/>
          </ac:picMkLst>
        </pc:picChg>
        <pc:picChg chg="add mod">
          <ac:chgData name="Jefferson Passerini" userId="ec684a97d9b6a829" providerId="LiveId" clId="{DA8C7B24-D34C-45F8-A7E3-D30DEA821D29}" dt="2024-04-18T14:52:45.944" v="1083" actId="1076"/>
          <ac:picMkLst>
            <pc:docMk/>
            <pc:sldMk cId="2984469269" sldId="293"/>
            <ac:picMk id="9" creationId="{3EA30FBB-F2CA-236B-C798-BB183AC2B3DE}"/>
          </ac:picMkLst>
        </pc:picChg>
      </pc:sldChg>
      <pc:sldChg chg="addSp delSp modSp add mod">
        <pc:chgData name="Jefferson Passerini" userId="ec684a97d9b6a829" providerId="LiveId" clId="{DA8C7B24-D34C-45F8-A7E3-D30DEA821D29}" dt="2024-04-18T14:58:38.668" v="1893" actId="115"/>
        <pc:sldMkLst>
          <pc:docMk/>
          <pc:sldMk cId="1316130772" sldId="294"/>
        </pc:sldMkLst>
        <pc:spChg chg="del">
          <ac:chgData name="Jefferson Passerini" userId="ec684a97d9b6a829" providerId="LiveId" clId="{DA8C7B24-D34C-45F8-A7E3-D30DEA821D29}" dt="2024-04-18T14:54:40.380" v="1293" actId="478"/>
          <ac:spMkLst>
            <pc:docMk/>
            <pc:sldMk cId="1316130772" sldId="294"/>
            <ac:spMk id="3" creationId="{212081E4-07F6-C689-2ACC-B6CADD634983}"/>
          </ac:spMkLst>
        </pc:spChg>
        <pc:spChg chg="add del mod">
          <ac:chgData name="Jefferson Passerini" userId="ec684a97d9b6a829" providerId="LiveId" clId="{DA8C7B24-D34C-45F8-A7E3-D30DEA821D29}" dt="2024-04-18T14:54:45.388" v="1296" actId="478"/>
          <ac:spMkLst>
            <pc:docMk/>
            <pc:sldMk cId="1316130772" sldId="294"/>
            <ac:spMk id="6" creationId="{CE8E5C83-8AD4-7B46-41B6-572B48F8EA05}"/>
          </ac:spMkLst>
        </pc:spChg>
        <pc:spChg chg="mod">
          <ac:chgData name="Jefferson Passerini" userId="ec684a97d9b6a829" providerId="LiveId" clId="{DA8C7B24-D34C-45F8-A7E3-D30DEA821D29}" dt="2024-04-18T14:58:38.668" v="1893" actId="115"/>
          <ac:spMkLst>
            <pc:docMk/>
            <pc:sldMk cId="1316130772" sldId="294"/>
            <ac:spMk id="10" creationId="{C655B017-0CF9-DD12-C48B-2F3A1CC87F2A}"/>
          </ac:spMkLst>
        </pc:spChg>
        <pc:picChg chg="add del mod">
          <ac:chgData name="Jefferson Passerini" userId="ec684a97d9b6a829" providerId="LiveId" clId="{DA8C7B24-D34C-45F8-A7E3-D30DEA821D29}" dt="2024-04-18T14:54:47.797" v="1297" actId="1076"/>
          <ac:picMkLst>
            <pc:docMk/>
            <pc:sldMk cId="1316130772" sldId="294"/>
            <ac:picMk id="5" creationId="{3B169DDE-95BE-AA22-B5E9-3323B07CDACD}"/>
          </ac:picMkLst>
        </pc:picChg>
        <pc:picChg chg="del">
          <ac:chgData name="Jefferson Passerini" userId="ec684a97d9b6a829" providerId="LiveId" clId="{DA8C7B24-D34C-45F8-A7E3-D30DEA821D29}" dt="2024-04-18T14:54:49.457" v="1298" actId="478"/>
          <ac:picMkLst>
            <pc:docMk/>
            <pc:sldMk cId="1316130772" sldId="294"/>
            <ac:picMk id="7" creationId="{BCF555CA-B5B8-1E92-232E-D07165C9F898}"/>
          </ac:picMkLst>
        </pc:picChg>
        <pc:picChg chg="del">
          <ac:chgData name="Jefferson Passerini" userId="ec684a97d9b6a829" providerId="LiveId" clId="{DA8C7B24-D34C-45F8-A7E3-D30DEA821D29}" dt="2024-04-18T14:54:50.021" v="1299" actId="478"/>
          <ac:picMkLst>
            <pc:docMk/>
            <pc:sldMk cId="1316130772" sldId="294"/>
            <ac:picMk id="9" creationId="{3EA30FBB-F2CA-236B-C798-BB183AC2B3DE}"/>
          </ac:picMkLst>
        </pc:picChg>
      </pc:sldChg>
      <pc:sldChg chg="addSp modSp add mod ord">
        <pc:chgData name="Jefferson Passerini" userId="ec684a97d9b6a829" providerId="LiveId" clId="{DA8C7B24-D34C-45F8-A7E3-D30DEA821D29}" dt="2024-04-18T15:02:06.207" v="2297" actId="113"/>
        <pc:sldMkLst>
          <pc:docMk/>
          <pc:sldMk cId="979282057" sldId="295"/>
        </pc:sldMkLst>
        <pc:spChg chg="mod">
          <ac:chgData name="Jefferson Passerini" userId="ec684a97d9b6a829" providerId="LiveId" clId="{DA8C7B24-D34C-45F8-A7E3-D30DEA821D29}" dt="2024-04-18T15:02:06.207" v="2297" actId="113"/>
          <ac:spMkLst>
            <pc:docMk/>
            <pc:sldMk cId="979282057" sldId="295"/>
            <ac:spMk id="3" creationId="{212081E4-07F6-C689-2ACC-B6CADD634983}"/>
          </ac:spMkLst>
        </pc:spChg>
        <pc:picChg chg="add mod">
          <ac:chgData name="Jefferson Passerini" userId="ec684a97d9b6a829" providerId="LiveId" clId="{DA8C7B24-D34C-45F8-A7E3-D30DEA821D29}" dt="2024-04-18T14:59:51.801" v="1934" actId="1076"/>
          <ac:picMkLst>
            <pc:docMk/>
            <pc:sldMk cId="979282057" sldId="295"/>
            <ac:picMk id="5" creationId="{C33B3435-DA40-51ED-97B8-2BE60034BAA6}"/>
          </ac:picMkLst>
        </pc:picChg>
      </pc:sldChg>
      <pc:sldChg chg="modSp add mod">
        <pc:chgData name="Jefferson Passerini" userId="ec684a97d9b6a829" providerId="LiveId" clId="{DA8C7B24-D34C-45F8-A7E3-D30DEA821D29}" dt="2024-04-18T15:03:49.430" v="2572" actId="20577"/>
        <pc:sldMkLst>
          <pc:docMk/>
          <pc:sldMk cId="1610955786" sldId="296"/>
        </pc:sldMkLst>
        <pc:spChg chg="mod">
          <ac:chgData name="Jefferson Passerini" userId="ec684a97d9b6a829" providerId="LiveId" clId="{DA8C7B24-D34C-45F8-A7E3-D30DEA821D29}" dt="2024-04-18T15:03:49.430" v="2572" actId="20577"/>
          <ac:spMkLst>
            <pc:docMk/>
            <pc:sldMk cId="1610955786" sldId="296"/>
            <ac:spMk id="3" creationId="{212081E4-07F6-C689-2ACC-B6CADD634983}"/>
          </ac:spMkLst>
        </pc:spChg>
      </pc:sldChg>
      <pc:sldChg chg="modSp add mod">
        <pc:chgData name="Jefferson Passerini" userId="ec684a97d9b6a829" providerId="LiveId" clId="{DA8C7B24-D34C-45F8-A7E3-D30DEA821D29}" dt="2024-04-18T15:05:24.817" v="2899" actId="108"/>
        <pc:sldMkLst>
          <pc:docMk/>
          <pc:sldMk cId="2985046621" sldId="297"/>
        </pc:sldMkLst>
        <pc:spChg chg="mod">
          <ac:chgData name="Jefferson Passerini" userId="ec684a97d9b6a829" providerId="LiveId" clId="{DA8C7B24-D34C-45F8-A7E3-D30DEA821D29}" dt="2024-04-18T15:05:24.817" v="2899" actId="108"/>
          <ac:spMkLst>
            <pc:docMk/>
            <pc:sldMk cId="2985046621" sldId="297"/>
            <ac:spMk id="3" creationId="{212081E4-07F6-C689-2ACC-B6CADD634983}"/>
          </ac:spMkLst>
        </pc:spChg>
      </pc:sldChg>
      <pc:sldChg chg="delSp modSp add mod">
        <pc:chgData name="Jefferson Passerini" userId="ec684a97d9b6a829" providerId="LiveId" clId="{DA8C7B24-D34C-45F8-A7E3-D30DEA821D29}" dt="2024-04-18T15:07:59.853" v="3515" actId="20577"/>
        <pc:sldMkLst>
          <pc:docMk/>
          <pc:sldMk cId="3329100395" sldId="298"/>
        </pc:sldMkLst>
        <pc:spChg chg="mod">
          <ac:chgData name="Jefferson Passerini" userId="ec684a97d9b6a829" providerId="LiveId" clId="{DA8C7B24-D34C-45F8-A7E3-D30DEA821D29}" dt="2024-04-18T15:07:59.853" v="3515" actId="20577"/>
          <ac:spMkLst>
            <pc:docMk/>
            <pc:sldMk cId="3329100395" sldId="298"/>
            <ac:spMk id="3" creationId="{212081E4-07F6-C689-2ACC-B6CADD634983}"/>
          </ac:spMkLst>
        </pc:spChg>
        <pc:picChg chg="del">
          <ac:chgData name="Jefferson Passerini" userId="ec684a97d9b6a829" providerId="LiveId" clId="{DA8C7B24-D34C-45F8-A7E3-D30DEA821D29}" dt="2024-04-18T15:05:41.446" v="2915" actId="478"/>
          <ac:picMkLst>
            <pc:docMk/>
            <pc:sldMk cId="3329100395" sldId="298"/>
            <ac:picMk id="5" creationId="{C33B3435-DA40-51ED-97B8-2BE60034BAA6}"/>
          </ac:picMkLst>
        </pc:picChg>
      </pc:sldChg>
      <pc:sldChg chg="modSp add mod">
        <pc:chgData name="Jefferson Passerini" userId="ec684a97d9b6a829" providerId="LiveId" clId="{DA8C7B24-D34C-45F8-A7E3-D30DEA821D29}" dt="2024-04-18T15:09:19.412" v="3552" actId="27636"/>
        <pc:sldMkLst>
          <pc:docMk/>
          <pc:sldMk cId="28890969" sldId="299"/>
        </pc:sldMkLst>
        <pc:spChg chg="mod">
          <ac:chgData name="Jefferson Passerini" userId="ec684a97d9b6a829" providerId="LiveId" clId="{DA8C7B24-D34C-45F8-A7E3-D30DEA821D29}" dt="2024-04-18T15:09:19.412" v="3552" actId="27636"/>
          <ac:spMkLst>
            <pc:docMk/>
            <pc:sldMk cId="28890969" sldId="299"/>
            <ac:spMk id="3" creationId="{212081E4-07F6-C689-2ACC-B6CADD634983}"/>
          </ac:spMkLst>
        </pc:spChg>
      </pc:sldChg>
      <pc:sldChg chg="modSp add mod">
        <pc:chgData name="Jefferson Passerini" userId="ec684a97d9b6a829" providerId="LiveId" clId="{DA8C7B24-D34C-45F8-A7E3-D30DEA821D29}" dt="2024-04-18T15:10:54.193" v="3572" actId="20577"/>
        <pc:sldMkLst>
          <pc:docMk/>
          <pc:sldMk cId="2976229801" sldId="300"/>
        </pc:sldMkLst>
        <pc:spChg chg="mod">
          <ac:chgData name="Jefferson Passerini" userId="ec684a97d9b6a829" providerId="LiveId" clId="{DA8C7B24-D34C-45F8-A7E3-D30DEA821D29}" dt="2024-04-18T15:10:54.193" v="3572" actId="20577"/>
          <ac:spMkLst>
            <pc:docMk/>
            <pc:sldMk cId="2976229801" sldId="300"/>
            <ac:spMk id="3" creationId="{212081E4-07F6-C689-2ACC-B6CADD634983}"/>
          </ac:spMkLst>
        </pc:spChg>
      </pc:sldChg>
      <pc:sldChg chg="modSp add mod">
        <pc:chgData name="Jefferson Passerini" userId="ec684a97d9b6a829" providerId="LiveId" clId="{DA8C7B24-D34C-45F8-A7E3-D30DEA821D29}" dt="2024-04-18T15:12:02.006" v="3589" actId="20577"/>
        <pc:sldMkLst>
          <pc:docMk/>
          <pc:sldMk cId="3798408245" sldId="301"/>
        </pc:sldMkLst>
        <pc:spChg chg="mod">
          <ac:chgData name="Jefferson Passerini" userId="ec684a97d9b6a829" providerId="LiveId" clId="{DA8C7B24-D34C-45F8-A7E3-D30DEA821D29}" dt="2024-04-18T15:12:02.006" v="3589" actId="20577"/>
          <ac:spMkLst>
            <pc:docMk/>
            <pc:sldMk cId="3798408245" sldId="301"/>
            <ac:spMk id="3" creationId="{212081E4-07F6-C689-2ACC-B6CADD634983}"/>
          </ac:spMkLst>
        </pc:spChg>
      </pc:sldChg>
      <pc:sldChg chg="addSp delSp modSp add mod">
        <pc:chgData name="Jefferson Passerini" userId="ec684a97d9b6a829" providerId="LiveId" clId="{DA8C7B24-D34C-45F8-A7E3-D30DEA821D29}" dt="2024-04-18T15:16:00.919" v="3887" actId="14100"/>
        <pc:sldMkLst>
          <pc:docMk/>
          <pc:sldMk cId="387464473" sldId="302"/>
        </pc:sldMkLst>
        <pc:spChg chg="add mod">
          <ac:chgData name="Jefferson Passerini" userId="ec684a97d9b6a829" providerId="LiveId" clId="{DA8C7B24-D34C-45F8-A7E3-D30DEA821D29}" dt="2024-04-18T15:16:00.919" v="3887" actId="14100"/>
          <ac:spMkLst>
            <pc:docMk/>
            <pc:sldMk cId="387464473" sldId="302"/>
            <ac:spMk id="2" creationId="{0D533B15-C5E1-B644-0939-81B376C7E634}"/>
          </ac:spMkLst>
        </pc:spChg>
        <pc:spChg chg="mod ord">
          <ac:chgData name="Jefferson Passerini" userId="ec684a97d9b6a829" providerId="LiveId" clId="{DA8C7B24-D34C-45F8-A7E3-D30DEA821D29}" dt="2024-04-18T15:13:28.010" v="3669" actId="1036"/>
          <ac:spMkLst>
            <pc:docMk/>
            <pc:sldMk cId="387464473" sldId="302"/>
            <ac:spMk id="3" creationId="{212081E4-07F6-C689-2ACC-B6CADD634983}"/>
          </ac:spMkLst>
        </pc:spChg>
        <pc:picChg chg="add del mod">
          <ac:chgData name="Jefferson Passerini" userId="ec684a97d9b6a829" providerId="LiveId" clId="{DA8C7B24-D34C-45F8-A7E3-D30DEA821D29}" dt="2024-04-18T15:15:51.683" v="3883" actId="478"/>
          <ac:picMkLst>
            <pc:docMk/>
            <pc:sldMk cId="387464473" sldId="302"/>
            <ac:picMk id="6" creationId="{05735F90-AA57-79E5-6731-D95165D1CFBB}"/>
          </ac:picMkLst>
        </pc:picChg>
        <pc:picChg chg="add mod">
          <ac:chgData name="Jefferson Passerini" userId="ec684a97d9b6a829" providerId="LiveId" clId="{DA8C7B24-D34C-45F8-A7E3-D30DEA821D29}" dt="2024-04-18T15:15:58.230" v="3886" actId="14100"/>
          <ac:picMkLst>
            <pc:docMk/>
            <pc:sldMk cId="387464473" sldId="302"/>
            <ac:picMk id="8" creationId="{87D3195E-E9BC-BF68-B210-B2917231A780}"/>
          </ac:picMkLst>
        </pc:picChg>
      </pc:sldChg>
      <pc:sldChg chg="addSp modSp add mod">
        <pc:chgData name="Jefferson Passerini" userId="ec684a97d9b6a829" providerId="LiveId" clId="{DA8C7B24-D34C-45F8-A7E3-D30DEA821D29}" dt="2024-04-18T16:19:11.058" v="4571" actId="1076"/>
        <pc:sldMkLst>
          <pc:docMk/>
          <pc:sldMk cId="2578431196" sldId="303"/>
        </pc:sldMkLst>
        <pc:spChg chg="mod">
          <ac:chgData name="Jefferson Passerini" userId="ec684a97d9b6a829" providerId="LiveId" clId="{DA8C7B24-D34C-45F8-A7E3-D30DEA821D29}" dt="2024-04-18T15:13:43.237" v="3696" actId="20577"/>
          <ac:spMkLst>
            <pc:docMk/>
            <pc:sldMk cId="2578431196" sldId="303"/>
            <ac:spMk id="3" creationId="{212081E4-07F6-C689-2ACC-B6CADD634983}"/>
          </ac:spMkLst>
        </pc:spChg>
        <pc:spChg chg="add mod">
          <ac:chgData name="Jefferson Passerini" userId="ec684a97d9b6a829" providerId="LiveId" clId="{DA8C7B24-D34C-45F8-A7E3-D30DEA821D29}" dt="2024-04-18T16:19:02.133" v="4569" actId="113"/>
          <ac:spMkLst>
            <pc:docMk/>
            <pc:sldMk cId="2578431196" sldId="303"/>
            <ac:spMk id="6" creationId="{1BF2CCAB-7606-1117-58CD-61645FF914B1}"/>
          </ac:spMkLst>
        </pc:spChg>
        <pc:spChg chg="add mod">
          <ac:chgData name="Jefferson Passerini" userId="ec684a97d9b6a829" providerId="LiveId" clId="{DA8C7B24-D34C-45F8-A7E3-D30DEA821D29}" dt="2024-04-18T16:19:11.058" v="4571" actId="1076"/>
          <ac:spMkLst>
            <pc:docMk/>
            <pc:sldMk cId="2578431196" sldId="303"/>
            <ac:spMk id="9" creationId="{9BD22AD3-394C-802E-3AB0-785C6E45D314}"/>
          </ac:spMkLst>
        </pc:spChg>
        <pc:picChg chg="add mod">
          <ac:chgData name="Jefferson Passerini" userId="ec684a97d9b6a829" providerId="LiveId" clId="{DA8C7B24-D34C-45F8-A7E3-D30DEA821D29}" dt="2024-04-18T16:14:41.840" v="4268" actId="1076"/>
          <ac:picMkLst>
            <pc:docMk/>
            <pc:sldMk cId="2578431196" sldId="303"/>
            <ac:picMk id="5" creationId="{78DC8BAA-2281-76A2-E368-39F5E984AD2D}"/>
          </ac:picMkLst>
        </pc:picChg>
        <pc:picChg chg="add mod">
          <ac:chgData name="Jefferson Passerini" userId="ec684a97d9b6a829" providerId="LiveId" clId="{DA8C7B24-D34C-45F8-A7E3-D30DEA821D29}" dt="2024-04-18T16:16:17.892" v="4471" actId="1076"/>
          <ac:picMkLst>
            <pc:docMk/>
            <pc:sldMk cId="2578431196" sldId="303"/>
            <ac:picMk id="8" creationId="{8EFF415D-6A3B-B51C-7705-BE2D31AE2E49}"/>
          </ac:picMkLst>
        </pc:picChg>
      </pc:sldChg>
      <pc:sldChg chg="addSp delSp modSp add mod">
        <pc:chgData name="Jefferson Passerini" userId="ec684a97d9b6a829" providerId="LiveId" clId="{DA8C7B24-D34C-45F8-A7E3-D30DEA821D29}" dt="2024-04-18T15:20:02.073" v="4263" actId="1076"/>
        <pc:sldMkLst>
          <pc:docMk/>
          <pc:sldMk cId="3348194972" sldId="304"/>
        </pc:sldMkLst>
        <pc:spChg chg="mod">
          <ac:chgData name="Jefferson Passerini" userId="ec684a97d9b6a829" providerId="LiveId" clId="{DA8C7B24-D34C-45F8-A7E3-D30DEA821D29}" dt="2024-04-18T15:17:57.199" v="4031" actId="14100"/>
          <ac:spMkLst>
            <pc:docMk/>
            <pc:sldMk cId="3348194972" sldId="304"/>
            <ac:spMk id="2" creationId="{0D533B15-C5E1-B644-0939-81B376C7E634}"/>
          </ac:spMkLst>
        </pc:spChg>
        <pc:spChg chg="add mod">
          <ac:chgData name="Jefferson Passerini" userId="ec684a97d9b6a829" providerId="LiveId" clId="{DA8C7B24-D34C-45F8-A7E3-D30DEA821D29}" dt="2024-04-18T15:19:57.609" v="4261" actId="1076"/>
          <ac:spMkLst>
            <pc:docMk/>
            <pc:sldMk cId="3348194972" sldId="304"/>
            <ac:spMk id="10" creationId="{E1D98700-4538-5D1B-2CCE-8C8CBBC41357}"/>
          </ac:spMkLst>
        </pc:spChg>
        <pc:picChg chg="add mod">
          <ac:chgData name="Jefferson Passerini" userId="ec684a97d9b6a829" providerId="LiveId" clId="{DA8C7B24-D34C-45F8-A7E3-D30DEA821D29}" dt="2024-04-18T15:20:00.499" v="4262" actId="1076"/>
          <ac:picMkLst>
            <pc:docMk/>
            <pc:sldMk cId="3348194972" sldId="304"/>
            <ac:picMk id="6" creationId="{8C869062-9117-1257-E879-B1CE676AEA2E}"/>
          </ac:picMkLst>
        </pc:picChg>
        <pc:picChg chg="del">
          <ac:chgData name="Jefferson Passerini" userId="ec684a97d9b6a829" providerId="LiveId" clId="{DA8C7B24-D34C-45F8-A7E3-D30DEA821D29}" dt="2024-04-18T15:16:52.559" v="4019" actId="478"/>
          <ac:picMkLst>
            <pc:docMk/>
            <pc:sldMk cId="3348194972" sldId="304"/>
            <ac:picMk id="8" creationId="{87D3195E-E9BC-BF68-B210-B2917231A780}"/>
          </ac:picMkLst>
        </pc:picChg>
        <pc:picChg chg="add mod">
          <ac:chgData name="Jefferson Passerini" userId="ec684a97d9b6a829" providerId="LiveId" clId="{DA8C7B24-D34C-45F8-A7E3-D30DEA821D29}" dt="2024-04-18T15:20:02.073" v="4263" actId="1076"/>
          <ac:picMkLst>
            <pc:docMk/>
            <pc:sldMk cId="3348194972" sldId="304"/>
            <ac:picMk id="9" creationId="{7F12723E-A6A0-BF46-A7D3-FABEAB00FB9F}"/>
          </ac:picMkLst>
        </pc:picChg>
      </pc:sldChg>
      <pc:sldChg chg="modSp add ord">
        <pc:chgData name="Jefferson Passerini" userId="ec684a97d9b6a829" providerId="LiveId" clId="{DA8C7B24-D34C-45F8-A7E3-D30DEA821D29}" dt="2024-04-18T16:16:41.106" v="4493" actId="20577"/>
        <pc:sldMkLst>
          <pc:docMk/>
          <pc:sldMk cId="3215831553" sldId="305"/>
        </pc:sldMkLst>
        <pc:spChg chg="mod">
          <ac:chgData name="Jefferson Passerini" userId="ec684a97d9b6a829" providerId="LiveId" clId="{DA8C7B24-D34C-45F8-A7E3-D30DEA821D29}" dt="2024-04-18T16:16:41.106" v="4493" actId="20577"/>
          <ac:spMkLst>
            <pc:docMk/>
            <pc:sldMk cId="3215831553" sldId="305"/>
            <ac:spMk id="2" creationId="{2E243026-E16F-9CDD-AE56-CF691B008A41}"/>
          </ac:spMkLst>
        </pc:spChg>
      </pc:sldChg>
      <pc:sldChg chg="modSp add ord">
        <pc:chgData name="Jefferson Passerini" userId="ec684a97d9b6a829" providerId="LiveId" clId="{DA8C7B24-D34C-45F8-A7E3-D30DEA821D29}" dt="2024-04-18T16:16:51.026" v="4502" actId="20577"/>
        <pc:sldMkLst>
          <pc:docMk/>
          <pc:sldMk cId="622242583" sldId="306"/>
        </pc:sldMkLst>
        <pc:spChg chg="mod">
          <ac:chgData name="Jefferson Passerini" userId="ec684a97d9b6a829" providerId="LiveId" clId="{DA8C7B24-D34C-45F8-A7E3-D30DEA821D29}" dt="2024-04-18T16:16:51.026" v="4502" actId="20577"/>
          <ac:spMkLst>
            <pc:docMk/>
            <pc:sldMk cId="622242583" sldId="306"/>
            <ac:spMk id="2" creationId="{2E243026-E16F-9CDD-AE56-CF691B008A41}"/>
          </ac:spMkLst>
        </pc:spChg>
      </pc:sldChg>
      <pc:sldChg chg="addSp modSp add mod">
        <pc:chgData name="Jefferson Passerini" userId="ec684a97d9b6a829" providerId="LiveId" clId="{DA8C7B24-D34C-45F8-A7E3-D30DEA821D29}" dt="2024-04-18T16:24:24.649" v="4871" actId="14100"/>
        <pc:sldMkLst>
          <pc:docMk/>
          <pc:sldMk cId="3771002676" sldId="307"/>
        </pc:sldMkLst>
        <pc:spChg chg="add mod">
          <ac:chgData name="Jefferson Passerini" userId="ec684a97d9b6a829" providerId="LiveId" clId="{DA8C7B24-D34C-45F8-A7E3-D30DEA821D29}" dt="2024-04-18T16:18:07.306" v="4564" actId="207"/>
          <ac:spMkLst>
            <pc:docMk/>
            <pc:sldMk cId="3771002676" sldId="307"/>
            <ac:spMk id="2" creationId="{43D50298-122A-B2CE-0F1F-EA8C66BD9C4B}"/>
          </ac:spMkLst>
        </pc:spChg>
        <pc:spChg chg="mod">
          <ac:chgData name="Jefferson Passerini" userId="ec684a97d9b6a829" providerId="LiveId" clId="{DA8C7B24-D34C-45F8-A7E3-D30DEA821D29}" dt="2024-04-18T16:17:45.847" v="4560" actId="1076"/>
          <ac:spMkLst>
            <pc:docMk/>
            <pc:sldMk cId="3771002676" sldId="307"/>
            <ac:spMk id="6" creationId="{1BF2CCAB-7606-1117-58CD-61645FF914B1}"/>
          </ac:spMkLst>
        </pc:spChg>
        <pc:spChg chg="add mod">
          <ac:chgData name="Jefferson Passerini" userId="ec684a97d9b6a829" providerId="LiveId" clId="{DA8C7B24-D34C-45F8-A7E3-D30DEA821D29}" dt="2024-04-18T16:24:24.649" v="4871" actId="14100"/>
          <ac:spMkLst>
            <pc:docMk/>
            <pc:sldMk cId="3771002676" sldId="307"/>
            <ac:spMk id="10" creationId="{16182083-9753-ECA4-E7F2-031468497E66}"/>
          </ac:spMkLst>
        </pc:spChg>
        <pc:picChg chg="mod">
          <ac:chgData name="Jefferson Passerini" userId="ec684a97d9b6a829" providerId="LiveId" clId="{DA8C7B24-D34C-45F8-A7E3-D30DEA821D29}" dt="2024-04-18T16:17:36.623" v="4557" actId="1076"/>
          <ac:picMkLst>
            <pc:docMk/>
            <pc:sldMk cId="3771002676" sldId="307"/>
            <ac:picMk id="5" creationId="{78DC8BAA-2281-76A2-E368-39F5E984AD2D}"/>
          </ac:picMkLst>
        </pc:picChg>
        <pc:picChg chg="mod">
          <ac:chgData name="Jefferson Passerini" userId="ec684a97d9b6a829" providerId="LiveId" clId="{DA8C7B24-D34C-45F8-A7E3-D30DEA821D29}" dt="2024-04-18T16:17:41.223" v="4559" actId="1076"/>
          <ac:picMkLst>
            <pc:docMk/>
            <pc:sldMk cId="3771002676" sldId="307"/>
            <ac:picMk id="8" creationId="{8EFF415D-6A3B-B51C-7705-BE2D31AE2E49}"/>
          </ac:picMkLst>
        </pc:picChg>
        <pc:picChg chg="add mod">
          <ac:chgData name="Jefferson Passerini" userId="ec684a97d9b6a829" providerId="LiveId" clId="{DA8C7B24-D34C-45F8-A7E3-D30DEA821D29}" dt="2024-04-18T16:18:42.540" v="4568" actId="1076"/>
          <ac:picMkLst>
            <pc:docMk/>
            <pc:sldMk cId="3771002676" sldId="307"/>
            <ac:picMk id="9" creationId="{C81F2640-C2F2-7CBF-EBB1-3871E29BC0FB}"/>
          </ac:picMkLst>
        </pc:picChg>
      </pc:sldChg>
      <pc:sldChg chg="addSp delSp modSp add mod">
        <pc:chgData name="Jefferson Passerini" userId="ec684a97d9b6a829" providerId="LiveId" clId="{DA8C7B24-D34C-45F8-A7E3-D30DEA821D29}" dt="2024-04-18T16:24:11.030" v="4866"/>
        <pc:sldMkLst>
          <pc:docMk/>
          <pc:sldMk cId="2124014285" sldId="308"/>
        </pc:sldMkLst>
        <pc:spChg chg="mod">
          <ac:chgData name="Jefferson Passerini" userId="ec684a97d9b6a829" providerId="LiveId" clId="{DA8C7B24-D34C-45F8-A7E3-D30DEA821D29}" dt="2024-04-18T16:20:01.088" v="4661" actId="14100"/>
          <ac:spMkLst>
            <pc:docMk/>
            <pc:sldMk cId="2124014285" sldId="308"/>
            <ac:spMk id="2" creationId="{43D50298-122A-B2CE-0F1F-EA8C66BD9C4B}"/>
          </ac:spMkLst>
        </pc:spChg>
        <pc:spChg chg="mod">
          <ac:chgData name="Jefferson Passerini" userId="ec684a97d9b6a829" providerId="LiveId" clId="{DA8C7B24-D34C-45F8-A7E3-D30DEA821D29}" dt="2024-04-18T16:19:52.072" v="4657" actId="20577"/>
          <ac:spMkLst>
            <pc:docMk/>
            <pc:sldMk cId="2124014285" sldId="308"/>
            <ac:spMk id="6" creationId="{1BF2CCAB-7606-1117-58CD-61645FF914B1}"/>
          </ac:spMkLst>
        </pc:spChg>
        <pc:spChg chg="add mod">
          <ac:chgData name="Jefferson Passerini" userId="ec684a97d9b6a829" providerId="LiveId" clId="{DA8C7B24-D34C-45F8-A7E3-D30DEA821D29}" dt="2024-04-18T16:24:11.030" v="4866"/>
          <ac:spMkLst>
            <pc:docMk/>
            <pc:sldMk cId="2124014285" sldId="308"/>
            <ac:spMk id="11" creationId="{CE2D24D1-5E99-580E-990F-082996832161}"/>
          </ac:spMkLst>
        </pc:spChg>
        <pc:picChg chg="del mod">
          <ac:chgData name="Jefferson Passerini" userId="ec684a97d9b6a829" providerId="LiveId" clId="{DA8C7B24-D34C-45F8-A7E3-D30DEA821D29}" dt="2024-04-18T16:19:55.816" v="4659" actId="478"/>
          <ac:picMkLst>
            <pc:docMk/>
            <pc:sldMk cId="2124014285" sldId="308"/>
            <ac:picMk id="9" creationId="{C81F2640-C2F2-7CBF-EBB1-3871E29BC0FB}"/>
          </ac:picMkLst>
        </pc:picChg>
        <pc:picChg chg="add mod">
          <ac:chgData name="Jefferson Passerini" userId="ec684a97d9b6a829" providerId="LiveId" clId="{DA8C7B24-D34C-45F8-A7E3-D30DEA821D29}" dt="2024-04-18T16:20:24.726" v="4664" actId="14100"/>
          <ac:picMkLst>
            <pc:docMk/>
            <pc:sldMk cId="2124014285" sldId="308"/>
            <ac:picMk id="10" creationId="{38125096-16EC-85B1-1807-3DF93CD92026}"/>
          </ac:picMkLst>
        </pc:picChg>
      </pc:sldChg>
      <pc:sldChg chg="addSp delSp modSp add mod">
        <pc:chgData name="Jefferson Passerini" userId="ec684a97d9b6a829" providerId="LiveId" clId="{DA8C7B24-D34C-45F8-A7E3-D30DEA821D29}" dt="2024-04-18T16:24:08.630" v="4865"/>
        <pc:sldMkLst>
          <pc:docMk/>
          <pc:sldMk cId="2384361358" sldId="309"/>
        </pc:sldMkLst>
        <pc:spChg chg="add mod">
          <ac:chgData name="Jefferson Passerini" userId="ec684a97d9b6a829" providerId="LiveId" clId="{DA8C7B24-D34C-45F8-A7E3-D30DEA821D29}" dt="2024-04-18T16:24:08.630" v="4865"/>
          <ac:spMkLst>
            <pc:docMk/>
            <pc:sldMk cId="2384361358" sldId="309"/>
            <ac:spMk id="11" creationId="{FB516226-1C5D-BF05-6701-075290A6C05A}"/>
          </ac:spMkLst>
        </pc:spChg>
        <pc:picChg chg="add mod">
          <ac:chgData name="Jefferson Passerini" userId="ec684a97d9b6a829" providerId="LiveId" clId="{DA8C7B24-D34C-45F8-A7E3-D30DEA821D29}" dt="2024-04-18T16:20:52.308" v="4669" actId="14100"/>
          <ac:picMkLst>
            <pc:docMk/>
            <pc:sldMk cId="2384361358" sldId="309"/>
            <ac:picMk id="9" creationId="{2BB94AF6-BA7A-DB07-A3BD-E0AEF5E49F4D}"/>
          </ac:picMkLst>
        </pc:picChg>
        <pc:picChg chg="del">
          <ac:chgData name="Jefferson Passerini" userId="ec684a97d9b6a829" providerId="LiveId" clId="{DA8C7B24-D34C-45F8-A7E3-D30DEA821D29}" dt="2024-04-18T16:20:31.390" v="4666" actId="478"/>
          <ac:picMkLst>
            <pc:docMk/>
            <pc:sldMk cId="2384361358" sldId="309"/>
            <ac:picMk id="10" creationId="{38125096-16EC-85B1-1807-3DF93CD92026}"/>
          </ac:picMkLst>
        </pc:picChg>
      </pc:sldChg>
      <pc:sldChg chg="addSp delSp modSp add mod">
        <pc:chgData name="Jefferson Passerini" userId="ec684a97d9b6a829" providerId="LiveId" clId="{DA8C7B24-D34C-45F8-A7E3-D30DEA821D29}" dt="2024-04-18T16:24:06.026" v="4864" actId="14100"/>
        <pc:sldMkLst>
          <pc:docMk/>
          <pc:sldMk cId="697114383" sldId="310"/>
        </pc:sldMkLst>
        <pc:spChg chg="add mod">
          <ac:chgData name="Jefferson Passerini" userId="ec684a97d9b6a829" providerId="LiveId" clId="{DA8C7B24-D34C-45F8-A7E3-D30DEA821D29}" dt="2024-04-18T16:24:06.026" v="4864" actId="14100"/>
          <ac:spMkLst>
            <pc:docMk/>
            <pc:sldMk cId="697114383" sldId="310"/>
            <ac:spMk id="11" creationId="{F83DC28C-7F10-9959-6E72-B02280E6CB5C}"/>
          </ac:spMkLst>
        </pc:spChg>
        <pc:picChg chg="del">
          <ac:chgData name="Jefferson Passerini" userId="ec684a97d9b6a829" providerId="LiveId" clId="{DA8C7B24-D34C-45F8-A7E3-D30DEA821D29}" dt="2024-04-18T16:21:04.788" v="4671" actId="478"/>
          <ac:picMkLst>
            <pc:docMk/>
            <pc:sldMk cId="697114383" sldId="310"/>
            <ac:picMk id="9" creationId="{2BB94AF6-BA7A-DB07-A3BD-E0AEF5E49F4D}"/>
          </ac:picMkLst>
        </pc:picChg>
        <pc:picChg chg="add mod">
          <ac:chgData name="Jefferson Passerini" userId="ec684a97d9b6a829" providerId="LiveId" clId="{DA8C7B24-D34C-45F8-A7E3-D30DEA821D29}" dt="2024-04-18T16:21:32.562" v="4674" actId="14100"/>
          <ac:picMkLst>
            <pc:docMk/>
            <pc:sldMk cId="697114383" sldId="310"/>
            <ac:picMk id="10" creationId="{8FBA6E31-EC46-5067-75A4-9364DDAA81F5}"/>
          </ac:picMkLst>
        </pc:picChg>
      </pc:sldChg>
      <pc:sldChg chg="addSp delSp modSp add mod">
        <pc:chgData name="Jefferson Passerini" userId="ec684a97d9b6a829" providerId="LiveId" clId="{DA8C7B24-D34C-45F8-A7E3-D30DEA821D29}" dt="2024-04-18T16:25:44.077" v="4889" actId="14100"/>
        <pc:sldMkLst>
          <pc:docMk/>
          <pc:sldMk cId="2877719028" sldId="311"/>
        </pc:sldMkLst>
        <pc:spChg chg="mod">
          <ac:chgData name="Jefferson Passerini" userId="ec684a97d9b6a829" providerId="LiveId" clId="{DA8C7B24-D34C-45F8-A7E3-D30DEA821D29}" dt="2024-04-18T16:25:44.077" v="4889" actId="14100"/>
          <ac:spMkLst>
            <pc:docMk/>
            <pc:sldMk cId="2877719028" sldId="311"/>
            <ac:spMk id="2" creationId="{43D50298-122A-B2CE-0F1F-EA8C66BD9C4B}"/>
          </ac:spMkLst>
        </pc:spChg>
        <pc:spChg chg="mod">
          <ac:chgData name="Jefferson Passerini" userId="ec684a97d9b6a829" providerId="LiveId" clId="{DA8C7B24-D34C-45F8-A7E3-D30DEA821D29}" dt="2024-04-18T16:24:54.091" v="4877" actId="27636"/>
          <ac:spMkLst>
            <pc:docMk/>
            <pc:sldMk cId="2877719028" sldId="311"/>
            <ac:spMk id="6" creationId="{1BF2CCAB-7606-1117-58CD-61645FF914B1}"/>
          </ac:spMkLst>
        </pc:spChg>
        <pc:spChg chg="add mod">
          <ac:chgData name="Jefferson Passerini" userId="ec684a97d9b6a829" providerId="LiveId" clId="{DA8C7B24-D34C-45F8-A7E3-D30DEA821D29}" dt="2024-04-18T16:23:52.011" v="4860" actId="14100"/>
          <ac:spMkLst>
            <pc:docMk/>
            <pc:sldMk cId="2877719028" sldId="311"/>
            <ac:spMk id="7" creationId="{C2D0CAF2-3305-B6AC-0282-924353E200DE}"/>
          </ac:spMkLst>
        </pc:spChg>
        <pc:picChg chg="mod">
          <ac:chgData name="Jefferson Passerini" userId="ec684a97d9b6a829" providerId="LiveId" clId="{DA8C7B24-D34C-45F8-A7E3-D30DEA821D29}" dt="2024-04-18T16:23:27.957" v="4855" actId="1076"/>
          <ac:picMkLst>
            <pc:docMk/>
            <pc:sldMk cId="2877719028" sldId="311"/>
            <ac:picMk id="5" creationId="{78DC8BAA-2281-76A2-E368-39F5E984AD2D}"/>
          </ac:picMkLst>
        </pc:picChg>
        <pc:picChg chg="del">
          <ac:chgData name="Jefferson Passerini" userId="ec684a97d9b6a829" providerId="LiveId" clId="{DA8C7B24-D34C-45F8-A7E3-D30DEA821D29}" dt="2024-04-18T16:23:12.301" v="4822" actId="478"/>
          <ac:picMkLst>
            <pc:docMk/>
            <pc:sldMk cId="2877719028" sldId="311"/>
            <ac:picMk id="10" creationId="{8FBA6E31-EC46-5067-75A4-9364DDAA81F5}"/>
          </ac:picMkLst>
        </pc:picChg>
        <pc:picChg chg="add mod">
          <ac:chgData name="Jefferson Passerini" userId="ec684a97d9b6a829" providerId="LiveId" clId="{DA8C7B24-D34C-45F8-A7E3-D30DEA821D29}" dt="2024-04-18T16:24:56.167" v="4878" actId="1076"/>
          <ac:picMkLst>
            <pc:docMk/>
            <pc:sldMk cId="2877719028" sldId="311"/>
            <ac:picMk id="11" creationId="{87AF4C53-FCAE-5EF0-8797-F29E50B15FA3}"/>
          </ac:picMkLst>
        </pc:picChg>
      </pc:sldChg>
      <pc:sldChg chg="addSp delSp modSp add mod">
        <pc:chgData name="Jefferson Passerini" userId="ec684a97d9b6a829" providerId="LiveId" clId="{DA8C7B24-D34C-45F8-A7E3-D30DEA821D29}" dt="2024-04-18T16:26:48.354" v="4940" actId="1076"/>
        <pc:sldMkLst>
          <pc:docMk/>
          <pc:sldMk cId="3559713515" sldId="312"/>
        </pc:sldMkLst>
        <pc:spChg chg="mod">
          <ac:chgData name="Jefferson Passerini" userId="ec684a97d9b6a829" providerId="LiveId" clId="{DA8C7B24-D34C-45F8-A7E3-D30DEA821D29}" dt="2024-04-18T16:25:33.374" v="4887" actId="14100"/>
          <ac:spMkLst>
            <pc:docMk/>
            <pc:sldMk cId="3559713515" sldId="312"/>
            <ac:spMk id="2" creationId="{43D50298-122A-B2CE-0F1F-EA8C66BD9C4B}"/>
          </ac:spMkLst>
        </pc:spChg>
        <pc:spChg chg="mod">
          <ac:chgData name="Jefferson Passerini" userId="ec684a97d9b6a829" providerId="LiveId" clId="{DA8C7B24-D34C-45F8-A7E3-D30DEA821D29}" dt="2024-04-18T16:26:23.867" v="4937" actId="20577"/>
          <ac:spMkLst>
            <pc:docMk/>
            <pc:sldMk cId="3559713515" sldId="312"/>
            <ac:spMk id="6" creationId="{1BF2CCAB-7606-1117-58CD-61645FF914B1}"/>
          </ac:spMkLst>
        </pc:spChg>
        <pc:spChg chg="mod">
          <ac:chgData name="Jefferson Passerini" userId="ec684a97d9b6a829" providerId="LiveId" clId="{DA8C7B24-D34C-45F8-A7E3-D30DEA821D29}" dt="2024-04-18T16:25:26.518" v="4885" actId="1038"/>
          <ac:spMkLst>
            <pc:docMk/>
            <pc:sldMk cId="3559713515" sldId="312"/>
            <ac:spMk id="7" creationId="{C2D0CAF2-3305-B6AC-0282-924353E200DE}"/>
          </ac:spMkLst>
        </pc:spChg>
        <pc:picChg chg="add mod">
          <ac:chgData name="Jefferson Passerini" userId="ec684a97d9b6a829" providerId="LiveId" clId="{DA8C7B24-D34C-45F8-A7E3-D30DEA821D29}" dt="2024-04-18T16:26:48.354" v="4940" actId="1076"/>
          <ac:picMkLst>
            <pc:docMk/>
            <pc:sldMk cId="3559713515" sldId="312"/>
            <ac:picMk id="10" creationId="{71DCFD56-1C65-3AAE-581F-DA2CA62F826C}"/>
          </ac:picMkLst>
        </pc:picChg>
        <pc:picChg chg="del">
          <ac:chgData name="Jefferson Passerini" userId="ec684a97d9b6a829" providerId="LiveId" clId="{DA8C7B24-D34C-45F8-A7E3-D30DEA821D29}" dt="2024-04-18T16:26:27.611" v="4938" actId="478"/>
          <ac:picMkLst>
            <pc:docMk/>
            <pc:sldMk cId="3559713515" sldId="312"/>
            <ac:picMk id="11" creationId="{87AF4C53-FCAE-5EF0-8797-F29E50B15FA3}"/>
          </ac:picMkLst>
        </pc:picChg>
      </pc:sldChg>
      <pc:sldChg chg="addSp delSp modSp add mod">
        <pc:chgData name="Jefferson Passerini" userId="ec684a97d9b6a829" providerId="LiveId" clId="{DA8C7B24-D34C-45F8-A7E3-D30DEA821D29}" dt="2024-04-18T16:27:09.305" v="4944" actId="1076"/>
        <pc:sldMkLst>
          <pc:docMk/>
          <pc:sldMk cId="3335204688" sldId="313"/>
        </pc:sldMkLst>
        <pc:picChg chg="del">
          <ac:chgData name="Jefferson Passerini" userId="ec684a97d9b6a829" providerId="LiveId" clId="{DA8C7B24-D34C-45F8-A7E3-D30DEA821D29}" dt="2024-04-18T16:26:53.225" v="4942" actId="478"/>
          <ac:picMkLst>
            <pc:docMk/>
            <pc:sldMk cId="3335204688" sldId="313"/>
            <ac:picMk id="10" creationId="{71DCFD56-1C65-3AAE-581F-DA2CA62F826C}"/>
          </ac:picMkLst>
        </pc:picChg>
        <pc:picChg chg="add mod">
          <ac:chgData name="Jefferson Passerini" userId="ec684a97d9b6a829" providerId="LiveId" clId="{DA8C7B24-D34C-45F8-A7E3-D30DEA821D29}" dt="2024-04-18T16:27:09.305" v="4944" actId="1076"/>
          <ac:picMkLst>
            <pc:docMk/>
            <pc:sldMk cId="3335204688" sldId="313"/>
            <ac:picMk id="11" creationId="{062E3DE9-987F-1E0A-2B02-8ADCF9333326}"/>
          </ac:picMkLst>
        </pc:picChg>
      </pc:sldChg>
      <pc:sldChg chg="addSp delSp modSp add mod">
        <pc:chgData name="Jefferson Passerini" userId="ec684a97d9b6a829" providerId="LiveId" clId="{DA8C7B24-D34C-45F8-A7E3-D30DEA821D29}" dt="2024-04-18T16:29:17.506" v="5007" actId="1076"/>
        <pc:sldMkLst>
          <pc:docMk/>
          <pc:sldMk cId="1122787613" sldId="314"/>
        </pc:sldMkLst>
        <pc:spChg chg="mod">
          <ac:chgData name="Jefferson Passerini" userId="ec684a97d9b6a829" providerId="LiveId" clId="{DA8C7B24-D34C-45F8-A7E3-D30DEA821D29}" dt="2024-04-18T16:27:19.288" v="4950" actId="1036"/>
          <ac:spMkLst>
            <pc:docMk/>
            <pc:sldMk cId="1122787613" sldId="314"/>
            <ac:spMk id="2" creationId="{43D50298-122A-B2CE-0F1F-EA8C66BD9C4B}"/>
          </ac:spMkLst>
        </pc:spChg>
        <pc:spChg chg="mod">
          <ac:chgData name="Jefferson Passerini" userId="ec684a97d9b6a829" providerId="LiveId" clId="{DA8C7B24-D34C-45F8-A7E3-D30DEA821D29}" dt="2024-04-18T16:27:27.736" v="4972" actId="20577"/>
          <ac:spMkLst>
            <pc:docMk/>
            <pc:sldMk cId="1122787613" sldId="314"/>
            <ac:spMk id="6" creationId="{1BF2CCAB-7606-1117-58CD-61645FF914B1}"/>
          </ac:spMkLst>
        </pc:spChg>
        <pc:spChg chg="del">
          <ac:chgData name="Jefferson Passerini" userId="ec684a97d9b6a829" providerId="LiveId" clId="{DA8C7B24-D34C-45F8-A7E3-D30DEA821D29}" dt="2024-04-18T16:27:22.192" v="4951" actId="478"/>
          <ac:spMkLst>
            <pc:docMk/>
            <pc:sldMk cId="1122787613" sldId="314"/>
            <ac:spMk id="7" creationId="{C2D0CAF2-3305-B6AC-0282-924353E200DE}"/>
          </ac:spMkLst>
        </pc:spChg>
        <pc:picChg chg="mod">
          <ac:chgData name="Jefferson Passerini" userId="ec684a97d9b6a829" providerId="LiveId" clId="{DA8C7B24-D34C-45F8-A7E3-D30DEA821D29}" dt="2024-04-18T16:29:17.506" v="5007" actId="1076"/>
          <ac:picMkLst>
            <pc:docMk/>
            <pc:sldMk cId="1122787613" sldId="314"/>
            <ac:picMk id="5" creationId="{78DC8BAA-2281-76A2-E368-39F5E984AD2D}"/>
          </ac:picMkLst>
        </pc:picChg>
        <pc:picChg chg="add mod">
          <ac:chgData name="Jefferson Passerini" userId="ec684a97d9b6a829" providerId="LiveId" clId="{DA8C7B24-D34C-45F8-A7E3-D30DEA821D29}" dt="2024-04-18T16:29:14.737" v="5006" actId="1076"/>
          <ac:picMkLst>
            <pc:docMk/>
            <pc:sldMk cId="1122787613" sldId="314"/>
            <ac:picMk id="10" creationId="{EA406F97-1ECE-D3F0-0ED9-9FFD355EA679}"/>
          </ac:picMkLst>
        </pc:picChg>
        <pc:picChg chg="del">
          <ac:chgData name="Jefferson Passerini" userId="ec684a97d9b6a829" providerId="LiveId" clId="{DA8C7B24-D34C-45F8-A7E3-D30DEA821D29}" dt="2024-04-18T16:27:29.871" v="4973" actId="478"/>
          <ac:picMkLst>
            <pc:docMk/>
            <pc:sldMk cId="1122787613" sldId="314"/>
            <ac:picMk id="11" creationId="{062E3DE9-987F-1E0A-2B02-8ADCF9333326}"/>
          </ac:picMkLst>
        </pc:picChg>
      </pc:sldChg>
      <pc:sldChg chg="addSp delSp modSp add mod">
        <pc:chgData name="Jefferson Passerini" userId="ec684a97d9b6a829" providerId="LiveId" clId="{DA8C7B24-D34C-45F8-A7E3-D30DEA821D29}" dt="2024-04-18T16:30:04.207" v="5019" actId="1076"/>
        <pc:sldMkLst>
          <pc:docMk/>
          <pc:sldMk cId="3785920978" sldId="315"/>
        </pc:sldMkLst>
        <pc:spChg chg="del">
          <ac:chgData name="Jefferson Passerini" userId="ec684a97d9b6a829" providerId="LiveId" clId="{DA8C7B24-D34C-45F8-A7E3-D30DEA821D29}" dt="2024-04-18T16:29:48.112" v="5010" actId="478"/>
          <ac:spMkLst>
            <pc:docMk/>
            <pc:sldMk cId="3785920978" sldId="315"/>
            <ac:spMk id="2" creationId="{43D50298-122A-B2CE-0F1F-EA8C66BD9C4B}"/>
          </ac:spMkLst>
        </pc:spChg>
        <pc:spChg chg="mod">
          <ac:chgData name="Jefferson Passerini" userId="ec684a97d9b6a829" providerId="LiveId" clId="{DA8C7B24-D34C-45F8-A7E3-D30DEA821D29}" dt="2024-04-18T16:29:56.184" v="5014" actId="14100"/>
          <ac:spMkLst>
            <pc:docMk/>
            <pc:sldMk cId="3785920978" sldId="315"/>
            <ac:spMk id="6" creationId="{1BF2CCAB-7606-1117-58CD-61645FF914B1}"/>
          </ac:spMkLst>
        </pc:spChg>
        <pc:picChg chg="del">
          <ac:chgData name="Jefferson Passerini" userId="ec684a97d9b6a829" providerId="LiveId" clId="{DA8C7B24-D34C-45F8-A7E3-D30DEA821D29}" dt="2024-04-18T16:28:09.037" v="4977" actId="478"/>
          <ac:picMkLst>
            <pc:docMk/>
            <pc:sldMk cId="3785920978" sldId="315"/>
            <ac:picMk id="5" creationId="{78DC8BAA-2281-76A2-E368-39F5E984AD2D}"/>
          </ac:picMkLst>
        </pc:picChg>
        <pc:picChg chg="add mod">
          <ac:chgData name="Jefferson Passerini" userId="ec684a97d9b6a829" providerId="LiveId" clId="{DA8C7B24-D34C-45F8-A7E3-D30DEA821D29}" dt="2024-04-18T16:29:58.455" v="5016" actId="1076"/>
          <ac:picMkLst>
            <pc:docMk/>
            <pc:sldMk cId="3785920978" sldId="315"/>
            <ac:picMk id="7" creationId="{3846E793-A461-84A0-87E9-9FEBE59DB710}"/>
          </ac:picMkLst>
        </pc:picChg>
        <pc:picChg chg="del">
          <ac:chgData name="Jefferson Passerini" userId="ec684a97d9b6a829" providerId="LiveId" clId="{DA8C7B24-D34C-45F8-A7E3-D30DEA821D29}" dt="2024-04-18T16:28:09.717" v="4978" actId="478"/>
          <ac:picMkLst>
            <pc:docMk/>
            <pc:sldMk cId="3785920978" sldId="315"/>
            <ac:picMk id="8" creationId="{8EFF415D-6A3B-B51C-7705-BE2D31AE2E49}"/>
          </ac:picMkLst>
        </pc:picChg>
        <pc:picChg chg="add mod">
          <ac:chgData name="Jefferson Passerini" userId="ec684a97d9b6a829" providerId="LiveId" clId="{DA8C7B24-D34C-45F8-A7E3-D30DEA821D29}" dt="2024-04-18T16:29:57.447" v="5015" actId="1076"/>
          <ac:picMkLst>
            <pc:docMk/>
            <pc:sldMk cId="3785920978" sldId="315"/>
            <ac:picMk id="9" creationId="{953B6812-BDA3-BBC4-1729-BAA8452D16E2}"/>
          </ac:picMkLst>
        </pc:picChg>
        <pc:picChg chg="add mod">
          <ac:chgData name="Jefferson Passerini" userId="ec684a97d9b6a829" providerId="LiveId" clId="{DA8C7B24-D34C-45F8-A7E3-D30DEA821D29}" dt="2024-04-18T16:30:04.207" v="5019" actId="1076"/>
          <ac:picMkLst>
            <pc:docMk/>
            <pc:sldMk cId="3785920978" sldId="315"/>
            <ac:picMk id="11" creationId="{82ABF1F8-5D3D-BBB2-8FD8-9EDADDAD4910}"/>
          </ac:picMkLst>
        </pc:picChg>
      </pc:sldChg>
      <pc:sldChg chg="addSp delSp modSp mod">
        <pc:chgData name="Jefferson Passerini" userId="ec684a97d9b6a829" providerId="LiveId" clId="{DA8C7B24-D34C-45F8-A7E3-D30DEA821D29}" dt="2024-04-18T17:02:32.718" v="5101" actId="1076"/>
        <pc:sldMkLst>
          <pc:docMk/>
          <pc:sldMk cId="820543175" sldId="316"/>
        </pc:sldMkLst>
        <pc:spChg chg="mod">
          <ac:chgData name="Jefferson Passerini" userId="ec684a97d9b6a829" providerId="LiveId" clId="{DA8C7B24-D34C-45F8-A7E3-D30DEA821D29}" dt="2024-04-18T16:30:45.213" v="5035" actId="20577"/>
          <ac:spMkLst>
            <pc:docMk/>
            <pc:sldMk cId="820543175" sldId="316"/>
            <ac:spMk id="6" creationId="{1BF2CCAB-7606-1117-58CD-61645FF914B1}"/>
          </ac:spMkLst>
        </pc:spChg>
        <pc:spChg chg="mod">
          <ac:chgData name="Jefferson Passerini" userId="ec684a97d9b6a829" providerId="LiveId" clId="{DA8C7B24-D34C-45F8-A7E3-D30DEA821D29}" dt="2024-04-18T17:02:32.718" v="5101" actId="1076"/>
          <ac:spMkLst>
            <pc:docMk/>
            <pc:sldMk cId="820543175" sldId="316"/>
            <ac:spMk id="9" creationId="{9BD22AD3-394C-802E-3AB0-785C6E45D314}"/>
          </ac:spMkLst>
        </pc:spChg>
        <pc:picChg chg="add mod ord">
          <ac:chgData name="Jefferson Passerini" userId="ec684a97d9b6a829" providerId="LiveId" clId="{DA8C7B24-D34C-45F8-A7E3-D30DEA821D29}" dt="2024-04-18T17:02:29.749" v="5100" actId="1076"/>
          <ac:picMkLst>
            <pc:docMk/>
            <pc:sldMk cId="820543175" sldId="316"/>
            <ac:picMk id="7" creationId="{E5DE4C33-158B-107A-A1BE-2EB1A989F975}"/>
          </ac:picMkLst>
        </pc:picChg>
        <pc:picChg chg="del">
          <ac:chgData name="Jefferson Passerini" userId="ec684a97d9b6a829" providerId="LiveId" clId="{DA8C7B24-D34C-45F8-A7E3-D30DEA821D29}" dt="2024-04-18T17:02:16.720" v="5094" actId="478"/>
          <ac:picMkLst>
            <pc:docMk/>
            <pc:sldMk cId="820543175" sldId="316"/>
            <ac:picMk id="8" creationId="{8EFF415D-6A3B-B51C-7705-BE2D31AE2E49}"/>
          </ac:picMkLst>
        </pc:picChg>
      </pc:sldChg>
      <pc:sldChg chg="addSp delSp modSp mod">
        <pc:chgData name="Jefferson Passerini" userId="ec684a97d9b6a829" providerId="LiveId" clId="{DA8C7B24-D34C-45F8-A7E3-D30DEA821D29}" dt="2024-04-18T17:02:58.253" v="5109" actId="1035"/>
        <pc:sldMkLst>
          <pc:docMk/>
          <pc:sldMk cId="316481923" sldId="317"/>
        </pc:sldMkLst>
        <pc:spChg chg="mod">
          <ac:chgData name="Jefferson Passerini" userId="ec684a97d9b6a829" providerId="LiveId" clId="{DA8C7B24-D34C-45F8-A7E3-D30DEA821D29}" dt="2024-04-18T17:02:58.253" v="5109" actId="1035"/>
          <ac:spMkLst>
            <pc:docMk/>
            <pc:sldMk cId="316481923" sldId="317"/>
            <ac:spMk id="2" creationId="{43D50298-122A-B2CE-0F1F-EA8C66BD9C4B}"/>
          </ac:spMkLst>
        </pc:spChg>
        <pc:picChg chg="add mod ord">
          <ac:chgData name="Jefferson Passerini" userId="ec684a97d9b6a829" providerId="LiveId" clId="{DA8C7B24-D34C-45F8-A7E3-D30DEA821D29}" dt="2024-04-18T17:02:47.966" v="5106" actId="14100"/>
          <ac:picMkLst>
            <pc:docMk/>
            <pc:sldMk cId="316481923" sldId="317"/>
            <ac:picMk id="7" creationId="{3B49F67C-5633-74FA-2C9B-F83E36B1FA3F}"/>
          </ac:picMkLst>
        </pc:picChg>
        <pc:picChg chg="del">
          <ac:chgData name="Jefferson Passerini" userId="ec684a97d9b6a829" providerId="LiveId" clId="{DA8C7B24-D34C-45F8-A7E3-D30DEA821D29}" dt="2024-04-18T17:02:38.190" v="5102" actId="478"/>
          <ac:picMkLst>
            <pc:docMk/>
            <pc:sldMk cId="316481923" sldId="317"/>
            <ac:picMk id="8" creationId="{8EFF415D-6A3B-B51C-7705-BE2D31AE2E49}"/>
          </ac:picMkLst>
        </pc:picChg>
        <pc:picChg chg="del">
          <ac:chgData name="Jefferson Passerini" userId="ec684a97d9b6a829" providerId="LiveId" clId="{DA8C7B24-D34C-45F8-A7E3-D30DEA821D29}" dt="2024-04-18T16:34:58.711" v="5036" actId="478"/>
          <ac:picMkLst>
            <pc:docMk/>
            <pc:sldMk cId="316481923" sldId="317"/>
            <ac:picMk id="9" creationId="{C81F2640-C2F2-7CBF-EBB1-3871E29BC0FB}"/>
          </ac:picMkLst>
        </pc:picChg>
        <pc:picChg chg="add mod">
          <ac:chgData name="Jefferson Passerini" userId="ec684a97d9b6a829" providerId="LiveId" clId="{DA8C7B24-D34C-45F8-A7E3-D30DEA821D29}" dt="2024-04-18T16:35:39.253" v="5040" actId="1076"/>
          <ac:picMkLst>
            <pc:docMk/>
            <pc:sldMk cId="316481923" sldId="317"/>
            <ac:picMk id="11" creationId="{23BCBE86-3B21-732E-0CB8-27F430527D3D}"/>
          </ac:picMkLst>
        </pc:picChg>
      </pc:sldChg>
      <pc:sldChg chg="addSp delSp modSp mod">
        <pc:chgData name="Jefferson Passerini" userId="ec684a97d9b6a829" providerId="LiveId" clId="{DA8C7B24-D34C-45F8-A7E3-D30DEA821D29}" dt="2024-04-18T17:03:24.843" v="5116" actId="1076"/>
        <pc:sldMkLst>
          <pc:docMk/>
          <pc:sldMk cId="195450161" sldId="318"/>
        </pc:sldMkLst>
        <pc:spChg chg="mod">
          <ac:chgData name="Jefferson Passerini" userId="ec684a97d9b6a829" providerId="LiveId" clId="{DA8C7B24-D34C-45F8-A7E3-D30DEA821D29}" dt="2024-04-18T17:03:24.843" v="5116" actId="1076"/>
          <ac:spMkLst>
            <pc:docMk/>
            <pc:sldMk cId="195450161" sldId="318"/>
            <ac:spMk id="2" creationId="{43D50298-122A-B2CE-0F1F-EA8C66BD9C4B}"/>
          </ac:spMkLst>
        </pc:spChg>
        <pc:picChg chg="add mod ord">
          <ac:chgData name="Jefferson Passerini" userId="ec684a97d9b6a829" providerId="LiveId" clId="{DA8C7B24-D34C-45F8-A7E3-D30DEA821D29}" dt="2024-04-18T17:03:20.524" v="5115" actId="1076"/>
          <ac:picMkLst>
            <pc:docMk/>
            <pc:sldMk cId="195450161" sldId="318"/>
            <ac:picMk id="7" creationId="{1809EB43-6578-FF3F-4B75-3C241302790D}"/>
          </ac:picMkLst>
        </pc:picChg>
        <pc:picChg chg="del">
          <ac:chgData name="Jefferson Passerini" userId="ec684a97d9b6a829" providerId="LiveId" clId="{DA8C7B24-D34C-45F8-A7E3-D30DEA821D29}" dt="2024-04-18T17:03:09.210" v="5110" actId="478"/>
          <ac:picMkLst>
            <pc:docMk/>
            <pc:sldMk cId="195450161" sldId="318"/>
            <ac:picMk id="8" creationId="{8EFF415D-6A3B-B51C-7705-BE2D31AE2E49}"/>
          </ac:picMkLst>
        </pc:picChg>
        <pc:picChg chg="add del mod">
          <ac:chgData name="Jefferson Passerini" userId="ec684a97d9b6a829" providerId="LiveId" clId="{DA8C7B24-D34C-45F8-A7E3-D30DEA821D29}" dt="2024-04-18T16:38:38.579" v="5047" actId="478"/>
          <ac:picMkLst>
            <pc:docMk/>
            <pc:sldMk cId="195450161" sldId="318"/>
            <ac:picMk id="9" creationId="{3F3DBEC7-510D-D7E0-486F-9A262E6EF0E6}"/>
          </ac:picMkLst>
        </pc:picChg>
        <pc:picChg chg="del">
          <ac:chgData name="Jefferson Passerini" userId="ec684a97d9b6a829" providerId="LiveId" clId="{DA8C7B24-D34C-45F8-A7E3-D30DEA821D29}" dt="2024-04-18T16:37:02.408" v="5041" actId="478"/>
          <ac:picMkLst>
            <pc:docMk/>
            <pc:sldMk cId="195450161" sldId="318"/>
            <ac:picMk id="10" creationId="{38125096-16EC-85B1-1807-3DF93CD92026}"/>
          </ac:picMkLst>
        </pc:picChg>
        <pc:picChg chg="add mod">
          <ac:chgData name="Jefferson Passerini" userId="ec684a97d9b6a829" providerId="LiveId" clId="{DA8C7B24-D34C-45F8-A7E3-D30DEA821D29}" dt="2024-04-18T16:38:44.138" v="5051" actId="1076"/>
          <ac:picMkLst>
            <pc:docMk/>
            <pc:sldMk cId="195450161" sldId="318"/>
            <ac:picMk id="13" creationId="{2566DC3E-B9B3-EEA4-6A6D-585E8E96FD93}"/>
          </ac:picMkLst>
        </pc:picChg>
      </pc:sldChg>
      <pc:sldChg chg="addSp delSp modSp mod">
        <pc:chgData name="Jefferson Passerini" userId="ec684a97d9b6a829" providerId="LiveId" clId="{DA8C7B24-D34C-45F8-A7E3-D30DEA821D29}" dt="2024-04-18T17:03:36.741" v="5119"/>
        <pc:sldMkLst>
          <pc:docMk/>
          <pc:sldMk cId="2486094153" sldId="319"/>
        </pc:sldMkLst>
        <pc:spChg chg="del">
          <ac:chgData name="Jefferson Passerini" userId="ec684a97d9b6a829" providerId="LiveId" clId="{DA8C7B24-D34C-45F8-A7E3-D30DEA821D29}" dt="2024-04-18T17:03:35.675" v="5118" actId="478"/>
          <ac:spMkLst>
            <pc:docMk/>
            <pc:sldMk cId="2486094153" sldId="319"/>
            <ac:spMk id="2" creationId="{43D50298-122A-B2CE-0F1F-EA8C66BD9C4B}"/>
          </ac:spMkLst>
        </pc:spChg>
        <pc:spChg chg="add mod">
          <ac:chgData name="Jefferson Passerini" userId="ec684a97d9b6a829" providerId="LiveId" clId="{DA8C7B24-D34C-45F8-A7E3-D30DEA821D29}" dt="2024-04-18T17:03:36.741" v="5119"/>
          <ac:spMkLst>
            <pc:docMk/>
            <pc:sldMk cId="2486094153" sldId="319"/>
            <ac:spMk id="9" creationId="{BC71D4D7-BC7F-6BC4-8234-6F67CBFEF5FC}"/>
          </ac:spMkLst>
        </pc:spChg>
        <pc:picChg chg="add mod">
          <ac:chgData name="Jefferson Passerini" userId="ec684a97d9b6a829" providerId="LiveId" clId="{DA8C7B24-D34C-45F8-A7E3-D30DEA821D29}" dt="2024-04-18T17:03:36.741" v="5119"/>
          <ac:picMkLst>
            <pc:docMk/>
            <pc:sldMk cId="2486094153" sldId="319"/>
            <ac:picMk id="7" creationId="{45233686-6AFA-9145-3F7D-5FFB3913E0FD}"/>
          </ac:picMkLst>
        </pc:picChg>
        <pc:picChg chg="del">
          <ac:chgData name="Jefferson Passerini" userId="ec684a97d9b6a829" providerId="LiveId" clId="{DA8C7B24-D34C-45F8-A7E3-D30DEA821D29}" dt="2024-04-18T17:03:34.832" v="5117" actId="478"/>
          <ac:picMkLst>
            <pc:docMk/>
            <pc:sldMk cId="2486094153" sldId="319"/>
            <ac:picMk id="8" creationId="{8EFF415D-6A3B-B51C-7705-BE2D31AE2E49}"/>
          </ac:picMkLst>
        </pc:picChg>
        <pc:picChg chg="del">
          <ac:chgData name="Jefferson Passerini" userId="ec684a97d9b6a829" providerId="LiveId" clId="{DA8C7B24-D34C-45F8-A7E3-D30DEA821D29}" dt="2024-04-18T16:38:49.130" v="5052" actId="478"/>
          <ac:picMkLst>
            <pc:docMk/>
            <pc:sldMk cId="2486094153" sldId="319"/>
            <ac:picMk id="9" creationId="{2BB94AF6-BA7A-DB07-A3BD-E0AEF5E49F4D}"/>
          </ac:picMkLst>
        </pc:picChg>
        <pc:picChg chg="add mod">
          <ac:chgData name="Jefferson Passerini" userId="ec684a97d9b6a829" providerId="LiveId" clId="{DA8C7B24-D34C-45F8-A7E3-D30DEA821D29}" dt="2024-04-18T16:40:53.748" v="5057" actId="1076"/>
          <ac:picMkLst>
            <pc:docMk/>
            <pc:sldMk cId="2486094153" sldId="319"/>
            <ac:picMk id="10" creationId="{CE1274FC-0BBC-43C1-C61F-4EE118CA5AE1}"/>
          </ac:picMkLst>
        </pc:picChg>
      </pc:sldChg>
      <pc:sldChg chg="addSp delSp modSp mod">
        <pc:chgData name="Jefferson Passerini" userId="ec684a97d9b6a829" providerId="LiveId" clId="{DA8C7B24-D34C-45F8-A7E3-D30DEA821D29}" dt="2024-04-18T17:03:43.687" v="5122"/>
        <pc:sldMkLst>
          <pc:docMk/>
          <pc:sldMk cId="3690888793" sldId="320"/>
        </pc:sldMkLst>
        <pc:spChg chg="del">
          <ac:chgData name="Jefferson Passerini" userId="ec684a97d9b6a829" providerId="LiveId" clId="{DA8C7B24-D34C-45F8-A7E3-D30DEA821D29}" dt="2024-04-18T17:03:42.420" v="5121" actId="478"/>
          <ac:spMkLst>
            <pc:docMk/>
            <pc:sldMk cId="3690888793" sldId="320"/>
            <ac:spMk id="2" creationId="{43D50298-122A-B2CE-0F1F-EA8C66BD9C4B}"/>
          </ac:spMkLst>
        </pc:spChg>
        <pc:spChg chg="add mod">
          <ac:chgData name="Jefferson Passerini" userId="ec684a97d9b6a829" providerId="LiveId" clId="{DA8C7B24-D34C-45F8-A7E3-D30DEA821D29}" dt="2024-04-18T17:03:43.687" v="5122"/>
          <ac:spMkLst>
            <pc:docMk/>
            <pc:sldMk cId="3690888793" sldId="320"/>
            <ac:spMk id="10" creationId="{21015BB6-7D14-AF0B-4E9F-6C85B064141E}"/>
          </ac:spMkLst>
        </pc:spChg>
        <pc:picChg chg="add mod">
          <ac:chgData name="Jefferson Passerini" userId="ec684a97d9b6a829" providerId="LiveId" clId="{DA8C7B24-D34C-45F8-A7E3-D30DEA821D29}" dt="2024-04-18T17:03:43.687" v="5122"/>
          <ac:picMkLst>
            <pc:docMk/>
            <pc:sldMk cId="3690888793" sldId="320"/>
            <ac:picMk id="7" creationId="{92AD1D9C-7EE0-B06B-65E4-4D68EF9E5248}"/>
          </ac:picMkLst>
        </pc:picChg>
        <pc:picChg chg="del">
          <ac:chgData name="Jefferson Passerini" userId="ec684a97d9b6a829" providerId="LiveId" clId="{DA8C7B24-D34C-45F8-A7E3-D30DEA821D29}" dt="2024-04-18T17:03:39.963" v="5120" actId="478"/>
          <ac:picMkLst>
            <pc:docMk/>
            <pc:sldMk cId="3690888793" sldId="320"/>
            <ac:picMk id="8" creationId="{8EFF415D-6A3B-B51C-7705-BE2D31AE2E49}"/>
          </ac:picMkLst>
        </pc:picChg>
        <pc:picChg chg="add mod">
          <ac:chgData name="Jefferson Passerini" userId="ec684a97d9b6a829" providerId="LiveId" clId="{DA8C7B24-D34C-45F8-A7E3-D30DEA821D29}" dt="2024-04-18T16:42:21.983" v="5063" actId="1076"/>
          <ac:picMkLst>
            <pc:docMk/>
            <pc:sldMk cId="3690888793" sldId="320"/>
            <ac:picMk id="9" creationId="{249A4F94-C04C-43B5-1319-DE318AA92E98}"/>
          </ac:picMkLst>
        </pc:picChg>
        <pc:picChg chg="del">
          <ac:chgData name="Jefferson Passerini" userId="ec684a97d9b6a829" providerId="LiveId" clId="{DA8C7B24-D34C-45F8-A7E3-D30DEA821D29}" dt="2024-04-18T16:42:14.328" v="5058" actId="478"/>
          <ac:picMkLst>
            <pc:docMk/>
            <pc:sldMk cId="3690888793" sldId="320"/>
            <ac:picMk id="10" creationId="{8FBA6E31-EC46-5067-75A4-9364DDAA81F5}"/>
          </ac:picMkLst>
        </pc:picChg>
      </pc:sldChg>
      <pc:sldChg chg="addSp delSp modSp mod">
        <pc:chgData name="Jefferson Passerini" userId="ec684a97d9b6a829" providerId="LiveId" clId="{DA8C7B24-D34C-45F8-A7E3-D30DEA821D29}" dt="2024-04-18T17:04:20.439" v="5131" actId="1076"/>
        <pc:sldMkLst>
          <pc:docMk/>
          <pc:sldMk cId="2242749303" sldId="321"/>
        </pc:sldMkLst>
        <pc:spChg chg="mod">
          <ac:chgData name="Jefferson Passerini" userId="ec684a97d9b6a829" providerId="LiveId" clId="{DA8C7B24-D34C-45F8-A7E3-D30DEA821D29}" dt="2024-04-18T17:04:20.439" v="5131" actId="1076"/>
          <ac:spMkLst>
            <pc:docMk/>
            <pc:sldMk cId="2242749303" sldId="321"/>
            <ac:spMk id="2" creationId="{43D50298-122A-B2CE-0F1F-EA8C66BD9C4B}"/>
          </ac:spMkLst>
        </pc:spChg>
        <pc:spChg chg="add del mod">
          <ac:chgData name="Jefferson Passerini" userId="ec684a97d9b6a829" providerId="LiveId" clId="{DA8C7B24-D34C-45F8-A7E3-D30DEA821D29}" dt="2024-04-18T17:04:06.826" v="5126" actId="478"/>
          <ac:spMkLst>
            <pc:docMk/>
            <pc:sldMk cId="2242749303" sldId="321"/>
            <ac:spMk id="11" creationId="{C9FDCE1F-F0C7-CEE9-AC60-8CE42D5C2DF3}"/>
          </ac:spMkLst>
        </pc:spChg>
        <pc:picChg chg="del">
          <ac:chgData name="Jefferson Passerini" userId="ec684a97d9b6a829" providerId="LiveId" clId="{DA8C7B24-D34C-45F8-A7E3-D30DEA821D29}" dt="2024-04-18T17:03:50.588" v="5123" actId="478"/>
          <ac:picMkLst>
            <pc:docMk/>
            <pc:sldMk cId="2242749303" sldId="321"/>
            <ac:picMk id="8" creationId="{8EFF415D-6A3B-B51C-7705-BE2D31AE2E49}"/>
          </ac:picMkLst>
        </pc:picChg>
        <pc:picChg chg="add mod ord">
          <ac:chgData name="Jefferson Passerini" userId="ec684a97d9b6a829" providerId="LiveId" clId="{DA8C7B24-D34C-45F8-A7E3-D30DEA821D29}" dt="2024-04-18T17:04:16.344" v="5130" actId="1076"/>
          <ac:picMkLst>
            <pc:docMk/>
            <pc:sldMk cId="2242749303" sldId="321"/>
            <ac:picMk id="9" creationId="{13F1AEDB-6ECA-4724-275F-6906F5FD2049}"/>
          </ac:picMkLst>
        </pc:picChg>
        <pc:picChg chg="add mod">
          <ac:chgData name="Jefferson Passerini" userId="ec684a97d9b6a829" providerId="LiveId" clId="{DA8C7B24-D34C-45F8-A7E3-D30DEA821D29}" dt="2024-04-18T16:44:03.202" v="5069" actId="1076"/>
          <ac:picMkLst>
            <pc:docMk/>
            <pc:sldMk cId="2242749303" sldId="321"/>
            <ac:picMk id="10" creationId="{A7D06ADC-48A8-10B2-08FD-A70ECF21B4B7}"/>
          </ac:picMkLst>
        </pc:picChg>
        <pc:picChg chg="del">
          <ac:chgData name="Jefferson Passerini" userId="ec684a97d9b6a829" providerId="LiveId" clId="{DA8C7B24-D34C-45F8-A7E3-D30DEA821D29}" dt="2024-04-18T16:43:55.938" v="5064" actId="478"/>
          <ac:picMkLst>
            <pc:docMk/>
            <pc:sldMk cId="2242749303" sldId="321"/>
            <ac:picMk id="11" creationId="{87AF4C53-FCAE-5EF0-8797-F29E50B15FA3}"/>
          </ac:picMkLst>
        </pc:picChg>
      </pc:sldChg>
      <pc:sldChg chg="addSp delSp modSp mod">
        <pc:chgData name="Jefferson Passerini" userId="ec684a97d9b6a829" providerId="LiveId" clId="{DA8C7B24-D34C-45F8-A7E3-D30DEA821D29}" dt="2024-04-18T17:04:43.111" v="5154" actId="14100"/>
        <pc:sldMkLst>
          <pc:docMk/>
          <pc:sldMk cId="868859778" sldId="322"/>
        </pc:sldMkLst>
        <pc:spChg chg="del">
          <ac:chgData name="Jefferson Passerini" userId="ec684a97d9b6a829" providerId="LiveId" clId="{DA8C7B24-D34C-45F8-A7E3-D30DEA821D29}" dt="2024-04-18T17:04:31.001" v="5133" actId="478"/>
          <ac:spMkLst>
            <pc:docMk/>
            <pc:sldMk cId="868859778" sldId="322"/>
            <ac:spMk id="2" creationId="{43D50298-122A-B2CE-0F1F-EA8C66BD9C4B}"/>
          </ac:spMkLst>
        </pc:spChg>
        <pc:spChg chg="add mod">
          <ac:chgData name="Jefferson Passerini" userId="ec684a97d9b6a829" providerId="LiveId" clId="{DA8C7B24-D34C-45F8-A7E3-D30DEA821D29}" dt="2024-04-18T17:04:43.111" v="5154" actId="14100"/>
          <ac:spMkLst>
            <pc:docMk/>
            <pc:sldMk cId="868859778" sldId="322"/>
            <ac:spMk id="10" creationId="{0BCF29F7-56A1-027C-EC76-A237F0E46808}"/>
          </ac:spMkLst>
        </pc:spChg>
        <pc:picChg chg="del">
          <ac:chgData name="Jefferson Passerini" userId="ec684a97d9b6a829" providerId="LiveId" clId="{DA8C7B24-D34C-45F8-A7E3-D30DEA821D29}" dt="2024-04-18T17:04:30.031" v="5132" actId="478"/>
          <ac:picMkLst>
            <pc:docMk/>
            <pc:sldMk cId="868859778" sldId="322"/>
            <ac:picMk id="8" creationId="{8EFF415D-6A3B-B51C-7705-BE2D31AE2E49}"/>
          </ac:picMkLst>
        </pc:picChg>
        <pc:picChg chg="add mod">
          <ac:chgData name="Jefferson Passerini" userId="ec684a97d9b6a829" providerId="LiveId" clId="{DA8C7B24-D34C-45F8-A7E3-D30DEA821D29}" dt="2024-04-18T17:04:32.001" v="5134"/>
          <ac:picMkLst>
            <pc:docMk/>
            <pc:sldMk cId="868859778" sldId="322"/>
            <ac:picMk id="9" creationId="{29834FFA-DA1B-7D28-B056-817132131B84}"/>
          </ac:picMkLst>
        </pc:picChg>
        <pc:picChg chg="add del">
          <ac:chgData name="Jefferson Passerini" userId="ec684a97d9b6a829" providerId="LiveId" clId="{DA8C7B24-D34C-45F8-A7E3-D30DEA821D29}" dt="2024-04-18T16:46:51.761" v="5072" actId="478"/>
          <ac:picMkLst>
            <pc:docMk/>
            <pc:sldMk cId="868859778" sldId="322"/>
            <ac:picMk id="10" creationId="{71DCFD56-1C65-3AAE-581F-DA2CA62F826C}"/>
          </ac:picMkLst>
        </pc:picChg>
        <pc:picChg chg="add mod ord">
          <ac:chgData name="Jefferson Passerini" userId="ec684a97d9b6a829" providerId="LiveId" clId="{DA8C7B24-D34C-45F8-A7E3-D30DEA821D29}" dt="2024-04-18T16:47:01.687" v="5078" actId="167"/>
          <ac:picMkLst>
            <pc:docMk/>
            <pc:sldMk cId="868859778" sldId="322"/>
            <ac:picMk id="11" creationId="{302C3F85-B8D0-594E-6A3F-4851BDBF6B72}"/>
          </ac:picMkLst>
        </pc:picChg>
      </pc:sldChg>
      <pc:sldChg chg="addSp delSp modSp mod">
        <pc:chgData name="Jefferson Passerini" userId="ec684a97d9b6a829" providerId="LiveId" clId="{DA8C7B24-D34C-45F8-A7E3-D30DEA821D29}" dt="2024-04-18T17:04:53.789" v="5157"/>
        <pc:sldMkLst>
          <pc:docMk/>
          <pc:sldMk cId="3271141545" sldId="323"/>
        </pc:sldMkLst>
        <pc:spChg chg="del">
          <ac:chgData name="Jefferson Passerini" userId="ec684a97d9b6a829" providerId="LiveId" clId="{DA8C7B24-D34C-45F8-A7E3-D30DEA821D29}" dt="2024-04-18T17:04:52.584" v="5156" actId="478"/>
          <ac:spMkLst>
            <pc:docMk/>
            <pc:sldMk cId="3271141545" sldId="323"/>
            <ac:spMk id="2" creationId="{43D50298-122A-B2CE-0F1F-EA8C66BD9C4B}"/>
          </ac:spMkLst>
        </pc:spChg>
        <pc:spChg chg="add mod">
          <ac:chgData name="Jefferson Passerini" userId="ec684a97d9b6a829" providerId="LiveId" clId="{DA8C7B24-D34C-45F8-A7E3-D30DEA821D29}" dt="2024-04-18T17:04:53.789" v="5157"/>
          <ac:spMkLst>
            <pc:docMk/>
            <pc:sldMk cId="3271141545" sldId="323"/>
            <ac:spMk id="11" creationId="{69D12489-692D-AF07-BC12-E6F6C4F90FA8}"/>
          </ac:spMkLst>
        </pc:spChg>
        <pc:picChg chg="del">
          <ac:chgData name="Jefferson Passerini" userId="ec684a97d9b6a829" providerId="LiveId" clId="{DA8C7B24-D34C-45F8-A7E3-D30DEA821D29}" dt="2024-04-18T17:04:51.692" v="5155" actId="478"/>
          <ac:picMkLst>
            <pc:docMk/>
            <pc:sldMk cId="3271141545" sldId="323"/>
            <ac:picMk id="8" creationId="{8EFF415D-6A3B-B51C-7705-BE2D31AE2E49}"/>
          </ac:picMkLst>
        </pc:picChg>
        <pc:picChg chg="add mod">
          <ac:chgData name="Jefferson Passerini" userId="ec684a97d9b6a829" providerId="LiveId" clId="{DA8C7B24-D34C-45F8-A7E3-D30DEA821D29}" dt="2024-04-18T17:04:53.789" v="5157"/>
          <ac:picMkLst>
            <pc:docMk/>
            <pc:sldMk cId="3271141545" sldId="323"/>
            <ac:picMk id="9" creationId="{EBFB27F6-4C0E-6DC7-4048-8198F403830B}"/>
          </ac:picMkLst>
        </pc:picChg>
        <pc:picChg chg="add mod ord">
          <ac:chgData name="Jefferson Passerini" userId="ec684a97d9b6a829" providerId="LiveId" clId="{DA8C7B24-D34C-45F8-A7E3-D30DEA821D29}" dt="2024-04-18T16:49:04.264" v="5083" actId="167"/>
          <ac:picMkLst>
            <pc:docMk/>
            <pc:sldMk cId="3271141545" sldId="323"/>
            <ac:picMk id="10" creationId="{36171662-31A4-FA0B-32D3-D504D6717364}"/>
          </ac:picMkLst>
        </pc:picChg>
        <pc:picChg chg="del">
          <ac:chgData name="Jefferson Passerini" userId="ec684a97d9b6a829" providerId="LiveId" clId="{DA8C7B24-D34C-45F8-A7E3-D30DEA821D29}" dt="2024-04-18T16:48:55.234" v="5079" actId="478"/>
          <ac:picMkLst>
            <pc:docMk/>
            <pc:sldMk cId="3271141545" sldId="323"/>
            <ac:picMk id="11" creationId="{062E3DE9-987F-1E0A-2B02-8ADCF9333326}"/>
          </ac:picMkLst>
        </pc:picChg>
      </pc:sldChg>
      <pc:sldChg chg="addSp delSp modSp mod">
        <pc:chgData name="Jefferson Passerini" userId="ec684a97d9b6a829" providerId="LiveId" clId="{DA8C7B24-D34C-45F8-A7E3-D30DEA821D29}" dt="2024-04-18T17:05:17.708" v="5162" actId="1076"/>
        <pc:sldMkLst>
          <pc:docMk/>
          <pc:sldMk cId="196917162" sldId="324"/>
        </pc:sldMkLst>
        <pc:spChg chg="del">
          <ac:chgData name="Jefferson Passerini" userId="ec684a97d9b6a829" providerId="LiveId" clId="{DA8C7B24-D34C-45F8-A7E3-D30DEA821D29}" dt="2024-04-18T17:05:10.836" v="5160" actId="478"/>
          <ac:spMkLst>
            <pc:docMk/>
            <pc:sldMk cId="196917162" sldId="324"/>
            <ac:spMk id="2" creationId="{43D50298-122A-B2CE-0F1F-EA8C66BD9C4B}"/>
          </ac:spMkLst>
        </pc:spChg>
        <pc:spChg chg="add mod">
          <ac:chgData name="Jefferson Passerini" userId="ec684a97d9b6a829" providerId="LiveId" clId="{DA8C7B24-D34C-45F8-A7E3-D30DEA821D29}" dt="2024-04-18T17:05:17.708" v="5162" actId="1076"/>
          <ac:spMkLst>
            <pc:docMk/>
            <pc:sldMk cId="196917162" sldId="324"/>
            <ac:spMk id="10" creationId="{8F904669-8D79-D83E-CB42-69722EA58663}"/>
          </ac:spMkLst>
        </pc:spChg>
        <pc:picChg chg="add mod">
          <ac:chgData name="Jefferson Passerini" userId="ec684a97d9b6a829" providerId="LiveId" clId="{DA8C7B24-D34C-45F8-A7E3-D30DEA821D29}" dt="2024-04-18T17:05:14.276" v="5161" actId="14100"/>
          <ac:picMkLst>
            <pc:docMk/>
            <pc:sldMk cId="196917162" sldId="324"/>
            <ac:picMk id="7" creationId="{61EB62A4-AA87-738F-58ED-722D9D4225CC}"/>
          </ac:picMkLst>
        </pc:picChg>
        <pc:picChg chg="del">
          <ac:chgData name="Jefferson Passerini" userId="ec684a97d9b6a829" providerId="LiveId" clId="{DA8C7B24-D34C-45F8-A7E3-D30DEA821D29}" dt="2024-04-18T17:05:02.224" v="5158" actId="478"/>
          <ac:picMkLst>
            <pc:docMk/>
            <pc:sldMk cId="196917162" sldId="324"/>
            <ac:picMk id="8" creationId="{8EFF415D-6A3B-B51C-7705-BE2D31AE2E49}"/>
          </ac:picMkLst>
        </pc:picChg>
        <pc:picChg chg="add mod ord">
          <ac:chgData name="Jefferson Passerini" userId="ec684a97d9b6a829" providerId="LiveId" clId="{DA8C7B24-D34C-45F8-A7E3-D30DEA821D29}" dt="2024-04-18T16:58:57.016" v="5088" actId="167"/>
          <ac:picMkLst>
            <pc:docMk/>
            <pc:sldMk cId="196917162" sldId="324"/>
            <ac:picMk id="9" creationId="{8C698404-0EE8-4537-0518-36ECD50C71AA}"/>
          </ac:picMkLst>
        </pc:picChg>
        <pc:picChg chg="del">
          <ac:chgData name="Jefferson Passerini" userId="ec684a97d9b6a829" providerId="LiveId" clId="{DA8C7B24-D34C-45F8-A7E3-D30DEA821D29}" dt="2024-04-18T16:58:47.714" v="5084" actId="478"/>
          <ac:picMkLst>
            <pc:docMk/>
            <pc:sldMk cId="196917162" sldId="324"/>
            <ac:picMk id="10" creationId="{EA406F97-1ECE-D3F0-0ED9-9FFD355EA679}"/>
          </ac:picMkLst>
        </pc:picChg>
      </pc:sldChg>
      <pc:sldChg chg="addSp delSp modSp mod">
        <pc:chgData name="Jefferson Passerini" userId="ec684a97d9b6a829" providerId="LiveId" clId="{DA8C7B24-D34C-45F8-A7E3-D30DEA821D29}" dt="2024-04-18T16:59:20.633" v="5093" actId="1076"/>
        <pc:sldMkLst>
          <pc:docMk/>
          <pc:sldMk cId="3815242128" sldId="325"/>
        </pc:sldMkLst>
        <pc:picChg chg="add mod">
          <ac:chgData name="Jefferson Passerini" userId="ec684a97d9b6a829" providerId="LiveId" clId="{DA8C7B24-D34C-45F8-A7E3-D30DEA821D29}" dt="2024-04-18T16:59:20.633" v="5093" actId="1076"/>
          <ac:picMkLst>
            <pc:docMk/>
            <pc:sldMk cId="3815242128" sldId="325"/>
            <ac:picMk id="5" creationId="{6C6FF656-302C-2E96-4E82-38435DA3AEDF}"/>
          </ac:picMkLst>
        </pc:picChg>
        <pc:picChg chg="del">
          <ac:chgData name="Jefferson Passerini" userId="ec684a97d9b6a829" providerId="LiveId" clId="{DA8C7B24-D34C-45F8-A7E3-D30DEA821D29}" dt="2024-04-18T16:59:06.889" v="5089" actId="478"/>
          <ac:picMkLst>
            <pc:docMk/>
            <pc:sldMk cId="3815242128" sldId="325"/>
            <ac:picMk id="11" creationId="{82ABF1F8-5D3D-BBB2-8FD8-9EDADDAD4910}"/>
          </ac:picMkLst>
        </pc:picChg>
      </pc:sldChg>
    </pc:docChg>
  </pc:docChgLst>
  <pc:docChgLst>
    <pc:chgData name="Jefferson Passerini" userId="ec684a97d9b6a829" providerId="LiveId" clId="{6D4B5001-5DF0-4AF5-979B-4C3C5DA419DE}"/>
    <pc:docChg chg="undo custSel addSld delSld modSld sldOrd">
      <pc:chgData name="Jefferson Passerini" userId="ec684a97d9b6a829" providerId="LiveId" clId="{6D4B5001-5DF0-4AF5-979B-4C3C5DA419DE}" dt="2024-03-21T19:43:49.602" v="6723" actId="1076"/>
      <pc:docMkLst>
        <pc:docMk/>
      </pc:docMkLst>
      <pc:sldChg chg="addSp delSp modSp add del mod setBg">
        <pc:chgData name="Jefferson Passerini" userId="ec684a97d9b6a829" providerId="LiveId" clId="{6D4B5001-5DF0-4AF5-979B-4C3C5DA419DE}" dt="2024-03-21T11:40:00.518" v="86" actId="20577"/>
        <pc:sldMkLst>
          <pc:docMk/>
          <pc:sldMk cId="3568309152" sldId="256"/>
        </pc:sldMkLst>
        <pc:spChg chg="mod">
          <ac:chgData name="Jefferson Passerini" userId="ec684a97d9b6a829" providerId="LiveId" clId="{6D4B5001-5DF0-4AF5-979B-4C3C5DA419DE}" dt="2024-03-21T11:40:00.518" v="86" actId="20577"/>
          <ac:spMkLst>
            <pc:docMk/>
            <pc:sldMk cId="3568309152" sldId="256"/>
            <ac:spMk id="2" creationId="{2E243026-E16F-9CDD-AE56-CF691B008A41}"/>
          </ac:spMkLst>
        </pc:spChg>
        <pc:spChg chg="mod">
          <ac:chgData name="Jefferson Passerini" userId="ec684a97d9b6a829" providerId="LiveId" clId="{6D4B5001-5DF0-4AF5-979B-4C3C5DA419DE}" dt="2024-03-21T11:39:53.914" v="81" actId="26606"/>
          <ac:spMkLst>
            <pc:docMk/>
            <pc:sldMk cId="3568309152" sldId="256"/>
            <ac:spMk id="3" creationId="{A782A01C-CDB4-BEF0-9F78-DD3F68C87023}"/>
          </ac:spMkLst>
        </pc:spChg>
        <pc:spChg chg="add del">
          <ac:chgData name="Jefferson Passerini" userId="ec684a97d9b6a829" providerId="LiveId" clId="{6D4B5001-5DF0-4AF5-979B-4C3C5DA419DE}" dt="2024-03-21T11:39:53.914" v="81" actId="26606"/>
          <ac:spMkLst>
            <pc:docMk/>
            <pc:sldMk cId="3568309152" sldId="256"/>
            <ac:spMk id="10" creationId="{0671A8AE-40A1-4631-A6B8-581AFF065482}"/>
          </ac:spMkLst>
        </pc:spChg>
        <pc:spChg chg="add del">
          <ac:chgData name="Jefferson Passerini" userId="ec684a97d9b6a829" providerId="LiveId" clId="{6D4B5001-5DF0-4AF5-979B-4C3C5DA419DE}" dt="2024-03-21T11:39:53.914" v="81" actId="26606"/>
          <ac:spMkLst>
            <pc:docMk/>
            <pc:sldMk cId="3568309152" sldId="256"/>
            <ac:spMk id="12" creationId="{AB58EF07-17C2-48CF-ABB0-EEF1F17CB8F0}"/>
          </ac:spMkLst>
        </pc:spChg>
        <pc:spChg chg="add del">
          <ac:chgData name="Jefferson Passerini" userId="ec684a97d9b6a829" providerId="LiveId" clId="{6D4B5001-5DF0-4AF5-979B-4C3C5DA419DE}" dt="2024-03-21T11:39:53.914" v="81" actId="26606"/>
          <ac:spMkLst>
            <pc:docMk/>
            <pc:sldMk cId="3568309152" sldId="256"/>
            <ac:spMk id="14" creationId="{AF2F604E-43BE-4DC3-B983-E071523364F8}"/>
          </ac:spMkLst>
        </pc:spChg>
        <pc:spChg chg="add del">
          <ac:chgData name="Jefferson Passerini" userId="ec684a97d9b6a829" providerId="LiveId" clId="{6D4B5001-5DF0-4AF5-979B-4C3C5DA419DE}" dt="2024-03-21T11:39:53.914" v="81" actId="26606"/>
          <ac:spMkLst>
            <pc:docMk/>
            <pc:sldMk cId="3568309152" sldId="256"/>
            <ac:spMk id="16" creationId="{08C9B587-E65E-4B52-B37C-ABEBB6E87928}"/>
          </ac:spMkLst>
        </pc:spChg>
        <pc:spChg chg="add del">
          <ac:chgData name="Jefferson Passerini" userId="ec684a97d9b6a829" providerId="LiveId" clId="{6D4B5001-5DF0-4AF5-979B-4C3C5DA419DE}" dt="2024-03-21T11:38:47.304" v="48" actId="26606"/>
          <ac:spMkLst>
            <pc:docMk/>
            <pc:sldMk cId="3568309152" sldId="256"/>
            <ac:spMk id="21" creationId="{06DA9DF9-31F7-4056-B42E-878CC92417B8}"/>
          </ac:spMkLst>
        </pc:spChg>
        <pc:spChg chg="add del">
          <ac:chgData name="Jefferson Passerini" userId="ec684a97d9b6a829" providerId="LiveId" clId="{6D4B5001-5DF0-4AF5-979B-4C3C5DA419DE}" dt="2024-03-21T11:38:53.808" v="50" actId="26606"/>
          <ac:spMkLst>
            <pc:docMk/>
            <pc:sldMk cId="3568309152" sldId="256"/>
            <ac:spMk id="23" creationId="{7CCFC2C6-6238-4A2F-93DE-2ADF74AF635E}"/>
          </ac:spMkLst>
        </pc:spChg>
        <pc:spChg chg="add del">
          <ac:chgData name="Jefferson Passerini" userId="ec684a97d9b6a829" providerId="LiveId" clId="{6D4B5001-5DF0-4AF5-979B-4C3C5DA419DE}" dt="2024-03-21T11:38:53.808" v="50" actId="26606"/>
          <ac:spMkLst>
            <pc:docMk/>
            <pc:sldMk cId="3568309152" sldId="256"/>
            <ac:spMk id="24" creationId="{6CCA5F87-1D1E-45CB-8D83-FC7EEFAD9935}"/>
          </ac:spMkLst>
        </pc:spChg>
        <pc:spChg chg="add del">
          <ac:chgData name="Jefferson Passerini" userId="ec684a97d9b6a829" providerId="LiveId" clId="{6D4B5001-5DF0-4AF5-979B-4C3C5DA419DE}" dt="2024-03-21T11:38:53.808" v="50" actId="26606"/>
          <ac:spMkLst>
            <pc:docMk/>
            <pc:sldMk cId="3568309152" sldId="256"/>
            <ac:spMk id="25" creationId="{AF2F604E-43BE-4DC3-B983-E071523364F8}"/>
          </ac:spMkLst>
        </pc:spChg>
        <pc:spChg chg="add del">
          <ac:chgData name="Jefferson Passerini" userId="ec684a97d9b6a829" providerId="LiveId" clId="{6D4B5001-5DF0-4AF5-979B-4C3C5DA419DE}" dt="2024-03-21T11:38:53.808" v="50" actId="26606"/>
          <ac:spMkLst>
            <pc:docMk/>
            <pc:sldMk cId="3568309152" sldId="256"/>
            <ac:spMk id="27" creationId="{08C9B587-E65E-4B52-B37C-ABEBB6E87928}"/>
          </ac:spMkLst>
        </pc:spChg>
        <pc:spChg chg="add del">
          <ac:chgData name="Jefferson Passerini" userId="ec684a97d9b6a829" providerId="LiveId" clId="{6D4B5001-5DF0-4AF5-979B-4C3C5DA419DE}" dt="2024-03-21T11:39:05.926" v="52" actId="26606"/>
          <ac:spMkLst>
            <pc:docMk/>
            <pc:sldMk cId="3568309152" sldId="256"/>
            <ac:spMk id="29" creationId="{0671A8AE-40A1-4631-A6B8-581AFF065482}"/>
          </ac:spMkLst>
        </pc:spChg>
        <pc:spChg chg="add del">
          <ac:chgData name="Jefferson Passerini" userId="ec684a97d9b6a829" providerId="LiveId" clId="{6D4B5001-5DF0-4AF5-979B-4C3C5DA419DE}" dt="2024-03-21T11:39:05.926" v="52" actId="26606"/>
          <ac:spMkLst>
            <pc:docMk/>
            <pc:sldMk cId="3568309152" sldId="256"/>
            <ac:spMk id="30" creationId="{AB58EF07-17C2-48CF-ABB0-EEF1F17CB8F0}"/>
          </ac:spMkLst>
        </pc:spChg>
        <pc:spChg chg="add del">
          <ac:chgData name="Jefferson Passerini" userId="ec684a97d9b6a829" providerId="LiveId" clId="{6D4B5001-5DF0-4AF5-979B-4C3C5DA419DE}" dt="2024-03-21T11:39:05.926" v="52" actId="26606"/>
          <ac:spMkLst>
            <pc:docMk/>
            <pc:sldMk cId="3568309152" sldId="256"/>
            <ac:spMk id="31" creationId="{AF2F604E-43BE-4DC3-B983-E071523364F8}"/>
          </ac:spMkLst>
        </pc:spChg>
        <pc:spChg chg="add del">
          <ac:chgData name="Jefferson Passerini" userId="ec684a97d9b6a829" providerId="LiveId" clId="{6D4B5001-5DF0-4AF5-979B-4C3C5DA419DE}" dt="2024-03-21T11:39:05.926" v="52" actId="26606"/>
          <ac:spMkLst>
            <pc:docMk/>
            <pc:sldMk cId="3568309152" sldId="256"/>
            <ac:spMk id="32" creationId="{08C9B587-E65E-4B52-B37C-ABEBB6E87928}"/>
          </ac:spMkLst>
        </pc:spChg>
        <pc:spChg chg="add del">
          <ac:chgData name="Jefferson Passerini" userId="ec684a97d9b6a829" providerId="LiveId" clId="{6D4B5001-5DF0-4AF5-979B-4C3C5DA419DE}" dt="2024-03-21T11:39:08.510" v="54" actId="26606"/>
          <ac:spMkLst>
            <pc:docMk/>
            <pc:sldMk cId="3568309152" sldId="256"/>
            <ac:spMk id="34" creationId="{526E0BFB-CDF1-4990-8C11-AC849311E0A8}"/>
          </ac:spMkLst>
        </pc:spChg>
        <pc:spChg chg="add del">
          <ac:chgData name="Jefferson Passerini" userId="ec684a97d9b6a829" providerId="LiveId" clId="{6D4B5001-5DF0-4AF5-979B-4C3C5DA419DE}" dt="2024-03-21T11:39:08.510" v="54" actId="26606"/>
          <ac:spMkLst>
            <pc:docMk/>
            <pc:sldMk cId="3568309152" sldId="256"/>
            <ac:spMk id="35" creationId="{6069A1F8-9BEB-4786-9694-FC48B2D75D21}"/>
          </ac:spMkLst>
        </pc:spChg>
        <pc:spChg chg="add del">
          <ac:chgData name="Jefferson Passerini" userId="ec684a97d9b6a829" providerId="LiveId" clId="{6D4B5001-5DF0-4AF5-979B-4C3C5DA419DE}" dt="2024-03-21T11:39:08.510" v="54" actId="26606"/>
          <ac:spMkLst>
            <pc:docMk/>
            <pc:sldMk cId="3568309152" sldId="256"/>
            <ac:spMk id="36" creationId="{AF2F604E-43BE-4DC3-B983-E071523364F8}"/>
          </ac:spMkLst>
        </pc:spChg>
        <pc:spChg chg="add del">
          <ac:chgData name="Jefferson Passerini" userId="ec684a97d9b6a829" providerId="LiveId" clId="{6D4B5001-5DF0-4AF5-979B-4C3C5DA419DE}" dt="2024-03-21T11:39:08.510" v="54" actId="26606"/>
          <ac:spMkLst>
            <pc:docMk/>
            <pc:sldMk cId="3568309152" sldId="256"/>
            <ac:spMk id="37" creationId="{08C9B587-E65E-4B52-B37C-ABEBB6E87928}"/>
          </ac:spMkLst>
        </pc:spChg>
        <pc:spChg chg="add del">
          <ac:chgData name="Jefferson Passerini" userId="ec684a97d9b6a829" providerId="LiveId" clId="{6D4B5001-5DF0-4AF5-979B-4C3C5DA419DE}" dt="2024-03-21T11:39:13.030" v="56" actId="26606"/>
          <ac:spMkLst>
            <pc:docMk/>
            <pc:sldMk cId="3568309152" sldId="256"/>
            <ac:spMk id="39" creationId="{E91DC736-0EF8-4F87-9146-EBF1D2EE4D3D}"/>
          </ac:spMkLst>
        </pc:spChg>
        <pc:spChg chg="add del">
          <ac:chgData name="Jefferson Passerini" userId="ec684a97d9b6a829" providerId="LiveId" clId="{6D4B5001-5DF0-4AF5-979B-4C3C5DA419DE}" dt="2024-03-21T11:39:13.030" v="56" actId="26606"/>
          <ac:spMkLst>
            <pc:docMk/>
            <pc:sldMk cId="3568309152" sldId="256"/>
            <ac:spMk id="40" creationId="{097CD68E-23E3-4007-8847-CD0944C4F7BE}"/>
          </ac:spMkLst>
        </pc:spChg>
        <pc:spChg chg="add del">
          <ac:chgData name="Jefferson Passerini" userId="ec684a97d9b6a829" providerId="LiveId" clId="{6D4B5001-5DF0-4AF5-979B-4C3C5DA419DE}" dt="2024-03-21T11:39:13.030" v="56" actId="26606"/>
          <ac:spMkLst>
            <pc:docMk/>
            <pc:sldMk cId="3568309152" sldId="256"/>
            <ac:spMk id="41" creationId="{AF2F604E-43BE-4DC3-B983-E071523364F8}"/>
          </ac:spMkLst>
        </pc:spChg>
        <pc:spChg chg="add del">
          <ac:chgData name="Jefferson Passerini" userId="ec684a97d9b6a829" providerId="LiveId" clId="{6D4B5001-5DF0-4AF5-979B-4C3C5DA419DE}" dt="2024-03-21T11:39:13.030" v="56" actId="26606"/>
          <ac:spMkLst>
            <pc:docMk/>
            <pc:sldMk cId="3568309152" sldId="256"/>
            <ac:spMk id="42" creationId="{08C9B587-E65E-4B52-B37C-ABEBB6E87928}"/>
          </ac:spMkLst>
        </pc:spChg>
        <pc:spChg chg="add del">
          <ac:chgData name="Jefferson Passerini" userId="ec684a97d9b6a829" providerId="LiveId" clId="{6D4B5001-5DF0-4AF5-979B-4C3C5DA419DE}" dt="2024-03-21T11:39:16.215" v="58" actId="26606"/>
          <ac:spMkLst>
            <pc:docMk/>
            <pc:sldMk cId="3568309152" sldId="256"/>
            <ac:spMk id="44" creationId="{22A397E7-BF60-45B2-84C7-B074B76C37A7}"/>
          </ac:spMkLst>
        </pc:spChg>
        <pc:spChg chg="add del">
          <ac:chgData name="Jefferson Passerini" userId="ec684a97d9b6a829" providerId="LiveId" clId="{6D4B5001-5DF0-4AF5-979B-4C3C5DA419DE}" dt="2024-03-21T11:39:16.215" v="58" actId="26606"/>
          <ac:spMkLst>
            <pc:docMk/>
            <pc:sldMk cId="3568309152" sldId="256"/>
            <ac:spMk id="45" creationId="{890DEF05-784E-4B61-89E4-04C4ECF4E5A0}"/>
          </ac:spMkLst>
        </pc:spChg>
        <pc:spChg chg="add del">
          <ac:chgData name="Jefferson Passerini" userId="ec684a97d9b6a829" providerId="LiveId" clId="{6D4B5001-5DF0-4AF5-979B-4C3C5DA419DE}" dt="2024-03-21T11:39:19.767" v="60" actId="26606"/>
          <ac:spMkLst>
            <pc:docMk/>
            <pc:sldMk cId="3568309152" sldId="256"/>
            <ac:spMk id="48" creationId="{55666830-9A19-4E01-8505-D6C7F9AC5665}"/>
          </ac:spMkLst>
        </pc:spChg>
        <pc:spChg chg="add del">
          <ac:chgData name="Jefferson Passerini" userId="ec684a97d9b6a829" providerId="LiveId" clId="{6D4B5001-5DF0-4AF5-979B-4C3C5DA419DE}" dt="2024-03-21T11:39:19.767" v="60" actId="26606"/>
          <ac:spMkLst>
            <pc:docMk/>
            <pc:sldMk cId="3568309152" sldId="256"/>
            <ac:spMk id="49" creationId="{AE9FC877-7FB6-4D22-9988-35420644E202}"/>
          </ac:spMkLst>
        </pc:spChg>
        <pc:spChg chg="add del">
          <ac:chgData name="Jefferson Passerini" userId="ec684a97d9b6a829" providerId="LiveId" clId="{6D4B5001-5DF0-4AF5-979B-4C3C5DA419DE}" dt="2024-03-21T11:39:19.767" v="60" actId="26606"/>
          <ac:spMkLst>
            <pc:docMk/>
            <pc:sldMk cId="3568309152" sldId="256"/>
            <ac:spMk id="50" creationId="{E41809D1-F12E-46BB-B804-5F209D325E8B}"/>
          </ac:spMkLst>
        </pc:spChg>
        <pc:spChg chg="add del">
          <ac:chgData name="Jefferson Passerini" userId="ec684a97d9b6a829" providerId="LiveId" clId="{6D4B5001-5DF0-4AF5-979B-4C3C5DA419DE}" dt="2024-03-21T11:39:19.767" v="60" actId="26606"/>
          <ac:spMkLst>
            <pc:docMk/>
            <pc:sldMk cId="3568309152" sldId="256"/>
            <ac:spMk id="51" creationId="{AF2F604E-43BE-4DC3-B983-E071523364F8}"/>
          </ac:spMkLst>
        </pc:spChg>
        <pc:spChg chg="add del">
          <ac:chgData name="Jefferson Passerini" userId="ec684a97d9b6a829" providerId="LiveId" clId="{6D4B5001-5DF0-4AF5-979B-4C3C5DA419DE}" dt="2024-03-21T11:39:19.767" v="60" actId="26606"/>
          <ac:spMkLst>
            <pc:docMk/>
            <pc:sldMk cId="3568309152" sldId="256"/>
            <ac:spMk id="52" creationId="{08C9B587-E65E-4B52-B37C-ABEBB6E87928}"/>
          </ac:spMkLst>
        </pc:spChg>
        <pc:spChg chg="add del">
          <ac:chgData name="Jefferson Passerini" userId="ec684a97d9b6a829" providerId="LiveId" clId="{6D4B5001-5DF0-4AF5-979B-4C3C5DA419DE}" dt="2024-03-21T11:39:31.175" v="62" actId="26606"/>
          <ac:spMkLst>
            <pc:docMk/>
            <pc:sldMk cId="3568309152" sldId="256"/>
            <ac:spMk id="54" creationId="{C6B158B5-50B5-4927-A367-7C9F3AFE5DCB}"/>
          </ac:spMkLst>
        </pc:spChg>
        <pc:spChg chg="add del">
          <ac:chgData name="Jefferson Passerini" userId="ec684a97d9b6a829" providerId="LiveId" clId="{6D4B5001-5DF0-4AF5-979B-4C3C5DA419DE}" dt="2024-03-21T11:39:31.175" v="62" actId="26606"/>
          <ac:spMkLst>
            <pc:docMk/>
            <pc:sldMk cId="3568309152" sldId="256"/>
            <ac:spMk id="55" creationId="{B01367A3-F670-4BD9-9972-F7E97FC227ED}"/>
          </ac:spMkLst>
        </pc:spChg>
        <pc:spChg chg="add del">
          <ac:chgData name="Jefferson Passerini" userId="ec684a97d9b6a829" providerId="LiveId" clId="{6D4B5001-5DF0-4AF5-979B-4C3C5DA419DE}" dt="2024-03-21T11:39:31.175" v="62" actId="26606"/>
          <ac:spMkLst>
            <pc:docMk/>
            <pc:sldMk cId="3568309152" sldId="256"/>
            <ac:spMk id="56" creationId="{38C3DB02-606C-40EC-8381-7A29A1ADFAE7}"/>
          </ac:spMkLst>
        </pc:spChg>
        <pc:spChg chg="add del">
          <ac:chgData name="Jefferson Passerini" userId="ec684a97d9b6a829" providerId="LiveId" clId="{6D4B5001-5DF0-4AF5-979B-4C3C5DA419DE}" dt="2024-03-21T11:39:37.397" v="64" actId="26606"/>
          <ac:spMkLst>
            <pc:docMk/>
            <pc:sldMk cId="3568309152" sldId="256"/>
            <ac:spMk id="58" creationId="{D776D29F-0A2C-4F75-8582-7C7DFCBD11D5}"/>
          </ac:spMkLst>
        </pc:spChg>
        <pc:spChg chg="add del">
          <ac:chgData name="Jefferson Passerini" userId="ec684a97d9b6a829" providerId="LiveId" clId="{6D4B5001-5DF0-4AF5-979B-4C3C5DA419DE}" dt="2024-03-21T11:39:37.397" v="64" actId="26606"/>
          <ac:spMkLst>
            <pc:docMk/>
            <pc:sldMk cId="3568309152" sldId="256"/>
            <ac:spMk id="59" creationId="{C4D41903-2C9D-4F9E-AA1F-6161F8A6FC01}"/>
          </ac:spMkLst>
        </pc:spChg>
        <pc:spChg chg="add del">
          <ac:chgData name="Jefferson Passerini" userId="ec684a97d9b6a829" providerId="LiveId" clId="{6D4B5001-5DF0-4AF5-979B-4C3C5DA419DE}" dt="2024-03-21T11:39:37.397" v="64" actId="26606"/>
          <ac:spMkLst>
            <pc:docMk/>
            <pc:sldMk cId="3568309152" sldId="256"/>
            <ac:spMk id="60" creationId="{9E4574B5-C90E-412D-BAB0-B9F483290C67}"/>
          </ac:spMkLst>
        </pc:spChg>
        <pc:spChg chg="add del">
          <ac:chgData name="Jefferson Passerini" userId="ec684a97d9b6a829" providerId="LiveId" clId="{6D4B5001-5DF0-4AF5-979B-4C3C5DA419DE}" dt="2024-03-21T11:39:39.501" v="66" actId="26606"/>
          <ac:spMkLst>
            <pc:docMk/>
            <pc:sldMk cId="3568309152" sldId="256"/>
            <ac:spMk id="62" creationId="{55666830-9A19-4E01-8505-D6C7F9AC5665}"/>
          </ac:spMkLst>
        </pc:spChg>
        <pc:spChg chg="add del">
          <ac:chgData name="Jefferson Passerini" userId="ec684a97d9b6a829" providerId="LiveId" clId="{6D4B5001-5DF0-4AF5-979B-4C3C5DA419DE}" dt="2024-03-21T11:39:39.501" v="66" actId="26606"/>
          <ac:spMkLst>
            <pc:docMk/>
            <pc:sldMk cId="3568309152" sldId="256"/>
            <ac:spMk id="63" creationId="{AE9FC877-7FB6-4D22-9988-35420644E202}"/>
          </ac:spMkLst>
        </pc:spChg>
        <pc:spChg chg="add del">
          <ac:chgData name="Jefferson Passerini" userId="ec684a97d9b6a829" providerId="LiveId" clId="{6D4B5001-5DF0-4AF5-979B-4C3C5DA419DE}" dt="2024-03-21T11:39:39.501" v="66" actId="26606"/>
          <ac:spMkLst>
            <pc:docMk/>
            <pc:sldMk cId="3568309152" sldId="256"/>
            <ac:spMk id="64" creationId="{E41809D1-F12E-46BB-B804-5F209D325E8B}"/>
          </ac:spMkLst>
        </pc:spChg>
        <pc:spChg chg="add del">
          <ac:chgData name="Jefferson Passerini" userId="ec684a97d9b6a829" providerId="LiveId" clId="{6D4B5001-5DF0-4AF5-979B-4C3C5DA419DE}" dt="2024-03-21T11:39:39.501" v="66" actId="26606"/>
          <ac:spMkLst>
            <pc:docMk/>
            <pc:sldMk cId="3568309152" sldId="256"/>
            <ac:spMk id="65" creationId="{AF2F604E-43BE-4DC3-B983-E071523364F8}"/>
          </ac:spMkLst>
        </pc:spChg>
        <pc:spChg chg="add del">
          <ac:chgData name="Jefferson Passerini" userId="ec684a97d9b6a829" providerId="LiveId" clId="{6D4B5001-5DF0-4AF5-979B-4C3C5DA419DE}" dt="2024-03-21T11:39:39.501" v="66" actId="26606"/>
          <ac:spMkLst>
            <pc:docMk/>
            <pc:sldMk cId="3568309152" sldId="256"/>
            <ac:spMk id="66" creationId="{08C9B587-E65E-4B52-B37C-ABEBB6E87928}"/>
          </ac:spMkLst>
        </pc:spChg>
        <pc:spChg chg="add del">
          <ac:chgData name="Jefferson Passerini" userId="ec684a97d9b6a829" providerId="LiveId" clId="{6D4B5001-5DF0-4AF5-979B-4C3C5DA419DE}" dt="2024-03-21T11:39:42.741" v="68" actId="26606"/>
          <ac:spMkLst>
            <pc:docMk/>
            <pc:sldMk cId="3568309152" sldId="256"/>
            <ac:spMk id="68" creationId="{526E0BFB-CDF1-4990-8C11-AC849311E0A8}"/>
          </ac:spMkLst>
        </pc:spChg>
        <pc:spChg chg="add del">
          <ac:chgData name="Jefferson Passerini" userId="ec684a97d9b6a829" providerId="LiveId" clId="{6D4B5001-5DF0-4AF5-979B-4C3C5DA419DE}" dt="2024-03-21T11:39:42.741" v="68" actId="26606"/>
          <ac:spMkLst>
            <pc:docMk/>
            <pc:sldMk cId="3568309152" sldId="256"/>
            <ac:spMk id="69" creationId="{6069A1F8-9BEB-4786-9694-FC48B2D75D21}"/>
          </ac:spMkLst>
        </pc:spChg>
        <pc:spChg chg="add del">
          <ac:chgData name="Jefferson Passerini" userId="ec684a97d9b6a829" providerId="LiveId" clId="{6D4B5001-5DF0-4AF5-979B-4C3C5DA419DE}" dt="2024-03-21T11:39:42.741" v="68" actId="26606"/>
          <ac:spMkLst>
            <pc:docMk/>
            <pc:sldMk cId="3568309152" sldId="256"/>
            <ac:spMk id="70" creationId="{AF2F604E-43BE-4DC3-B983-E071523364F8}"/>
          </ac:spMkLst>
        </pc:spChg>
        <pc:spChg chg="add del">
          <ac:chgData name="Jefferson Passerini" userId="ec684a97d9b6a829" providerId="LiveId" clId="{6D4B5001-5DF0-4AF5-979B-4C3C5DA419DE}" dt="2024-03-21T11:39:42.741" v="68" actId="26606"/>
          <ac:spMkLst>
            <pc:docMk/>
            <pc:sldMk cId="3568309152" sldId="256"/>
            <ac:spMk id="71" creationId="{08C9B587-E65E-4B52-B37C-ABEBB6E87928}"/>
          </ac:spMkLst>
        </pc:spChg>
        <pc:spChg chg="add del">
          <ac:chgData name="Jefferson Passerini" userId="ec684a97d9b6a829" providerId="LiveId" clId="{6D4B5001-5DF0-4AF5-979B-4C3C5DA419DE}" dt="2024-03-21T11:39:47.684" v="70" actId="26606"/>
          <ac:spMkLst>
            <pc:docMk/>
            <pc:sldMk cId="3568309152" sldId="256"/>
            <ac:spMk id="73" creationId="{6CCA5F87-1D1E-45CB-8D83-FC7EEFAD9935}"/>
          </ac:spMkLst>
        </pc:spChg>
        <pc:spChg chg="add del">
          <ac:chgData name="Jefferson Passerini" userId="ec684a97d9b6a829" providerId="LiveId" clId="{6D4B5001-5DF0-4AF5-979B-4C3C5DA419DE}" dt="2024-03-21T11:39:47.684" v="70" actId="26606"/>
          <ac:spMkLst>
            <pc:docMk/>
            <pc:sldMk cId="3568309152" sldId="256"/>
            <ac:spMk id="74" creationId="{7CCFC2C6-6238-4A2F-93DE-2ADF74AF635E}"/>
          </ac:spMkLst>
        </pc:spChg>
        <pc:spChg chg="add del">
          <ac:chgData name="Jefferson Passerini" userId="ec684a97d9b6a829" providerId="LiveId" clId="{6D4B5001-5DF0-4AF5-979B-4C3C5DA419DE}" dt="2024-03-21T11:39:47.684" v="70" actId="26606"/>
          <ac:spMkLst>
            <pc:docMk/>
            <pc:sldMk cId="3568309152" sldId="256"/>
            <ac:spMk id="75" creationId="{AF2F604E-43BE-4DC3-B983-E071523364F8}"/>
          </ac:spMkLst>
        </pc:spChg>
        <pc:spChg chg="add del">
          <ac:chgData name="Jefferson Passerini" userId="ec684a97d9b6a829" providerId="LiveId" clId="{6D4B5001-5DF0-4AF5-979B-4C3C5DA419DE}" dt="2024-03-21T11:39:47.684" v="70" actId="26606"/>
          <ac:spMkLst>
            <pc:docMk/>
            <pc:sldMk cId="3568309152" sldId="256"/>
            <ac:spMk id="76" creationId="{08C9B587-E65E-4B52-B37C-ABEBB6E87928}"/>
          </ac:spMkLst>
        </pc:spChg>
        <pc:spChg chg="add del">
          <ac:chgData name="Jefferson Passerini" userId="ec684a97d9b6a829" providerId="LiveId" clId="{6D4B5001-5DF0-4AF5-979B-4C3C5DA419DE}" dt="2024-03-21T11:39:49.835" v="72" actId="26606"/>
          <ac:spMkLst>
            <pc:docMk/>
            <pc:sldMk cId="3568309152" sldId="256"/>
            <ac:spMk id="78" creationId="{0671A8AE-40A1-4631-A6B8-581AFF065482}"/>
          </ac:spMkLst>
        </pc:spChg>
        <pc:spChg chg="add del">
          <ac:chgData name="Jefferson Passerini" userId="ec684a97d9b6a829" providerId="LiveId" clId="{6D4B5001-5DF0-4AF5-979B-4C3C5DA419DE}" dt="2024-03-21T11:39:49.835" v="72" actId="26606"/>
          <ac:spMkLst>
            <pc:docMk/>
            <pc:sldMk cId="3568309152" sldId="256"/>
            <ac:spMk id="79" creationId="{AB58EF07-17C2-48CF-ABB0-EEF1F17CB8F0}"/>
          </ac:spMkLst>
        </pc:spChg>
        <pc:spChg chg="add del">
          <ac:chgData name="Jefferson Passerini" userId="ec684a97d9b6a829" providerId="LiveId" clId="{6D4B5001-5DF0-4AF5-979B-4C3C5DA419DE}" dt="2024-03-21T11:39:49.835" v="72" actId="26606"/>
          <ac:spMkLst>
            <pc:docMk/>
            <pc:sldMk cId="3568309152" sldId="256"/>
            <ac:spMk id="80" creationId="{AF2F604E-43BE-4DC3-B983-E071523364F8}"/>
          </ac:spMkLst>
        </pc:spChg>
        <pc:spChg chg="add del">
          <ac:chgData name="Jefferson Passerini" userId="ec684a97d9b6a829" providerId="LiveId" clId="{6D4B5001-5DF0-4AF5-979B-4C3C5DA419DE}" dt="2024-03-21T11:39:49.835" v="72" actId="26606"/>
          <ac:spMkLst>
            <pc:docMk/>
            <pc:sldMk cId="3568309152" sldId="256"/>
            <ac:spMk id="81" creationId="{08C9B587-E65E-4B52-B37C-ABEBB6E87928}"/>
          </ac:spMkLst>
        </pc:spChg>
        <pc:spChg chg="add del">
          <ac:chgData name="Jefferson Passerini" userId="ec684a97d9b6a829" providerId="LiveId" clId="{6D4B5001-5DF0-4AF5-979B-4C3C5DA419DE}" dt="2024-03-21T11:39:50.510" v="74" actId="26606"/>
          <ac:spMkLst>
            <pc:docMk/>
            <pc:sldMk cId="3568309152" sldId="256"/>
            <ac:spMk id="83" creationId="{9B7AD9F6-8CE7-4299-8FC6-328F4DCD3FF9}"/>
          </ac:spMkLst>
        </pc:spChg>
        <pc:spChg chg="add del">
          <ac:chgData name="Jefferson Passerini" userId="ec684a97d9b6a829" providerId="LiveId" clId="{6D4B5001-5DF0-4AF5-979B-4C3C5DA419DE}" dt="2024-03-21T11:39:50.510" v="74" actId="26606"/>
          <ac:spMkLst>
            <pc:docMk/>
            <pc:sldMk cId="3568309152" sldId="256"/>
            <ac:spMk id="84" creationId="{F49775AF-8896-43EE-92C6-83497D6DC56F}"/>
          </ac:spMkLst>
        </pc:spChg>
        <pc:spChg chg="add del">
          <ac:chgData name="Jefferson Passerini" userId="ec684a97d9b6a829" providerId="LiveId" clId="{6D4B5001-5DF0-4AF5-979B-4C3C5DA419DE}" dt="2024-03-21T11:39:51.613" v="76" actId="26606"/>
          <ac:spMkLst>
            <pc:docMk/>
            <pc:sldMk cId="3568309152" sldId="256"/>
            <ac:spMk id="86" creationId="{9203DE33-2CD4-4CA8-9AF3-37C3B65133B0}"/>
          </ac:spMkLst>
        </pc:spChg>
        <pc:spChg chg="add del">
          <ac:chgData name="Jefferson Passerini" userId="ec684a97d9b6a829" providerId="LiveId" clId="{6D4B5001-5DF0-4AF5-979B-4C3C5DA419DE}" dt="2024-03-21T11:39:51.613" v="76" actId="26606"/>
          <ac:spMkLst>
            <pc:docMk/>
            <pc:sldMk cId="3568309152" sldId="256"/>
            <ac:spMk id="87" creationId="{0AF57B88-1D4C-41FA-A761-EC1DD10C35CB}"/>
          </ac:spMkLst>
        </pc:spChg>
        <pc:spChg chg="add del">
          <ac:chgData name="Jefferson Passerini" userId="ec684a97d9b6a829" providerId="LiveId" clId="{6D4B5001-5DF0-4AF5-979B-4C3C5DA419DE}" dt="2024-03-21T11:39:51.613" v="76" actId="26606"/>
          <ac:spMkLst>
            <pc:docMk/>
            <pc:sldMk cId="3568309152" sldId="256"/>
            <ac:spMk id="88" creationId="{D2548F45-5164-4ABB-8212-7F293FDED8D4}"/>
          </ac:spMkLst>
        </pc:spChg>
        <pc:spChg chg="add del">
          <ac:chgData name="Jefferson Passerini" userId="ec684a97d9b6a829" providerId="LiveId" clId="{6D4B5001-5DF0-4AF5-979B-4C3C5DA419DE}" dt="2024-03-21T11:39:51.613" v="76" actId="26606"/>
          <ac:spMkLst>
            <pc:docMk/>
            <pc:sldMk cId="3568309152" sldId="256"/>
            <ac:spMk id="89" creationId="{5E81CCFB-7BEF-4186-86FB-D09450B4D02D}"/>
          </ac:spMkLst>
        </pc:spChg>
        <pc:spChg chg="add del">
          <ac:chgData name="Jefferson Passerini" userId="ec684a97d9b6a829" providerId="LiveId" clId="{6D4B5001-5DF0-4AF5-979B-4C3C5DA419DE}" dt="2024-03-21T11:39:52.372" v="78" actId="26606"/>
          <ac:spMkLst>
            <pc:docMk/>
            <pc:sldMk cId="3568309152" sldId="256"/>
            <ac:spMk id="91" creationId="{657F69E0-C4B0-4BEC-A689-4F8D877F05D4}"/>
          </ac:spMkLst>
        </pc:spChg>
        <pc:spChg chg="add del">
          <ac:chgData name="Jefferson Passerini" userId="ec684a97d9b6a829" providerId="LiveId" clId="{6D4B5001-5DF0-4AF5-979B-4C3C5DA419DE}" dt="2024-03-21T11:39:52.372" v="78" actId="26606"/>
          <ac:spMkLst>
            <pc:docMk/>
            <pc:sldMk cId="3568309152" sldId="256"/>
            <ac:spMk id="92" creationId="{9F6380B4-6A1C-481E-8408-B4E6C75B9B81}"/>
          </ac:spMkLst>
        </pc:spChg>
        <pc:spChg chg="add del">
          <ac:chgData name="Jefferson Passerini" userId="ec684a97d9b6a829" providerId="LiveId" clId="{6D4B5001-5DF0-4AF5-979B-4C3C5DA419DE}" dt="2024-03-21T11:39:53.909" v="80" actId="26606"/>
          <ac:spMkLst>
            <pc:docMk/>
            <pc:sldMk cId="3568309152" sldId="256"/>
            <ac:spMk id="94" creationId="{06DA9DF9-31F7-4056-B42E-878CC92417B8}"/>
          </ac:spMkLst>
        </pc:spChg>
        <pc:spChg chg="add">
          <ac:chgData name="Jefferson Passerini" userId="ec684a97d9b6a829" providerId="LiveId" clId="{6D4B5001-5DF0-4AF5-979B-4C3C5DA419DE}" dt="2024-03-21T11:39:53.914" v="81" actId="26606"/>
          <ac:spMkLst>
            <pc:docMk/>
            <pc:sldMk cId="3568309152" sldId="256"/>
            <ac:spMk id="96" creationId="{6CCA5F87-1D1E-45CB-8D83-FC7EEFAD9935}"/>
          </ac:spMkLst>
        </pc:spChg>
        <pc:spChg chg="add">
          <ac:chgData name="Jefferson Passerini" userId="ec684a97d9b6a829" providerId="LiveId" clId="{6D4B5001-5DF0-4AF5-979B-4C3C5DA419DE}" dt="2024-03-21T11:39:53.914" v="81" actId="26606"/>
          <ac:spMkLst>
            <pc:docMk/>
            <pc:sldMk cId="3568309152" sldId="256"/>
            <ac:spMk id="97" creationId="{7CCFC2C6-6238-4A2F-93DE-2ADF74AF635E}"/>
          </ac:spMkLst>
        </pc:spChg>
        <pc:spChg chg="add">
          <ac:chgData name="Jefferson Passerini" userId="ec684a97d9b6a829" providerId="LiveId" clId="{6D4B5001-5DF0-4AF5-979B-4C3C5DA419DE}" dt="2024-03-21T11:39:53.914" v="81" actId="26606"/>
          <ac:spMkLst>
            <pc:docMk/>
            <pc:sldMk cId="3568309152" sldId="256"/>
            <ac:spMk id="98" creationId="{AF2F604E-43BE-4DC3-B983-E071523364F8}"/>
          </ac:spMkLst>
        </pc:spChg>
        <pc:spChg chg="add">
          <ac:chgData name="Jefferson Passerini" userId="ec684a97d9b6a829" providerId="LiveId" clId="{6D4B5001-5DF0-4AF5-979B-4C3C5DA419DE}" dt="2024-03-21T11:39:53.914" v="81" actId="26606"/>
          <ac:spMkLst>
            <pc:docMk/>
            <pc:sldMk cId="3568309152" sldId="256"/>
            <ac:spMk id="99" creationId="{08C9B587-E65E-4B52-B37C-ABEBB6E87928}"/>
          </ac:spMkLst>
        </pc:spChg>
        <pc:picChg chg="add mod ord">
          <ac:chgData name="Jefferson Passerini" userId="ec684a97d9b6a829" providerId="LiveId" clId="{6D4B5001-5DF0-4AF5-979B-4C3C5DA419DE}" dt="2024-03-21T11:39:53.914" v="81" actId="26606"/>
          <ac:picMkLst>
            <pc:docMk/>
            <pc:sldMk cId="3568309152" sldId="256"/>
            <ac:picMk id="5" creationId="{EBE3FC52-5A76-24EA-1193-423900A04683}"/>
          </ac:picMkLst>
        </pc:picChg>
        <pc:picChg chg="del">
          <ac:chgData name="Jefferson Passerini" userId="ec684a97d9b6a829" providerId="LiveId" clId="{6D4B5001-5DF0-4AF5-979B-4C3C5DA419DE}" dt="2024-03-21T11:38:07.342" v="39" actId="478"/>
          <ac:picMkLst>
            <pc:docMk/>
            <pc:sldMk cId="3568309152" sldId="256"/>
            <ac:picMk id="9" creationId="{76CDCC1C-6B42-ABCD-AB39-FB8A3E1D97EC}"/>
          </ac:picMkLst>
        </pc:picChg>
        <pc:cxnChg chg="add del">
          <ac:chgData name="Jefferson Passerini" userId="ec684a97d9b6a829" providerId="LiveId" clId="{6D4B5001-5DF0-4AF5-979B-4C3C5DA419DE}" dt="2024-03-21T11:39:16.215" v="58" actId="26606"/>
          <ac:cxnSpMkLst>
            <pc:docMk/>
            <pc:sldMk cId="3568309152" sldId="256"/>
            <ac:cxnSpMk id="46" creationId="{C41BAEC7-F7B0-4224-8B18-8F74B7D87F0B}"/>
          </ac:cxnSpMkLst>
        </pc:cxnChg>
      </pc:sldChg>
      <pc:sldChg chg="del">
        <pc:chgData name="Jefferson Passerini" userId="ec684a97d9b6a829" providerId="LiveId" clId="{6D4B5001-5DF0-4AF5-979B-4C3C5DA419DE}" dt="2024-03-21T11:37:25.348" v="0" actId="47"/>
        <pc:sldMkLst>
          <pc:docMk/>
          <pc:sldMk cId="0" sldId="258"/>
        </pc:sldMkLst>
      </pc:sldChg>
      <pc:sldChg chg="del">
        <pc:chgData name="Jefferson Passerini" userId="ec684a97d9b6a829" providerId="LiveId" clId="{6D4B5001-5DF0-4AF5-979B-4C3C5DA419DE}" dt="2024-03-21T11:37:25.811" v="1" actId="47"/>
        <pc:sldMkLst>
          <pc:docMk/>
          <pc:sldMk cId="0" sldId="259"/>
        </pc:sldMkLst>
      </pc:sldChg>
      <pc:sldChg chg="modSp add del mod">
        <pc:chgData name="Jefferson Passerini" userId="ec684a97d9b6a829" providerId="LiveId" clId="{6D4B5001-5DF0-4AF5-979B-4C3C5DA419DE}" dt="2024-03-21T11:40:56.306" v="223" actId="20577"/>
        <pc:sldMkLst>
          <pc:docMk/>
          <pc:sldMk cId="1879529569" sldId="287"/>
        </pc:sldMkLst>
        <pc:spChg chg="mod">
          <ac:chgData name="Jefferson Passerini" userId="ec684a97d9b6a829" providerId="LiveId" clId="{6D4B5001-5DF0-4AF5-979B-4C3C5DA419DE}" dt="2024-03-21T11:40:56.306" v="223" actId="20577"/>
          <ac:spMkLst>
            <pc:docMk/>
            <pc:sldMk cId="1879529569" sldId="287"/>
            <ac:spMk id="3" creationId="{212081E4-07F6-C689-2ACC-B6CADD634983}"/>
          </ac:spMkLst>
        </pc:spChg>
        <pc:spChg chg="mod">
          <ac:chgData name="Jefferson Passerini" userId="ec684a97d9b6a829" providerId="LiveId" clId="{6D4B5001-5DF0-4AF5-979B-4C3C5DA419DE}" dt="2024-03-21T11:37:45.822" v="37" actId="20577"/>
          <ac:spMkLst>
            <pc:docMk/>
            <pc:sldMk cId="1879529569" sldId="287"/>
            <ac:spMk id="4" creationId="{5EA05B02-D80D-3624-D3E0-6EB75542A97B}"/>
          </ac:spMkLst>
        </pc:spChg>
      </pc:sldChg>
      <pc:sldChg chg="del">
        <pc:chgData name="Jefferson Passerini" userId="ec684a97d9b6a829" providerId="LiveId" clId="{6D4B5001-5DF0-4AF5-979B-4C3C5DA419DE}" dt="2024-03-21T11:37:26.211" v="2" actId="47"/>
        <pc:sldMkLst>
          <pc:docMk/>
          <pc:sldMk cId="2070466441" sldId="288"/>
        </pc:sldMkLst>
      </pc:sldChg>
      <pc:sldChg chg="modSp add mod">
        <pc:chgData name="Jefferson Passerini" userId="ec684a97d9b6a829" providerId="LiveId" clId="{6D4B5001-5DF0-4AF5-979B-4C3C5DA419DE}" dt="2024-03-21T11:44:13.471" v="863" actId="113"/>
        <pc:sldMkLst>
          <pc:docMk/>
          <pc:sldMk cId="3340361584" sldId="288"/>
        </pc:sldMkLst>
        <pc:spChg chg="mod">
          <ac:chgData name="Jefferson Passerini" userId="ec684a97d9b6a829" providerId="LiveId" clId="{6D4B5001-5DF0-4AF5-979B-4C3C5DA419DE}" dt="2024-03-21T11:44:13.471" v="863" actId="113"/>
          <ac:spMkLst>
            <pc:docMk/>
            <pc:sldMk cId="3340361584" sldId="288"/>
            <ac:spMk id="3" creationId="{212081E4-07F6-C689-2ACC-B6CADD634983}"/>
          </ac:spMkLst>
        </pc:spChg>
      </pc:sldChg>
      <pc:sldChg chg="addSp modSp add mod">
        <pc:chgData name="Jefferson Passerini" userId="ec684a97d9b6a829" providerId="LiveId" clId="{6D4B5001-5DF0-4AF5-979B-4C3C5DA419DE}" dt="2024-03-21T11:49:29.267" v="1493" actId="14100"/>
        <pc:sldMkLst>
          <pc:docMk/>
          <pc:sldMk cId="3299808390" sldId="289"/>
        </pc:sldMkLst>
        <pc:spChg chg="mod">
          <ac:chgData name="Jefferson Passerini" userId="ec684a97d9b6a829" providerId="LiveId" clId="{6D4B5001-5DF0-4AF5-979B-4C3C5DA419DE}" dt="2024-03-21T11:49:29.267" v="1493" actId="14100"/>
          <ac:spMkLst>
            <pc:docMk/>
            <pc:sldMk cId="3299808390" sldId="289"/>
            <ac:spMk id="3" creationId="{212081E4-07F6-C689-2ACC-B6CADD634983}"/>
          </ac:spMkLst>
        </pc:spChg>
        <pc:picChg chg="add mod">
          <ac:chgData name="Jefferson Passerini" userId="ec684a97d9b6a829" providerId="LiveId" clId="{6D4B5001-5DF0-4AF5-979B-4C3C5DA419DE}" dt="2024-03-21T11:49:26.867" v="1492" actId="14100"/>
          <ac:picMkLst>
            <pc:docMk/>
            <pc:sldMk cId="3299808390" sldId="289"/>
            <ac:picMk id="5" creationId="{7710C351-853E-BB68-48B5-690647BFBC77}"/>
          </ac:picMkLst>
        </pc:picChg>
      </pc:sldChg>
      <pc:sldChg chg="del">
        <pc:chgData name="Jefferson Passerini" userId="ec684a97d9b6a829" providerId="LiveId" clId="{6D4B5001-5DF0-4AF5-979B-4C3C5DA419DE}" dt="2024-03-21T11:37:26.623" v="3" actId="47"/>
        <pc:sldMkLst>
          <pc:docMk/>
          <pc:sldMk cId="3987549188" sldId="289"/>
        </pc:sldMkLst>
      </pc:sldChg>
      <pc:sldChg chg="del">
        <pc:chgData name="Jefferson Passerini" userId="ec684a97d9b6a829" providerId="LiveId" clId="{6D4B5001-5DF0-4AF5-979B-4C3C5DA419DE}" dt="2024-03-21T11:37:27.001" v="4" actId="47"/>
        <pc:sldMkLst>
          <pc:docMk/>
          <pc:sldMk cId="2477435955" sldId="290"/>
        </pc:sldMkLst>
      </pc:sldChg>
      <pc:sldChg chg="addSp delSp modSp add mod">
        <pc:chgData name="Jefferson Passerini" userId="ec684a97d9b6a829" providerId="LiveId" clId="{6D4B5001-5DF0-4AF5-979B-4C3C5DA419DE}" dt="2024-03-21T12:20:11.744" v="1594" actId="20577"/>
        <pc:sldMkLst>
          <pc:docMk/>
          <pc:sldMk cId="3147987833" sldId="290"/>
        </pc:sldMkLst>
        <pc:spChg chg="del">
          <ac:chgData name="Jefferson Passerini" userId="ec684a97d9b6a829" providerId="LiveId" clId="{6D4B5001-5DF0-4AF5-979B-4C3C5DA419DE}" dt="2024-03-21T12:15:46.186" v="1495" actId="478"/>
          <ac:spMkLst>
            <pc:docMk/>
            <pc:sldMk cId="3147987833" sldId="290"/>
            <ac:spMk id="3" creationId="{212081E4-07F6-C689-2ACC-B6CADD634983}"/>
          </ac:spMkLst>
        </pc:spChg>
        <pc:spChg chg="add del mod">
          <ac:chgData name="Jefferson Passerini" userId="ec684a97d9b6a829" providerId="LiveId" clId="{6D4B5001-5DF0-4AF5-979B-4C3C5DA419DE}" dt="2024-03-21T12:15:53.673" v="1496" actId="478"/>
          <ac:spMkLst>
            <pc:docMk/>
            <pc:sldMk cId="3147987833" sldId="290"/>
            <ac:spMk id="5" creationId="{BEC1E604-0A34-6E51-8B7B-79C6E89DE3A8}"/>
          </ac:spMkLst>
        </pc:spChg>
        <pc:spChg chg="add mod">
          <ac:chgData name="Jefferson Passerini" userId="ec684a97d9b6a829" providerId="LiveId" clId="{6D4B5001-5DF0-4AF5-979B-4C3C5DA419DE}" dt="2024-03-21T12:16:34.126" v="1528" actId="14100"/>
          <ac:spMkLst>
            <pc:docMk/>
            <pc:sldMk cId="3147987833" sldId="290"/>
            <ac:spMk id="6" creationId="{16D88F2F-6F25-EFA5-6552-3D1FB9E76C1E}"/>
          </ac:spMkLst>
        </pc:spChg>
        <pc:spChg chg="add mod">
          <ac:chgData name="Jefferson Passerini" userId="ec684a97d9b6a829" providerId="LiveId" clId="{6D4B5001-5DF0-4AF5-979B-4C3C5DA419DE}" dt="2024-03-21T12:20:00.776" v="1578" actId="1076"/>
          <ac:spMkLst>
            <pc:docMk/>
            <pc:sldMk cId="3147987833" sldId="290"/>
            <ac:spMk id="15" creationId="{649F61C5-08A9-AF3D-1EA7-43548EF3F689}"/>
          </ac:spMkLst>
        </pc:spChg>
        <pc:spChg chg="add mod">
          <ac:chgData name="Jefferson Passerini" userId="ec684a97d9b6a829" providerId="LiveId" clId="{6D4B5001-5DF0-4AF5-979B-4C3C5DA419DE}" dt="2024-03-21T12:20:11.744" v="1594" actId="20577"/>
          <ac:spMkLst>
            <pc:docMk/>
            <pc:sldMk cId="3147987833" sldId="290"/>
            <ac:spMk id="16" creationId="{A8B06D72-E57C-D6F3-7B81-4403CED3F6F7}"/>
          </ac:spMkLst>
        </pc:spChg>
        <pc:picChg chg="add mod ord">
          <ac:chgData name="Jefferson Passerini" userId="ec684a97d9b6a829" providerId="LiveId" clId="{6D4B5001-5DF0-4AF5-979B-4C3C5DA419DE}" dt="2024-03-21T12:19:19.996" v="1557" actId="14100"/>
          <ac:picMkLst>
            <pc:docMk/>
            <pc:sldMk cId="3147987833" sldId="290"/>
            <ac:picMk id="8" creationId="{D22B5EB8-3BF0-6679-8394-CF0957B442D9}"/>
          </ac:picMkLst>
        </pc:picChg>
        <pc:picChg chg="add mod ord">
          <ac:chgData name="Jefferson Passerini" userId="ec684a97d9b6a829" providerId="LiveId" clId="{6D4B5001-5DF0-4AF5-979B-4C3C5DA419DE}" dt="2024-03-21T12:19:41.386" v="1565" actId="1076"/>
          <ac:picMkLst>
            <pc:docMk/>
            <pc:sldMk cId="3147987833" sldId="290"/>
            <ac:picMk id="10" creationId="{99D5C7E3-058C-EE96-79A0-DB19196B59FD}"/>
          </ac:picMkLst>
        </pc:picChg>
        <pc:picChg chg="add mod">
          <ac:chgData name="Jefferson Passerini" userId="ec684a97d9b6a829" providerId="LiveId" clId="{6D4B5001-5DF0-4AF5-979B-4C3C5DA419DE}" dt="2024-03-21T12:19:31.387" v="1562" actId="1076"/>
          <ac:picMkLst>
            <pc:docMk/>
            <pc:sldMk cId="3147987833" sldId="290"/>
            <ac:picMk id="12" creationId="{C1CF6F6F-069C-A958-3B10-F667870F5710}"/>
          </ac:picMkLst>
        </pc:picChg>
        <pc:picChg chg="add mod">
          <ac:chgData name="Jefferson Passerini" userId="ec684a97d9b6a829" providerId="LiveId" clId="{6D4B5001-5DF0-4AF5-979B-4C3C5DA419DE}" dt="2024-03-21T12:19:33.970" v="1563" actId="1076"/>
          <ac:picMkLst>
            <pc:docMk/>
            <pc:sldMk cId="3147987833" sldId="290"/>
            <ac:picMk id="14" creationId="{CB6C5BE9-1B5A-322B-E534-07CD094125AE}"/>
          </ac:picMkLst>
        </pc:picChg>
      </pc:sldChg>
      <pc:sldChg chg="addSp delSp modSp add mod">
        <pc:chgData name="Jefferson Passerini" userId="ec684a97d9b6a829" providerId="LiveId" clId="{6D4B5001-5DF0-4AF5-979B-4C3C5DA419DE}" dt="2024-03-21T12:48:12.399" v="2166" actId="1076"/>
        <pc:sldMkLst>
          <pc:docMk/>
          <pc:sldMk cId="1814237130" sldId="291"/>
        </pc:sldMkLst>
        <pc:spChg chg="del mod">
          <ac:chgData name="Jefferson Passerini" userId="ec684a97d9b6a829" providerId="LiveId" clId="{6D4B5001-5DF0-4AF5-979B-4C3C5DA419DE}" dt="2024-03-21T12:42:37.855" v="1717" actId="478"/>
          <ac:spMkLst>
            <pc:docMk/>
            <pc:sldMk cId="1814237130" sldId="291"/>
            <ac:spMk id="3" creationId="{212081E4-07F6-C689-2ACC-B6CADD634983}"/>
          </ac:spMkLst>
        </pc:spChg>
        <pc:spChg chg="add mod">
          <ac:chgData name="Jefferson Passerini" userId="ec684a97d9b6a829" providerId="LiveId" clId="{6D4B5001-5DF0-4AF5-979B-4C3C5DA419DE}" dt="2024-03-21T12:42:12.548" v="1709" actId="1582"/>
          <ac:spMkLst>
            <pc:docMk/>
            <pc:sldMk cId="1814237130" sldId="291"/>
            <ac:spMk id="5" creationId="{939470D7-F492-24D1-C2CA-27850492C062}"/>
          </ac:spMkLst>
        </pc:spChg>
        <pc:spChg chg="add del mod">
          <ac:chgData name="Jefferson Passerini" userId="ec684a97d9b6a829" providerId="LiveId" clId="{6D4B5001-5DF0-4AF5-979B-4C3C5DA419DE}" dt="2024-03-21T12:42:39.948" v="1718" actId="478"/>
          <ac:spMkLst>
            <pc:docMk/>
            <pc:sldMk cId="1814237130" sldId="291"/>
            <ac:spMk id="8" creationId="{D5DFCD87-8A93-AEE0-311D-7D1F855BED79}"/>
          </ac:spMkLst>
        </pc:spChg>
        <pc:spChg chg="add mod">
          <ac:chgData name="Jefferson Passerini" userId="ec684a97d9b6a829" providerId="LiveId" clId="{6D4B5001-5DF0-4AF5-979B-4C3C5DA419DE}" dt="2024-03-21T12:48:12.399" v="2166" actId="1076"/>
          <ac:spMkLst>
            <pc:docMk/>
            <pc:sldMk cId="1814237130" sldId="291"/>
            <ac:spMk id="9" creationId="{424D2663-9C24-2649-D000-AF5E674A83FD}"/>
          </ac:spMkLst>
        </pc:spChg>
        <pc:picChg chg="add mod">
          <ac:chgData name="Jefferson Passerini" userId="ec684a97d9b6a829" providerId="LiveId" clId="{6D4B5001-5DF0-4AF5-979B-4C3C5DA419DE}" dt="2024-03-21T12:41:54.614" v="1705" actId="1076"/>
          <ac:picMkLst>
            <pc:docMk/>
            <pc:sldMk cId="1814237130" sldId="291"/>
            <ac:picMk id="2" creationId="{65F36C1C-B845-6352-F7D5-6C1FF27823FB}"/>
          </ac:picMkLst>
        </pc:picChg>
        <pc:picChg chg="add mod">
          <ac:chgData name="Jefferson Passerini" userId="ec684a97d9b6a829" providerId="LiveId" clId="{6D4B5001-5DF0-4AF5-979B-4C3C5DA419DE}" dt="2024-03-21T12:42:34.173" v="1716" actId="1076"/>
          <ac:picMkLst>
            <pc:docMk/>
            <pc:sldMk cId="1814237130" sldId="291"/>
            <ac:picMk id="6" creationId="{3419A2AA-E7B7-5FE7-9223-7573D84FA8A1}"/>
          </ac:picMkLst>
        </pc:picChg>
      </pc:sldChg>
      <pc:sldChg chg="del">
        <pc:chgData name="Jefferson Passerini" userId="ec684a97d9b6a829" providerId="LiveId" clId="{6D4B5001-5DF0-4AF5-979B-4C3C5DA419DE}" dt="2024-03-21T11:37:27.378" v="5" actId="47"/>
        <pc:sldMkLst>
          <pc:docMk/>
          <pc:sldMk cId="3794449016" sldId="291"/>
        </pc:sldMkLst>
      </pc:sldChg>
      <pc:sldChg chg="del">
        <pc:chgData name="Jefferson Passerini" userId="ec684a97d9b6a829" providerId="LiveId" clId="{6D4B5001-5DF0-4AF5-979B-4C3C5DA419DE}" dt="2024-03-21T11:37:27.707" v="6" actId="47"/>
        <pc:sldMkLst>
          <pc:docMk/>
          <pc:sldMk cId="847967608" sldId="292"/>
        </pc:sldMkLst>
      </pc:sldChg>
      <pc:sldChg chg="addSp delSp modSp add mod">
        <pc:chgData name="Jefferson Passerini" userId="ec684a97d9b6a829" providerId="LiveId" clId="{6D4B5001-5DF0-4AF5-979B-4C3C5DA419DE}" dt="2024-03-21T12:21:22.835" v="1633" actId="20577"/>
        <pc:sldMkLst>
          <pc:docMk/>
          <pc:sldMk cId="3227021232" sldId="292"/>
        </pc:sldMkLst>
        <pc:spChg chg="del mod">
          <ac:chgData name="Jefferson Passerini" userId="ec684a97d9b6a829" providerId="LiveId" clId="{6D4B5001-5DF0-4AF5-979B-4C3C5DA419DE}" dt="2024-03-21T12:21:21.588" v="1632" actId="478"/>
          <ac:spMkLst>
            <pc:docMk/>
            <pc:sldMk cId="3227021232" sldId="292"/>
            <ac:spMk id="15" creationId="{649F61C5-08A9-AF3D-1EA7-43548EF3F689}"/>
          </ac:spMkLst>
        </pc:spChg>
        <pc:spChg chg="mod">
          <ac:chgData name="Jefferson Passerini" userId="ec684a97d9b6a829" providerId="LiveId" clId="{6D4B5001-5DF0-4AF5-979B-4C3C5DA419DE}" dt="2024-03-21T12:21:22.835" v="1633" actId="20577"/>
          <ac:spMkLst>
            <pc:docMk/>
            <pc:sldMk cId="3227021232" sldId="292"/>
            <ac:spMk id="16" creationId="{A8B06D72-E57C-D6F3-7B81-4403CED3F6F7}"/>
          </ac:spMkLst>
        </pc:spChg>
        <pc:picChg chg="add mod">
          <ac:chgData name="Jefferson Passerini" userId="ec684a97d9b6a829" providerId="LiveId" clId="{6D4B5001-5DF0-4AF5-979B-4C3C5DA419DE}" dt="2024-03-21T12:20:40.119" v="1601" actId="1076"/>
          <ac:picMkLst>
            <pc:docMk/>
            <pc:sldMk cId="3227021232" sldId="292"/>
            <ac:picMk id="3" creationId="{F8539594-F522-9BAE-374A-ACD1323EFDE3}"/>
          </ac:picMkLst>
        </pc:picChg>
        <pc:picChg chg="add mod">
          <ac:chgData name="Jefferson Passerini" userId="ec684a97d9b6a829" providerId="LiveId" clId="{6D4B5001-5DF0-4AF5-979B-4C3C5DA419DE}" dt="2024-03-21T12:21:05.781" v="1606" actId="1076"/>
          <ac:picMkLst>
            <pc:docMk/>
            <pc:sldMk cId="3227021232" sldId="292"/>
            <ac:picMk id="7" creationId="{1E54FCA9-A7CF-1671-6127-1F194742F5DA}"/>
          </ac:picMkLst>
        </pc:picChg>
        <pc:picChg chg="mod">
          <ac:chgData name="Jefferson Passerini" userId="ec684a97d9b6a829" providerId="LiveId" clId="{6D4B5001-5DF0-4AF5-979B-4C3C5DA419DE}" dt="2024-03-21T12:20:42.990" v="1602" actId="1076"/>
          <ac:picMkLst>
            <pc:docMk/>
            <pc:sldMk cId="3227021232" sldId="292"/>
            <ac:picMk id="8" creationId="{D22B5EB8-3BF0-6679-8394-CF0957B442D9}"/>
          </ac:picMkLst>
        </pc:picChg>
        <pc:picChg chg="del">
          <ac:chgData name="Jefferson Passerini" userId="ec684a97d9b6a829" providerId="LiveId" clId="{6D4B5001-5DF0-4AF5-979B-4C3C5DA419DE}" dt="2024-03-21T12:20:34.198" v="1598" actId="478"/>
          <ac:picMkLst>
            <pc:docMk/>
            <pc:sldMk cId="3227021232" sldId="292"/>
            <ac:picMk id="10" creationId="{99D5C7E3-058C-EE96-79A0-DB19196B59FD}"/>
          </ac:picMkLst>
        </pc:picChg>
        <pc:picChg chg="del">
          <ac:chgData name="Jefferson Passerini" userId="ec684a97d9b6a829" providerId="LiveId" clId="{6D4B5001-5DF0-4AF5-979B-4C3C5DA419DE}" dt="2024-03-21T12:20:32.062" v="1596" actId="478"/>
          <ac:picMkLst>
            <pc:docMk/>
            <pc:sldMk cId="3227021232" sldId="292"/>
            <ac:picMk id="12" creationId="{C1CF6F6F-069C-A958-3B10-F667870F5710}"/>
          </ac:picMkLst>
        </pc:picChg>
        <pc:picChg chg="del">
          <ac:chgData name="Jefferson Passerini" userId="ec684a97d9b6a829" providerId="LiveId" clId="{6D4B5001-5DF0-4AF5-979B-4C3C5DA419DE}" dt="2024-03-21T12:20:33.438" v="1597" actId="478"/>
          <ac:picMkLst>
            <pc:docMk/>
            <pc:sldMk cId="3227021232" sldId="292"/>
            <ac:picMk id="14" creationId="{CB6C5BE9-1B5A-322B-E534-07CD094125AE}"/>
          </ac:picMkLst>
        </pc:picChg>
      </pc:sldChg>
      <pc:sldChg chg="del">
        <pc:chgData name="Jefferson Passerini" userId="ec684a97d9b6a829" providerId="LiveId" clId="{6D4B5001-5DF0-4AF5-979B-4C3C5DA419DE}" dt="2024-03-21T11:37:28.051" v="7" actId="47"/>
        <pc:sldMkLst>
          <pc:docMk/>
          <pc:sldMk cId="344186368" sldId="293"/>
        </pc:sldMkLst>
      </pc:sldChg>
      <pc:sldChg chg="addSp delSp modSp add mod ord">
        <pc:chgData name="Jefferson Passerini" userId="ec684a97d9b6a829" providerId="LiveId" clId="{6D4B5001-5DF0-4AF5-979B-4C3C5DA419DE}" dt="2024-03-21T12:31:57.812" v="1668" actId="1076"/>
        <pc:sldMkLst>
          <pc:docMk/>
          <pc:sldMk cId="2577409923" sldId="293"/>
        </pc:sldMkLst>
        <pc:spChg chg="mod">
          <ac:chgData name="Jefferson Passerini" userId="ec684a97d9b6a829" providerId="LiveId" clId="{6D4B5001-5DF0-4AF5-979B-4C3C5DA419DE}" dt="2024-03-21T12:22:35.343" v="1651" actId="20577"/>
          <ac:spMkLst>
            <pc:docMk/>
            <pc:sldMk cId="2577409923" sldId="293"/>
            <ac:spMk id="6" creationId="{16D88F2F-6F25-EFA5-6552-3D1FB9E76C1E}"/>
          </ac:spMkLst>
        </pc:spChg>
        <pc:spChg chg="mod ord">
          <ac:chgData name="Jefferson Passerini" userId="ec684a97d9b6a829" providerId="LiveId" clId="{6D4B5001-5DF0-4AF5-979B-4C3C5DA419DE}" dt="2024-03-21T12:31:21.463" v="1665" actId="1076"/>
          <ac:spMkLst>
            <pc:docMk/>
            <pc:sldMk cId="2577409923" sldId="293"/>
            <ac:spMk id="15" creationId="{649F61C5-08A9-AF3D-1EA7-43548EF3F689}"/>
          </ac:spMkLst>
        </pc:spChg>
        <pc:spChg chg="del">
          <ac:chgData name="Jefferson Passerini" userId="ec684a97d9b6a829" providerId="LiveId" clId="{6D4B5001-5DF0-4AF5-979B-4C3C5DA419DE}" dt="2024-03-21T12:30:50.680" v="1654" actId="478"/>
          <ac:spMkLst>
            <pc:docMk/>
            <pc:sldMk cId="2577409923" sldId="293"/>
            <ac:spMk id="16" creationId="{A8B06D72-E57C-D6F3-7B81-4403CED3F6F7}"/>
          </ac:spMkLst>
        </pc:spChg>
        <pc:picChg chg="add mod">
          <ac:chgData name="Jefferson Passerini" userId="ec684a97d9b6a829" providerId="LiveId" clId="{6D4B5001-5DF0-4AF5-979B-4C3C5DA419DE}" dt="2024-03-21T12:31:03.207" v="1658" actId="1076"/>
          <ac:picMkLst>
            <pc:docMk/>
            <pc:sldMk cId="2577409923" sldId="293"/>
            <ac:picMk id="3" creationId="{7DCEC506-7849-6BBC-5A06-EFC47D37CF63}"/>
          </ac:picMkLst>
        </pc:picChg>
        <pc:picChg chg="add mod">
          <ac:chgData name="Jefferson Passerini" userId="ec684a97d9b6a829" providerId="LiveId" clId="{6D4B5001-5DF0-4AF5-979B-4C3C5DA419DE}" dt="2024-03-21T12:31:57.812" v="1668" actId="1076"/>
          <ac:picMkLst>
            <pc:docMk/>
            <pc:sldMk cId="2577409923" sldId="293"/>
            <ac:picMk id="7" creationId="{E4099BB7-17F8-4754-B8F9-53196297DB83}"/>
          </ac:picMkLst>
        </pc:picChg>
        <pc:picChg chg="del">
          <ac:chgData name="Jefferson Passerini" userId="ec684a97d9b6a829" providerId="LiveId" clId="{6D4B5001-5DF0-4AF5-979B-4C3C5DA419DE}" dt="2024-03-21T12:31:24.166" v="1666" actId="478"/>
          <ac:picMkLst>
            <pc:docMk/>
            <pc:sldMk cId="2577409923" sldId="293"/>
            <ac:picMk id="8" creationId="{D22B5EB8-3BF0-6679-8394-CF0957B442D9}"/>
          </ac:picMkLst>
        </pc:picChg>
        <pc:picChg chg="del">
          <ac:chgData name="Jefferson Passerini" userId="ec684a97d9b6a829" providerId="LiveId" clId="{6D4B5001-5DF0-4AF5-979B-4C3C5DA419DE}" dt="2024-03-21T12:31:05.087" v="1659" actId="478"/>
          <ac:picMkLst>
            <pc:docMk/>
            <pc:sldMk cId="2577409923" sldId="293"/>
            <ac:picMk id="10" creationId="{99D5C7E3-058C-EE96-79A0-DB19196B59FD}"/>
          </ac:picMkLst>
        </pc:picChg>
        <pc:picChg chg="del">
          <ac:chgData name="Jefferson Passerini" userId="ec684a97d9b6a829" providerId="LiveId" clId="{6D4B5001-5DF0-4AF5-979B-4C3C5DA419DE}" dt="2024-03-21T12:30:47.840" v="1652" actId="478"/>
          <ac:picMkLst>
            <pc:docMk/>
            <pc:sldMk cId="2577409923" sldId="293"/>
            <ac:picMk id="12" creationId="{C1CF6F6F-069C-A958-3B10-F667870F5710}"/>
          </ac:picMkLst>
        </pc:picChg>
        <pc:picChg chg="del">
          <ac:chgData name="Jefferson Passerini" userId="ec684a97d9b6a829" providerId="LiveId" clId="{6D4B5001-5DF0-4AF5-979B-4C3C5DA419DE}" dt="2024-03-21T12:30:48.801" v="1653" actId="478"/>
          <ac:picMkLst>
            <pc:docMk/>
            <pc:sldMk cId="2577409923" sldId="293"/>
            <ac:picMk id="14" creationId="{CB6C5BE9-1B5A-322B-E534-07CD094125AE}"/>
          </ac:picMkLst>
        </pc:picChg>
      </pc:sldChg>
      <pc:sldChg chg="addSp delSp modSp add mod ord">
        <pc:chgData name="Jefferson Passerini" userId="ec684a97d9b6a829" providerId="LiveId" clId="{6D4B5001-5DF0-4AF5-979B-4C3C5DA419DE}" dt="2024-03-21T12:40:39.636" v="1697" actId="1076"/>
        <pc:sldMkLst>
          <pc:docMk/>
          <pc:sldMk cId="131478967" sldId="294"/>
        </pc:sldMkLst>
        <pc:spChg chg="mod">
          <ac:chgData name="Jefferson Passerini" userId="ec684a97d9b6a829" providerId="LiveId" clId="{6D4B5001-5DF0-4AF5-979B-4C3C5DA419DE}" dt="2024-03-21T12:22:27.720" v="1645" actId="20577"/>
          <ac:spMkLst>
            <pc:docMk/>
            <pc:sldMk cId="131478967" sldId="294"/>
            <ac:spMk id="6" creationId="{16D88F2F-6F25-EFA5-6552-3D1FB9E76C1E}"/>
          </ac:spMkLst>
        </pc:spChg>
        <pc:spChg chg="mod">
          <ac:chgData name="Jefferson Passerini" userId="ec684a97d9b6a829" providerId="LiveId" clId="{6D4B5001-5DF0-4AF5-979B-4C3C5DA419DE}" dt="2024-03-21T12:40:21.469" v="1695" actId="1076"/>
          <ac:spMkLst>
            <pc:docMk/>
            <pc:sldMk cId="131478967" sldId="294"/>
            <ac:spMk id="16" creationId="{A8B06D72-E57C-D6F3-7B81-4403CED3F6F7}"/>
          </ac:spMkLst>
        </pc:spChg>
        <pc:picChg chg="add mod">
          <ac:chgData name="Jefferson Passerini" userId="ec684a97d9b6a829" providerId="LiveId" clId="{6D4B5001-5DF0-4AF5-979B-4C3C5DA419DE}" dt="2024-03-21T12:39:51.474" v="1691"/>
          <ac:picMkLst>
            <pc:docMk/>
            <pc:sldMk cId="131478967" sldId="294"/>
            <ac:picMk id="2" creationId="{6E92311B-DAD9-439C-E1C1-72E6B1032A56}"/>
          </ac:picMkLst>
        </pc:picChg>
        <pc:picChg chg="del">
          <ac:chgData name="Jefferson Passerini" userId="ec684a97d9b6a829" providerId="LiveId" clId="{6D4B5001-5DF0-4AF5-979B-4C3C5DA419DE}" dt="2024-03-21T12:39:45.119" v="1688" actId="478"/>
          <ac:picMkLst>
            <pc:docMk/>
            <pc:sldMk cId="131478967" sldId="294"/>
            <ac:picMk id="3" creationId="{F8539594-F522-9BAE-374A-ACD1323EFDE3}"/>
          </ac:picMkLst>
        </pc:picChg>
        <pc:picChg chg="del">
          <ac:chgData name="Jefferson Passerini" userId="ec684a97d9b6a829" providerId="LiveId" clId="{6D4B5001-5DF0-4AF5-979B-4C3C5DA419DE}" dt="2024-03-21T12:39:45.782" v="1689" actId="478"/>
          <ac:picMkLst>
            <pc:docMk/>
            <pc:sldMk cId="131478967" sldId="294"/>
            <ac:picMk id="7" creationId="{1E54FCA9-A7CF-1671-6127-1F194742F5DA}"/>
          </ac:picMkLst>
        </pc:picChg>
        <pc:picChg chg="del">
          <ac:chgData name="Jefferson Passerini" userId="ec684a97d9b6a829" providerId="LiveId" clId="{6D4B5001-5DF0-4AF5-979B-4C3C5DA419DE}" dt="2024-03-21T12:39:46.511" v="1690" actId="478"/>
          <ac:picMkLst>
            <pc:docMk/>
            <pc:sldMk cId="131478967" sldId="294"/>
            <ac:picMk id="8" creationId="{D22B5EB8-3BF0-6679-8394-CF0957B442D9}"/>
          </ac:picMkLst>
        </pc:picChg>
        <pc:picChg chg="add mod">
          <ac:chgData name="Jefferson Passerini" userId="ec684a97d9b6a829" providerId="LiveId" clId="{6D4B5001-5DF0-4AF5-979B-4C3C5DA419DE}" dt="2024-03-21T12:40:16.141" v="1693" actId="1076"/>
          <ac:picMkLst>
            <pc:docMk/>
            <pc:sldMk cId="131478967" sldId="294"/>
            <ac:picMk id="9" creationId="{8E79E2AF-1C05-CA8D-4935-F0CE140B5579}"/>
          </ac:picMkLst>
        </pc:picChg>
        <pc:picChg chg="add mod">
          <ac:chgData name="Jefferson Passerini" userId="ec684a97d9b6a829" providerId="LiveId" clId="{6D4B5001-5DF0-4AF5-979B-4C3C5DA419DE}" dt="2024-03-21T12:40:39.636" v="1697" actId="1076"/>
          <ac:picMkLst>
            <pc:docMk/>
            <pc:sldMk cId="131478967" sldId="294"/>
            <ac:picMk id="11" creationId="{48FDF301-4B7C-5794-9A07-9288134FD328}"/>
          </ac:picMkLst>
        </pc:picChg>
      </pc:sldChg>
      <pc:sldChg chg="del">
        <pc:chgData name="Jefferson Passerini" userId="ec684a97d9b6a829" providerId="LiveId" clId="{6D4B5001-5DF0-4AF5-979B-4C3C5DA419DE}" dt="2024-03-21T11:37:28.442" v="8" actId="47"/>
        <pc:sldMkLst>
          <pc:docMk/>
          <pc:sldMk cId="2994317039" sldId="294"/>
        </pc:sldMkLst>
      </pc:sldChg>
      <pc:sldChg chg="del">
        <pc:chgData name="Jefferson Passerini" userId="ec684a97d9b6a829" providerId="LiveId" clId="{6D4B5001-5DF0-4AF5-979B-4C3C5DA419DE}" dt="2024-03-21T11:37:28.785" v="9" actId="47"/>
        <pc:sldMkLst>
          <pc:docMk/>
          <pc:sldMk cId="867337325" sldId="295"/>
        </pc:sldMkLst>
      </pc:sldChg>
      <pc:sldChg chg="addSp delSp modSp add mod">
        <pc:chgData name="Jefferson Passerini" userId="ec684a97d9b6a829" providerId="LiveId" clId="{6D4B5001-5DF0-4AF5-979B-4C3C5DA419DE}" dt="2024-03-21T12:39:31.095" v="1687" actId="1076"/>
        <pc:sldMkLst>
          <pc:docMk/>
          <pc:sldMk cId="2372568176" sldId="295"/>
        </pc:sldMkLst>
        <pc:spChg chg="mod">
          <ac:chgData name="Jefferson Passerini" userId="ec684a97d9b6a829" providerId="LiveId" clId="{6D4B5001-5DF0-4AF5-979B-4C3C5DA419DE}" dt="2024-03-21T12:32:09.260" v="1676" actId="14100"/>
          <ac:spMkLst>
            <pc:docMk/>
            <pc:sldMk cId="2372568176" sldId="295"/>
            <ac:spMk id="15" creationId="{649F61C5-08A9-AF3D-1EA7-43548EF3F689}"/>
          </ac:spMkLst>
        </pc:spChg>
        <pc:picChg chg="del">
          <ac:chgData name="Jefferson Passerini" userId="ec684a97d9b6a829" providerId="LiveId" clId="{6D4B5001-5DF0-4AF5-979B-4C3C5DA419DE}" dt="2024-03-21T12:32:10.643" v="1677" actId="478"/>
          <ac:picMkLst>
            <pc:docMk/>
            <pc:sldMk cId="2372568176" sldId="295"/>
            <ac:picMk id="3" creationId="{7DCEC506-7849-6BBC-5A06-EFC47D37CF63}"/>
          </ac:picMkLst>
        </pc:picChg>
        <pc:picChg chg="add mod ord">
          <ac:chgData name="Jefferson Passerini" userId="ec684a97d9b6a829" providerId="LiveId" clId="{6D4B5001-5DF0-4AF5-979B-4C3C5DA419DE}" dt="2024-03-21T12:38:55.077" v="1682" actId="167"/>
          <ac:picMkLst>
            <pc:docMk/>
            <pc:sldMk cId="2372568176" sldId="295"/>
            <ac:picMk id="5" creationId="{0FFD2566-5A6F-0CCD-0420-21A090E6748C}"/>
          </ac:picMkLst>
        </pc:picChg>
        <pc:picChg chg="add mod">
          <ac:chgData name="Jefferson Passerini" userId="ec684a97d9b6a829" providerId="LiveId" clId="{6D4B5001-5DF0-4AF5-979B-4C3C5DA419DE}" dt="2024-03-21T12:39:31.095" v="1687" actId="1076"/>
          <ac:picMkLst>
            <pc:docMk/>
            <pc:sldMk cId="2372568176" sldId="295"/>
            <ac:picMk id="9" creationId="{FC4646C5-DC82-FD56-DF6A-20C271C439A3}"/>
          </ac:picMkLst>
        </pc:picChg>
      </pc:sldChg>
      <pc:sldChg chg="del">
        <pc:chgData name="Jefferson Passerini" userId="ec684a97d9b6a829" providerId="LiveId" clId="{6D4B5001-5DF0-4AF5-979B-4C3C5DA419DE}" dt="2024-03-21T11:37:29.164" v="10" actId="47"/>
        <pc:sldMkLst>
          <pc:docMk/>
          <pc:sldMk cId="968053635" sldId="296"/>
        </pc:sldMkLst>
      </pc:sldChg>
      <pc:sldChg chg="addSp delSp modSp add mod ord">
        <pc:chgData name="Jefferson Passerini" userId="ec684a97d9b6a829" providerId="LiveId" clId="{6D4B5001-5DF0-4AF5-979B-4C3C5DA419DE}" dt="2024-03-21T13:07:44.430" v="2554" actId="1076"/>
        <pc:sldMkLst>
          <pc:docMk/>
          <pc:sldMk cId="1899868702" sldId="296"/>
        </pc:sldMkLst>
        <pc:spChg chg="del mod">
          <ac:chgData name="Jefferson Passerini" userId="ec684a97d9b6a829" providerId="LiveId" clId="{6D4B5001-5DF0-4AF5-979B-4C3C5DA419DE}" dt="2024-03-21T13:03:58.615" v="2180" actId="478"/>
          <ac:spMkLst>
            <pc:docMk/>
            <pc:sldMk cId="1899868702" sldId="296"/>
            <ac:spMk id="3" creationId="{212081E4-07F6-C689-2ACC-B6CADD634983}"/>
          </ac:spMkLst>
        </pc:spChg>
        <pc:spChg chg="add del mod">
          <ac:chgData name="Jefferson Passerini" userId="ec684a97d9b6a829" providerId="LiveId" clId="{6D4B5001-5DF0-4AF5-979B-4C3C5DA419DE}" dt="2024-03-21T13:05:38.198" v="2183" actId="478"/>
          <ac:spMkLst>
            <pc:docMk/>
            <pc:sldMk cId="1899868702" sldId="296"/>
            <ac:spMk id="7" creationId="{04800871-9CF5-7382-E404-B75777D0FA6C}"/>
          </ac:spMkLst>
        </pc:spChg>
        <pc:spChg chg="add mod">
          <ac:chgData name="Jefferson Passerini" userId="ec684a97d9b6a829" providerId="LiveId" clId="{6D4B5001-5DF0-4AF5-979B-4C3C5DA419DE}" dt="2024-03-21T13:07:44.430" v="2554" actId="1076"/>
          <ac:spMkLst>
            <pc:docMk/>
            <pc:sldMk cId="1899868702" sldId="296"/>
            <ac:spMk id="8" creationId="{77413390-C6A1-1D0D-30E4-F8D14CFC7C67}"/>
          </ac:spMkLst>
        </pc:spChg>
        <pc:picChg chg="add mod">
          <ac:chgData name="Jefferson Passerini" userId="ec684a97d9b6a829" providerId="LiveId" clId="{6D4B5001-5DF0-4AF5-979B-4C3C5DA419DE}" dt="2024-03-21T13:07:41.358" v="2553" actId="1076"/>
          <ac:picMkLst>
            <pc:docMk/>
            <pc:sldMk cId="1899868702" sldId="296"/>
            <ac:picMk id="5" creationId="{869F467B-87A8-BA8A-CD72-BEACBC8697C5}"/>
          </ac:picMkLst>
        </pc:picChg>
      </pc:sldChg>
      <pc:sldChg chg="add">
        <pc:chgData name="Jefferson Passerini" userId="ec684a97d9b6a829" providerId="LiveId" clId="{6D4B5001-5DF0-4AF5-979B-4C3C5DA419DE}" dt="2024-03-21T12:41:30.605" v="1699" actId="2890"/>
        <pc:sldMkLst>
          <pc:docMk/>
          <pc:sldMk cId="1572291123" sldId="297"/>
        </pc:sldMkLst>
      </pc:sldChg>
      <pc:sldChg chg="del">
        <pc:chgData name="Jefferson Passerini" userId="ec684a97d9b6a829" providerId="LiveId" clId="{6D4B5001-5DF0-4AF5-979B-4C3C5DA419DE}" dt="2024-03-21T11:37:29.996" v="12" actId="47"/>
        <pc:sldMkLst>
          <pc:docMk/>
          <pc:sldMk cId="2178763926" sldId="297"/>
        </pc:sldMkLst>
      </pc:sldChg>
      <pc:sldChg chg="del">
        <pc:chgData name="Jefferson Passerini" userId="ec684a97d9b6a829" providerId="LiveId" clId="{6D4B5001-5DF0-4AF5-979B-4C3C5DA419DE}" dt="2024-03-21T11:37:30.791" v="14" actId="47"/>
        <pc:sldMkLst>
          <pc:docMk/>
          <pc:sldMk cId="516213243" sldId="298"/>
        </pc:sldMkLst>
      </pc:sldChg>
      <pc:sldChg chg="addSp modSp add mod">
        <pc:chgData name="Jefferson Passerini" userId="ec684a97d9b6a829" providerId="LiveId" clId="{6D4B5001-5DF0-4AF5-979B-4C3C5DA419DE}" dt="2024-03-21T13:17:17.890" v="3849" actId="20577"/>
        <pc:sldMkLst>
          <pc:docMk/>
          <pc:sldMk cId="2360396059" sldId="298"/>
        </pc:sldMkLst>
        <pc:spChg chg="add mod">
          <ac:chgData name="Jefferson Passerini" userId="ec684a97d9b6a829" providerId="LiveId" clId="{6D4B5001-5DF0-4AF5-979B-4C3C5DA419DE}" dt="2024-03-21T13:14:36.117" v="3364" actId="1038"/>
          <ac:spMkLst>
            <pc:docMk/>
            <pc:sldMk cId="2360396059" sldId="298"/>
            <ac:spMk id="3" creationId="{1C0A0BDD-1598-D12F-613E-8496FB06A034}"/>
          </ac:spMkLst>
        </pc:spChg>
        <pc:spChg chg="mod">
          <ac:chgData name="Jefferson Passerini" userId="ec684a97d9b6a829" providerId="LiveId" clId="{6D4B5001-5DF0-4AF5-979B-4C3C5DA419DE}" dt="2024-03-21T13:17:17.890" v="3849" actId="20577"/>
          <ac:spMkLst>
            <pc:docMk/>
            <pc:sldMk cId="2360396059" sldId="298"/>
            <ac:spMk id="9" creationId="{424D2663-9C24-2649-D000-AF5E674A83FD}"/>
          </ac:spMkLst>
        </pc:spChg>
      </pc:sldChg>
      <pc:sldChg chg="del">
        <pc:chgData name="Jefferson Passerini" userId="ec684a97d9b6a829" providerId="LiveId" clId="{6D4B5001-5DF0-4AF5-979B-4C3C5DA419DE}" dt="2024-03-21T11:37:31.175" v="15" actId="47"/>
        <pc:sldMkLst>
          <pc:docMk/>
          <pc:sldMk cId="366383653" sldId="299"/>
        </pc:sldMkLst>
      </pc:sldChg>
      <pc:sldChg chg="modSp add mod">
        <pc:chgData name="Jefferson Passerini" userId="ec684a97d9b6a829" providerId="LiveId" clId="{6D4B5001-5DF0-4AF5-979B-4C3C5DA419DE}" dt="2024-03-21T13:10:11.726" v="2874" actId="115"/>
        <pc:sldMkLst>
          <pc:docMk/>
          <pc:sldMk cId="3438409202" sldId="299"/>
        </pc:sldMkLst>
        <pc:spChg chg="mod">
          <ac:chgData name="Jefferson Passerini" userId="ec684a97d9b6a829" providerId="LiveId" clId="{6D4B5001-5DF0-4AF5-979B-4C3C5DA419DE}" dt="2024-03-21T13:10:11.726" v="2874" actId="115"/>
          <ac:spMkLst>
            <pc:docMk/>
            <pc:sldMk cId="3438409202" sldId="299"/>
            <ac:spMk id="8" creationId="{77413390-C6A1-1D0D-30E4-F8D14CFC7C67}"/>
          </ac:spMkLst>
        </pc:spChg>
      </pc:sldChg>
      <pc:sldChg chg="del">
        <pc:chgData name="Jefferson Passerini" userId="ec684a97d9b6a829" providerId="LiveId" clId="{6D4B5001-5DF0-4AF5-979B-4C3C5DA419DE}" dt="2024-03-21T11:37:32.152" v="17" actId="47"/>
        <pc:sldMkLst>
          <pc:docMk/>
          <pc:sldMk cId="898974622" sldId="300"/>
        </pc:sldMkLst>
      </pc:sldChg>
      <pc:sldChg chg="addSp modSp add mod">
        <pc:chgData name="Jefferson Passerini" userId="ec684a97d9b6a829" providerId="LiveId" clId="{6D4B5001-5DF0-4AF5-979B-4C3C5DA419DE}" dt="2024-03-21T13:47:52.459" v="5051"/>
        <pc:sldMkLst>
          <pc:docMk/>
          <pc:sldMk cId="2921745109" sldId="300"/>
        </pc:sldMkLst>
        <pc:spChg chg="mod">
          <ac:chgData name="Jefferson Passerini" userId="ec684a97d9b6a829" providerId="LiveId" clId="{6D4B5001-5DF0-4AF5-979B-4C3C5DA419DE}" dt="2024-03-21T13:13:24.370" v="3259" actId="113"/>
          <ac:spMkLst>
            <pc:docMk/>
            <pc:sldMk cId="2921745109" sldId="300"/>
            <ac:spMk id="8" creationId="{77413390-C6A1-1D0D-30E4-F8D14CFC7C67}"/>
          </ac:spMkLst>
        </pc:spChg>
        <pc:picChg chg="add mod">
          <ac:chgData name="Jefferson Passerini" userId="ec684a97d9b6a829" providerId="LiveId" clId="{6D4B5001-5DF0-4AF5-979B-4C3C5DA419DE}" dt="2024-03-21T13:47:52.459" v="5051"/>
          <ac:picMkLst>
            <pc:docMk/>
            <pc:sldMk cId="2921745109" sldId="300"/>
            <ac:picMk id="2" creationId="{672E81B8-4C63-C9E2-4A60-C1D36AC98015}"/>
          </ac:picMkLst>
        </pc:picChg>
      </pc:sldChg>
      <pc:sldChg chg="addSp delSp modSp add mod">
        <pc:chgData name="Jefferson Passerini" userId="ec684a97d9b6a829" providerId="LiveId" clId="{6D4B5001-5DF0-4AF5-979B-4C3C5DA419DE}" dt="2024-03-21T13:42:56.443" v="4487" actId="20577"/>
        <pc:sldMkLst>
          <pc:docMk/>
          <pc:sldMk cId="41142650" sldId="301"/>
        </pc:sldMkLst>
        <pc:spChg chg="mod ord">
          <ac:chgData name="Jefferson Passerini" userId="ec684a97d9b6a829" providerId="LiveId" clId="{6D4B5001-5DF0-4AF5-979B-4C3C5DA419DE}" dt="2024-03-21T13:20:54.637" v="3935" actId="1076"/>
          <ac:spMkLst>
            <pc:docMk/>
            <pc:sldMk cId="41142650" sldId="301"/>
            <ac:spMk id="3" creationId="{1C0A0BDD-1598-D12F-613E-8496FB06A034}"/>
          </ac:spMkLst>
        </pc:spChg>
        <pc:spChg chg="mod ord">
          <ac:chgData name="Jefferson Passerini" userId="ec684a97d9b6a829" providerId="LiveId" clId="{6D4B5001-5DF0-4AF5-979B-4C3C5DA419DE}" dt="2024-03-21T13:19:27.898" v="3878" actId="14100"/>
          <ac:spMkLst>
            <pc:docMk/>
            <pc:sldMk cId="41142650" sldId="301"/>
            <ac:spMk id="5" creationId="{939470D7-F492-24D1-C2CA-27850492C062}"/>
          </ac:spMkLst>
        </pc:spChg>
        <pc:spChg chg="add del mod">
          <ac:chgData name="Jefferson Passerini" userId="ec684a97d9b6a829" providerId="LiveId" clId="{6D4B5001-5DF0-4AF5-979B-4C3C5DA419DE}" dt="2024-03-21T13:18:22.503" v="3856" actId="478"/>
          <ac:spMkLst>
            <pc:docMk/>
            <pc:sldMk cId="41142650" sldId="301"/>
            <ac:spMk id="8" creationId="{B4B06879-8BC8-3235-B2AE-F65577EF6D40}"/>
          </ac:spMkLst>
        </pc:spChg>
        <pc:spChg chg="del">
          <ac:chgData name="Jefferson Passerini" userId="ec684a97d9b6a829" providerId="LiveId" clId="{6D4B5001-5DF0-4AF5-979B-4C3C5DA419DE}" dt="2024-03-21T13:18:20.392" v="3855" actId="478"/>
          <ac:spMkLst>
            <pc:docMk/>
            <pc:sldMk cId="41142650" sldId="301"/>
            <ac:spMk id="9" creationId="{424D2663-9C24-2649-D000-AF5E674A83FD}"/>
          </ac:spMkLst>
        </pc:spChg>
        <pc:spChg chg="add mod">
          <ac:chgData name="Jefferson Passerini" userId="ec684a97d9b6a829" providerId="LiveId" clId="{6D4B5001-5DF0-4AF5-979B-4C3C5DA419DE}" dt="2024-03-21T13:24:36.719" v="4085" actId="20577"/>
          <ac:spMkLst>
            <pc:docMk/>
            <pc:sldMk cId="41142650" sldId="301"/>
            <ac:spMk id="15" creationId="{9E2D0724-0782-D055-9A58-F92E87441F3A}"/>
          </ac:spMkLst>
        </pc:spChg>
        <pc:spChg chg="add mod">
          <ac:chgData name="Jefferson Passerini" userId="ec684a97d9b6a829" providerId="LiveId" clId="{6D4B5001-5DF0-4AF5-979B-4C3C5DA419DE}" dt="2024-03-21T13:21:08.186" v="3937" actId="208"/>
          <ac:spMkLst>
            <pc:docMk/>
            <pc:sldMk cId="41142650" sldId="301"/>
            <ac:spMk id="16" creationId="{13B0F1F6-246D-1424-3C5D-BA110C820769}"/>
          </ac:spMkLst>
        </pc:spChg>
        <pc:spChg chg="add mod">
          <ac:chgData name="Jefferson Passerini" userId="ec684a97d9b6a829" providerId="LiveId" clId="{6D4B5001-5DF0-4AF5-979B-4C3C5DA419DE}" dt="2024-03-21T13:42:45.811" v="4481" actId="20577"/>
          <ac:spMkLst>
            <pc:docMk/>
            <pc:sldMk cId="41142650" sldId="301"/>
            <ac:spMk id="17" creationId="{8CD8C4D1-5CC3-AB1E-1F37-3A5D452F8BB8}"/>
          </ac:spMkLst>
        </pc:spChg>
        <pc:spChg chg="add mod">
          <ac:chgData name="Jefferson Passerini" userId="ec684a97d9b6a829" providerId="LiveId" clId="{6D4B5001-5DF0-4AF5-979B-4C3C5DA419DE}" dt="2024-03-21T13:25:37.435" v="4107" actId="14100"/>
          <ac:spMkLst>
            <pc:docMk/>
            <pc:sldMk cId="41142650" sldId="301"/>
            <ac:spMk id="18" creationId="{051D27F2-2D50-D427-498B-EA65748FB8F7}"/>
          </ac:spMkLst>
        </pc:spChg>
        <pc:spChg chg="add mod">
          <ac:chgData name="Jefferson Passerini" userId="ec684a97d9b6a829" providerId="LiveId" clId="{6D4B5001-5DF0-4AF5-979B-4C3C5DA419DE}" dt="2024-03-21T13:42:53.058" v="4485" actId="20577"/>
          <ac:spMkLst>
            <pc:docMk/>
            <pc:sldMk cId="41142650" sldId="301"/>
            <ac:spMk id="19" creationId="{D360689A-4971-E065-4C71-9903D09BEAAE}"/>
          </ac:spMkLst>
        </pc:spChg>
        <pc:spChg chg="add mod">
          <ac:chgData name="Jefferson Passerini" userId="ec684a97d9b6a829" providerId="LiveId" clId="{6D4B5001-5DF0-4AF5-979B-4C3C5DA419DE}" dt="2024-03-21T13:25:39.971" v="4110" actId="1035"/>
          <ac:spMkLst>
            <pc:docMk/>
            <pc:sldMk cId="41142650" sldId="301"/>
            <ac:spMk id="20" creationId="{8CEFC78E-4CEE-03CC-BB28-6087762F6357}"/>
          </ac:spMkLst>
        </pc:spChg>
        <pc:spChg chg="add mod">
          <ac:chgData name="Jefferson Passerini" userId="ec684a97d9b6a829" providerId="LiveId" clId="{6D4B5001-5DF0-4AF5-979B-4C3C5DA419DE}" dt="2024-03-21T13:42:56.443" v="4487" actId="20577"/>
          <ac:spMkLst>
            <pc:docMk/>
            <pc:sldMk cId="41142650" sldId="301"/>
            <ac:spMk id="21" creationId="{6D5FC529-3214-771C-DDC7-7F9621D7DA72}"/>
          </ac:spMkLst>
        </pc:spChg>
        <pc:spChg chg="add mod">
          <ac:chgData name="Jefferson Passerini" userId="ec684a97d9b6a829" providerId="LiveId" clId="{6D4B5001-5DF0-4AF5-979B-4C3C5DA419DE}" dt="2024-03-21T13:26:30.691" v="4250"/>
          <ac:spMkLst>
            <pc:docMk/>
            <pc:sldMk cId="41142650" sldId="301"/>
            <ac:spMk id="22" creationId="{06F074F4-43F1-0D77-5CF1-CBD06742B932}"/>
          </ac:spMkLst>
        </pc:spChg>
        <pc:spChg chg="add mod">
          <ac:chgData name="Jefferson Passerini" userId="ec684a97d9b6a829" providerId="LiveId" clId="{6D4B5001-5DF0-4AF5-979B-4C3C5DA419DE}" dt="2024-03-21T13:29:25.357" v="4268" actId="208"/>
          <ac:spMkLst>
            <pc:docMk/>
            <pc:sldMk cId="41142650" sldId="301"/>
            <ac:spMk id="23" creationId="{BD465F82-12FE-8105-0E45-BA2B1C828BD6}"/>
          </ac:spMkLst>
        </pc:spChg>
        <pc:spChg chg="add mod">
          <ac:chgData name="Jefferson Passerini" userId="ec684a97d9b6a829" providerId="LiveId" clId="{6D4B5001-5DF0-4AF5-979B-4C3C5DA419DE}" dt="2024-03-21T13:30:06.259" v="4372" actId="1076"/>
          <ac:spMkLst>
            <pc:docMk/>
            <pc:sldMk cId="41142650" sldId="301"/>
            <ac:spMk id="24" creationId="{4ECB8261-B9E4-82EF-AD1A-FB2D96AC9BBC}"/>
          </ac:spMkLst>
        </pc:spChg>
        <pc:spChg chg="add del mod">
          <ac:chgData name="Jefferson Passerini" userId="ec684a97d9b6a829" providerId="LiveId" clId="{6D4B5001-5DF0-4AF5-979B-4C3C5DA419DE}" dt="2024-03-21T13:37:12.632" v="4381" actId="478"/>
          <ac:spMkLst>
            <pc:docMk/>
            <pc:sldMk cId="41142650" sldId="301"/>
            <ac:spMk id="29" creationId="{F61CD288-F8BB-B197-1813-59CBB14FB639}"/>
          </ac:spMkLst>
        </pc:spChg>
        <pc:spChg chg="add del mod">
          <ac:chgData name="Jefferson Passerini" userId="ec684a97d9b6a829" providerId="LiveId" clId="{6D4B5001-5DF0-4AF5-979B-4C3C5DA419DE}" dt="2024-03-21T13:37:38.270" v="4384" actId="478"/>
          <ac:spMkLst>
            <pc:docMk/>
            <pc:sldMk cId="41142650" sldId="301"/>
            <ac:spMk id="30" creationId="{DDD7D4CF-5E9C-8CF1-DF24-1F35333589A6}"/>
          </ac:spMkLst>
        </pc:spChg>
        <pc:spChg chg="add del mod">
          <ac:chgData name="Jefferson Passerini" userId="ec684a97d9b6a829" providerId="LiveId" clId="{6D4B5001-5DF0-4AF5-979B-4C3C5DA419DE}" dt="2024-03-21T13:38:10.020" v="4388" actId="478"/>
          <ac:spMkLst>
            <pc:docMk/>
            <pc:sldMk cId="41142650" sldId="301"/>
            <ac:spMk id="31" creationId="{0B076398-973A-92EF-137D-9F404A994117}"/>
          </ac:spMkLst>
        </pc:spChg>
        <pc:spChg chg="add mod">
          <ac:chgData name="Jefferson Passerini" userId="ec684a97d9b6a829" providerId="LiveId" clId="{6D4B5001-5DF0-4AF5-979B-4C3C5DA419DE}" dt="2024-03-21T13:40:37.681" v="4399" actId="208"/>
          <ac:spMkLst>
            <pc:docMk/>
            <pc:sldMk cId="41142650" sldId="301"/>
            <ac:spMk id="36" creationId="{B0A1044A-4B4F-55EA-616B-754AF594A810}"/>
          </ac:spMkLst>
        </pc:spChg>
        <pc:spChg chg="add mod">
          <ac:chgData name="Jefferson Passerini" userId="ec684a97d9b6a829" providerId="LiveId" clId="{6D4B5001-5DF0-4AF5-979B-4C3C5DA419DE}" dt="2024-03-21T13:42:49.019" v="4483" actId="20577"/>
          <ac:spMkLst>
            <pc:docMk/>
            <pc:sldMk cId="41142650" sldId="301"/>
            <ac:spMk id="37" creationId="{F9F40F2C-2B40-EFC5-95B7-ADB62EFE14F5}"/>
          </ac:spMkLst>
        </pc:spChg>
        <pc:spChg chg="add mod">
          <ac:chgData name="Jefferson Passerini" userId="ec684a97d9b6a829" providerId="LiveId" clId="{6D4B5001-5DF0-4AF5-979B-4C3C5DA419DE}" dt="2024-03-21T13:42:22.076" v="4474" actId="1036"/>
          <ac:spMkLst>
            <pc:docMk/>
            <pc:sldMk cId="41142650" sldId="301"/>
            <ac:spMk id="38" creationId="{1051F9B2-EFB2-FC5C-5844-A659545B2A40}"/>
          </ac:spMkLst>
        </pc:spChg>
        <pc:spChg chg="add mod">
          <ac:chgData name="Jefferson Passerini" userId="ec684a97d9b6a829" providerId="LiveId" clId="{6D4B5001-5DF0-4AF5-979B-4C3C5DA419DE}" dt="2024-03-21T13:42:35.084" v="4479" actId="14100"/>
          <ac:spMkLst>
            <pc:docMk/>
            <pc:sldMk cId="41142650" sldId="301"/>
            <ac:spMk id="39" creationId="{DB0D4D1B-60EF-182C-DA80-02E05E088A41}"/>
          </ac:spMkLst>
        </pc:spChg>
        <pc:picChg chg="del">
          <ac:chgData name="Jefferson Passerini" userId="ec684a97d9b6a829" providerId="LiveId" clId="{6D4B5001-5DF0-4AF5-979B-4C3C5DA419DE}" dt="2024-03-21T13:18:09.880" v="3851" actId="478"/>
          <ac:picMkLst>
            <pc:docMk/>
            <pc:sldMk cId="41142650" sldId="301"/>
            <ac:picMk id="2" creationId="{65F36C1C-B845-6352-F7D5-6C1FF27823FB}"/>
          </ac:picMkLst>
        </pc:picChg>
        <pc:picChg chg="mod ord">
          <ac:chgData name="Jefferson Passerini" userId="ec684a97d9b6a829" providerId="LiveId" clId="{6D4B5001-5DF0-4AF5-979B-4C3C5DA419DE}" dt="2024-03-21T13:20:51.725" v="3934" actId="1076"/>
          <ac:picMkLst>
            <pc:docMk/>
            <pc:sldMk cId="41142650" sldId="301"/>
            <ac:picMk id="6" creationId="{3419A2AA-E7B7-5FE7-9223-7573D84FA8A1}"/>
          </ac:picMkLst>
        </pc:picChg>
        <pc:picChg chg="add mod modCrop">
          <ac:chgData name="Jefferson Passerini" userId="ec684a97d9b6a829" providerId="LiveId" clId="{6D4B5001-5DF0-4AF5-979B-4C3C5DA419DE}" dt="2024-03-21T13:26:37.114" v="4252" actId="1076"/>
          <ac:picMkLst>
            <pc:docMk/>
            <pc:sldMk cId="41142650" sldId="301"/>
            <ac:picMk id="11" creationId="{D61B2D3B-5480-0345-BDB3-F17F8709F509}"/>
          </ac:picMkLst>
        </pc:picChg>
        <pc:cxnChg chg="add mod">
          <ac:chgData name="Jefferson Passerini" userId="ec684a97d9b6a829" providerId="LiveId" clId="{6D4B5001-5DF0-4AF5-979B-4C3C5DA419DE}" dt="2024-03-21T13:20:58.309" v="3936" actId="1076"/>
          <ac:cxnSpMkLst>
            <pc:docMk/>
            <pc:sldMk cId="41142650" sldId="301"/>
            <ac:cxnSpMk id="13" creationId="{2716240C-65E3-E295-BD0B-3C987FBAB08A}"/>
          </ac:cxnSpMkLst>
        </pc:cxnChg>
        <pc:cxnChg chg="add del mod">
          <ac:chgData name="Jefferson Passerini" userId="ec684a97d9b6a829" providerId="LiveId" clId="{6D4B5001-5DF0-4AF5-979B-4C3C5DA419DE}" dt="2024-03-21T13:36:45.513" v="4378" actId="478"/>
          <ac:cxnSpMkLst>
            <pc:docMk/>
            <pc:sldMk cId="41142650" sldId="301"/>
            <ac:cxnSpMk id="26" creationId="{4349C57C-51B9-CAF4-FD3C-F564AD29ECE5}"/>
          </ac:cxnSpMkLst>
        </pc:cxnChg>
        <pc:cxnChg chg="add mod">
          <ac:chgData name="Jefferson Passerini" userId="ec684a97d9b6a829" providerId="LiveId" clId="{6D4B5001-5DF0-4AF5-979B-4C3C5DA419DE}" dt="2024-03-21T13:38:31.503" v="4392" actId="1582"/>
          <ac:cxnSpMkLst>
            <pc:docMk/>
            <pc:sldMk cId="41142650" sldId="301"/>
            <ac:cxnSpMk id="33" creationId="{F001677D-025C-882B-E551-3C6A75AD296B}"/>
          </ac:cxnSpMkLst>
        </pc:cxnChg>
      </pc:sldChg>
      <pc:sldChg chg="del">
        <pc:chgData name="Jefferson Passerini" userId="ec684a97d9b6a829" providerId="LiveId" clId="{6D4B5001-5DF0-4AF5-979B-4C3C5DA419DE}" dt="2024-03-21T11:37:32.503" v="18" actId="47"/>
        <pc:sldMkLst>
          <pc:docMk/>
          <pc:sldMk cId="1111092627" sldId="301"/>
        </pc:sldMkLst>
      </pc:sldChg>
      <pc:sldChg chg="addSp delSp modSp add mod ord">
        <pc:chgData name="Jefferson Passerini" userId="ec684a97d9b6a829" providerId="LiveId" clId="{6D4B5001-5DF0-4AF5-979B-4C3C5DA419DE}" dt="2024-03-21T13:48:03.871" v="5055" actId="1076"/>
        <pc:sldMkLst>
          <pc:docMk/>
          <pc:sldMk cId="784248606" sldId="302"/>
        </pc:sldMkLst>
        <pc:spChg chg="del">
          <ac:chgData name="Jefferson Passerini" userId="ec684a97d9b6a829" providerId="LiveId" clId="{6D4B5001-5DF0-4AF5-979B-4C3C5DA419DE}" dt="2024-03-21T13:47:41.409" v="5049" actId="478"/>
          <ac:spMkLst>
            <pc:docMk/>
            <pc:sldMk cId="784248606" sldId="302"/>
            <ac:spMk id="3" creationId="{1C0A0BDD-1598-D12F-613E-8496FB06A034}"/>
          </ac:spMkLst>
        </pc:spChg>
        <pc:spChg chg="del">
          <ac:chgData name="Jefferson Passerini" userId="ec684a97d9b6a829" providerId="LiveId" clId="{6D4B5001-5DF0-4AF5-979B-4C3C5DA419DE}" dt="2024-03-21T13:47:40.353" v="5048" actId="478"/>
          <ac:spMkLst>
            <pc:docMk/>
            <pc:sldMk cId="784248606" sldId="302"/>
            <ac:spMk id="5" creationId="{939470D7-F492-24D1-C2CA-27850492C062}"/>
          </ac:spMkLst>
        </pc:spChg>
        <pc:spChg chg="mod">
          <ac:chgData name="Jefferson Passerini" userId="ec684a97d9b6a829" providerId="LiveId" clId="{6D4B5001-5DF0-4AF5-979B-4C3C5DA419DE}" dt="2024-03-21T13:47:34.445" v="5046" actId="27636"/>
          <ac:spMkLst>
            <pc:docMk/>
            <pc:sldMk cId="784248606" sldId="302"/>
            <ac:spMk id="9" creationId="{424D2663-9C24-2649-D000-AF5E674A83FD}"/>
          </ac:spMkLst>
        </pc:spChg>
        <pc:picChg chg="del">
          <ac:chgData name="Jefferson Passerini" userId="ec684a97d9b6a829" providerId="LiveId" clId="{6D4B5001-5DF0-4AF5-979B-4C3C5DA419DE}" dt="2024-03-21T13:47:39.521" v="5047" actId="478"/>
          <ac:picMkLst>
            <pc:docMk/>
            <pc:sldMk cId="784248606" sldId="302"/>
            <ac:picMk id="2" creationId="{65F36C1C-B845-6352-F7D5-6C1FF27823FB}"/>
          </ac:picMkLst>
        </pc:picChg>
        <pc:picChg chg="mod">
          <ac:chgData name="Jefferson Passerini" userId="ec684a97d9b6a829" providerId="LiveId" clId="{6D4B5001-5DF0-4AF5-979B-4C3C5DA419DE}" dt="2024-03-21T13:47:43.481" v="5050" actId="1076"/>
          <ac:picMkLst>
            <pc:docMk/>
            <pc:sldMk cId="784248606" sldId="302"/>
            <ac:picMk id="6" creationId="{3419A2AA-E7B7-5FE7-9223-7573D84FA8A1}"/>
          </ac:picMkLst>
        </pc:picChg>
        <pc:picChg chg="add mod">
          <ac:chgData name="Jefferson Passerini" userId="ec684a97d9b6a829" providerId="LiveId" clId="{6D4B5001-5DF0-4AF5-979B-4C3C5DA419DE}" dt="2024-03-21T13:48:03.871" v="5055" actId="1076"/>
          <ac:picMkLst>
            <pc:docMk/>
            <pc:sldMk cId="784248606" sldId="302"/>
            <ac:picMk id="7" creationId="{2D8655F8-D419-59B6-65DB-3D9FA5B31A02}"/>
          </ac:picMkLst>
        </pc:picChg>
      </pc:sldChg>
      <pc:sldChg chg="modSp add ord">
        <pc:chgData name="Jefferson Passerini" userId="ec684a97d9b6a829" providerId="LiveId" clId="{6D4B5001-5DF0-4AF5-979B-4C3C5DA419DE}" dt="2024-03-21T13:50:25.486" v="5100" actId="20577"/>
        <pc:sldMkLst>
          <pc:docMk/>
          <pc:sldMk cId="2777239028" sldId="303"/>
        </pc:sldMkLst>
        <pc:spChg chg="mod">
          <ac:chgData name="Jefferson Passerini" userId="ec684a97d9b6a829" providerId="LiveId" clId="{6D4B5001-5DF0-4AF5-979B-4C3C5DA419DE}" dt="2024-03-21T13:50:25.486" v="5100" actId="20577"/>
          <ac:spMkLst>
            <pc:docMk/>
            <pc:sldMk cId="2777239028" sldId="303"/>
            <ac:spMk id="2" creationId="{2E243026-E16F-9CDD-AE56-CF691B008A41}"/>
          </ac:spMkLst>
        </pc:spChg>
      </pc:sldChg>
      <pc:sldChg chg="del">
        <pc:chgData name="Jefferson Passerini" userId="ec684a97d9b6a829" providerId="LiveId" clId="{6D4B5001-5DF0-4AF5-979B-4C3C5DA419DE}" dt="2024-03-21T11:37:31.720" v="16" actId="47"/>
        <pc:sldMkLst>
          <pc:docMk/>
          <pc:sldMk cId="3283323133" sldId="303"/>
        </pc:sldMkLst>
      </pc:sldChg>
      <pc:sldChg chg="del">
        <pc:chgData name="Jefferson Passerini" userId="ec684a97d9b6a829" providerId="LiveId" clId="{6D4B5001-5DF0-4AF5-979B-4C3C5DA419DE}" dt="2024-03-21T11:37:33.270" v="20" actId="47"/>
        <pc:sldMkLst>
          <pc:docMk/>
          <pc:sldMk cId="402693575" sldId="304"/>
        </pc:sldMkLst>
      </pc:sldChg>
      <pc:sldChg chg="modSp add">
        <pc:chgData name="Jefferson Passerini" userId="ec684a97d9b6a829" providerId="LiveId" clId="{6D4B5001-5DF0-4AF5-979B-4C3C5DA419DE}" dt="2024-03-21T13:50:52.527" v="5105" actId="20577"/>
        <pc:sldMkLst>
          <pc:docMk/>
          <pc:sldMk cId="3214453046" sldId="304"/>
        </pc:sldMkLst>
        <pc:spChg chg="mod">
          <ac:chgData name="Jefferson Passerini" userId="ec684a97d9b6a829" providerId="LiveId" clId="{6D4B5001-5DF0-4AF5-979B-4C3C5DA419DE}" dt="2024-03-21T13:50:52.527" v="5105" actId="20577"/>
          <ac:spMkLst>
            <pc:docMk/>
            <pc:sldMk cId="3214453046" sldId="304"/>
            <ac:spMk id="2" creationId="{2E243026-E16F-9CDD-AE56-CF691B008A41}"/>
          </ac:spMkLst>
        </pc:spChg>
      </pc:sldChg>
      <pc:sldChg chg="del">
        <pc:chgData name="Jefferson Passerini" userId="ec684a97d9b6a829" providerId="LiveId" clId="{6D4B5001-5DF0-4AF5-979B-4C3C5DA419DE}" dt="2024-03-21T11:37:30.401" v="13" actId="47"/>
        <pc:sldMkLst>
          <pc:docMk/>
          <pc:sldMk cId="2786334831" sldId="305"/>
        </pc:sldMkLst>
      </pc:sldChg>
      <pc:sldChg chg="del">
        <pc:chgData name="Jefferson Passerini" userId="ec684a97d9b6a829" providerId="LiveId" clId="{6D4B5001-5DF0-4AF5-979B-4C3C5DA419DE}" dt="2024-03-21T11:37:29.512" v="11" actId="47"/>
        <pc:sldMkLst>
          <pc:docMk/>
          <pc:sldMk cId="1859725869" sldId="306"/>
        </pc:sldMkLst>
      </pc:sldChg>
      <pc:sldChg chg="addSp delSp modSp mod">
        <pc:chgData name="Jefferson Passerini" userId="ec684a97d9b6a829" providerId="LiveId" clId="{6D4B5001-5DF0-4AF5-979B-4C3C5DA419DE}" dt="2024-03-21T19:22:22.260" v="6540" actId="14100"/>
        <pc:sldMkLst>
          <pc:docMk/>
          <pc:sldMk cId="4036473807" sldId="306"/>
        </pc:sldMkLst>
        <pc:spChg chg="mod">
          <ac:chgData name="Jefferson Passerini" userId="ec684a97d9b6a829" providerId="LiveId" clId="{6D4B5001-5DF0-4AF5-979B-4C3C5DA419DE}" dt="2024-03-21T18:39:53.311" v="5109" actId="20577"/>
          <ac:spMkLst>
            <pc:docMk/>
            <pc:sldMk cId="4036473807" sldId="306"/>
            <ac:spMk id="6" creationId="{16D88F2F-6F25-EFA5-6552-3D1FB9E76C1E}"/>
          </ac:spMkLst>
        </pc:spChg>
        <pc:spChg chg="del">
          <ac:chgData name="Jefferson Passerini" userId="ec684a97d9b6a829" providerId="LiveId" clId="{6D4B5001-5DF0-4AF5-979B-4C3C5DA419DE}" dt="2024-03-21T18:57:40.538" v="6528" actId="478"/>
          <ac:spMkLst>
            <pc:docMk/>
            <pc:sldMk cId="4036473807" sldId="306"/>
            <ac:spMk id="16" creationId="{A8B06D72-E57C-D6F3-7B81-4403CED3F6F7}"/>
          </ac:spMkLst>
        </pc:spChg>
        <pc:picChg chg="del">
          <ac:chgData name="Jefferson Passerini" userId="ec684a97d9b6a829" providerId="LiveId" clId="{6D4B5001-5DF0-4AF5-979B-4C3C5DA419DE}" dt="2024-03-21T18:57:37.770" v="6526" actId="478"/>
          <ac:picMkLst>
            <pc:docMk/>
            <pc:sldMk cId="4036473807" sldId="306"/>
            <ac:picMk id="2" creationId="{6E92311B-DAD9-439C-E1C1-72E6B1032A56}"/>
          </ac:picMkLst>
        </pc:picChg>
        <pc:picChg chg="add mod">
          <ac:chgData name="Jefferson Passerini" userId="ec684a97d9b6a829" providerId="LiveId" clId="{6D4B5001-5DF0-4AF5-979B-4C3C5DA419DE}" dt="2024-03-21T19:21:46.959" v="6533" actId="1076"/>
          <ac:picMkLst>
            <pc:docMk/>
            <pc:sldMk cId="4036473807" sldId="306"/>
            <ac:picMk id="5" creationId="{C6CCF865-55E3-5DCD-E24B-ADC76E223ADB}"/>
          </ac:picMkLst>
        </pc:picChg>
        <pc:picChg chg="add mod">
          <ac:chgData name="Jefferson Passerini" userId="ec684a97d9b6a829" providerId="LiveId" clId="{6D4B5001-5DF0-4AF5-979B-4C3C5DA419DE}" dt="2024-03-21T19:22:22.260" v="6540" actId="14100"/>
          <ac:picMkLst>
            <pc:docMk/>
            <pc:sldMk cId="4036473807" sldId="306"/>
            <ac:picMk id="8" creationId="{CD13DB0E-5135-1D1A-5407-BD4F7B6C9359}"/>
          </ac:picMkLst>
        </pc:picChg>
        <pc:picChg chg="del">
          <ac:chgData name="Jefferson Passerini" userId="ec684a97d9b6a829" providerId="LiveId" clId="{6D4B5001-5DF0-4AF5-979B-4C3C5DA419DE}" dt="2024-03-21T18:57:36.707" v="6525" actId="478"/>
          <ac:picMkLst>
            <pc:docMk/>
            <pc:sldMk cId="4036473807" sldId="306"/>
            <ac:picMk id="9" creationId="{8E79E2AF-1C05-CA8D-4935-F0CE140B5579}"/>
          </ac:picMkLst>
        </pc:picChg>
        <pc:picChg chg="del">
          <ac:chgData name="Jefferson Passerini" userId="ec684a97d9b6a829" providerId="LiveId" clId="{6D4B5001-5DF0-4AF5-979B-4C3C5DA419DE}" dt="2024-03-21T18:57:38.483" v="6527" actId="478"/>
          <ac:picMkLst>
            <pc:docMk/>
            <pc:sldMk cId="4036473807" sldId="306"/>
            <ac:picMk id="11" creationId="{48FDF301-4B7C-5794-9A07-9288134FD328}"/>
          </ac:picMkLst>
        </pc:picChg>
      </pc:sldChg>
      <pc:sldChg chg="del">
        <pc:chgData name="Jefferson Passerini" userId="ec684a97d9b6a829" providerId="LiveId" clId="{6D4B5001-5DF0-4AF5-979B-4C3C5DA419DE}" dt="2024-03-21T11:37:33.639" v="21" actId="47"/>
        <pc:sldMkLst>
          <pc:docMk/>
          <pc:sldMk cId="3695287151" sldId="307"/>
        </pc:sldMkLst>
      </pc:sldChg>
      <pc:sldChg chg="del">
        <pc:chgData name="Jefferson Passerini" userId="ec684a97d9b6a829" providerId="LiveId" clId="{6D4B5001-5DF0-4AF5-979B-4C3C5DA419DE}" dt="2024-03-21T11:37:34.434" v="23" actId="47"/>
        <pc:sldMkLst>
          <pc:docMk/>
          <pc:sldMk cId="1470018205" sldId="308"/>
        </pc:sldMkLst>
      </pc:sldChg>
      <pc:sldChg chg="del">
        <pc:chgData name="Jefferson Passerini" userId="ec684a97d9b6a829" providerId="LiveId" clId="{6D4B5001-5DF0-4AF5-979B-4C3C5DA419DE}" dt="2024-03-21T11:37:34.801" v="24" actId="47"/>
        <pc:sldMkLst>
          <pc:docMk/>
          <pc:sldMk cId="3246626663" sldId="309"/>
        </pc:sldMkLst>
      </pc:sldChg>
      <pc:sldChg chg="del">
        <pc:chgData name="Jefferson Passerini" userId="ec684a97d9b6a829" providerId="LiveId" clId="{6D4B5001-5DF0-4AF5-979B-4C3C5DA419DE}" dt="2024-03-21T11:37:35.194" v="25" actId="47"/>
        <pc:sldMkLst>
          <pc:docMk/>
          <pc:sldMk cId="791779711" sldId="310"/>
        </pc:sldMkLst>
      </pc:sldChg>
      <pc:sldChg chg="del">
        <pc:chgData name="Jefferson Passerini" userId="ec684a97d9b6a829" providerId="LiveId" clId="{6D4B5001-5DF0-4AF5-979B-4C3C5DA419DE}" dt="2024-03-21T11:37:35.560" v="26" actId="47"/>
        <pc:sldMkLst>
          <pc:docMk/>
          <pc:sldMk cId="3949090712" sldId="311"/>
        </pc:sldMkLst>
      </pc:sldChg>
      <pc:sldChg chg="del">
        <pc:chgData name="Jefferson Passerini" userId="ec684a97d9b6a829" providerId="LiveId" clId="{6D4B5001-5DF0-4AF5-979B-4C3C5DA419DE}" dt="2024-03-21T11:37:35.958" v="27" actId="47"/>
        <pc:sldMkLst>
          <pc:docMk/>
          <pc:sldMk cId="4128566919" sldId="312"/>
        </pc:sldMkLst>
      </pc:sldChg>
      <pc:sldChg chg="del">
        <pc:chgData name="Jefferson Passerini" userId="ec684a97d9b6a829" providerId="LiveId" clId="{6D4B5001-5DF0-4AF5-979B-4C3C5DA419DE}" dt="2024-03-21T11:37:36.333" v="28" actId="47"/>
        <pc:sldMkLst>
          <pc:docMk/>
          <pc:sldMk cId="667721322" sldId="313"/>
        </pc:sldMkLst>
      </pc:sldChg>
      <pc:sldChg chg="del">
        <pc:chgData name="Jefferson Passerini" userId="ec684a97d9b6a829" providerId="LiveId" clId="{6D4B5001-5DF0-4AF5-979B-4C3C5DA419DE}" dt="2024-03-21T11:37:34.024" v="22" actId="47"/>
        <pc:sldMkLst>
          <pc:docMk/>
          <pc:sldMk cId="2004301128" sldId="314"/>
        </pc:sldMkLst>
      </pc:sldChg>
      <pc:sldChg chg="del">
        <pc:chgData name="Jefferson Passerini" userId="ec684a97d9b6a829" providerId="LiveId" clId="{6D4B5001-5DF0-4AF5-979B-4C3C5DA419DE}" dt="2024-03-21T11:37:32.839" v="19" actId="47"/>
        <pc:sldMkLst>
          <pc:docMk/>
          <pc:sldMk cId="2905817537" sldId="315"/>
        </pc:sldMkLst>
      </pc:sldChg>
      <pc:sldChg chg="modSp mod">
        <pc:chgData name="Jefferson Passerini" userId="ec684a97d9b6a829" providerId="LiveId" clId="{6D4B5001-5DF0-4AF5-979B-4C3C5DA419DE}" dt="2024-03-21T19:36:03.224" v="6620" actId="6549"/>
        <pc:sldMkLst>
          <pc:docMk/>
          <pc:sldMk cId="3223805706" sldId="317"/>
        </pc:sldMkLst>
        <pc:spChg chg="mod">
          <ac:chgData name="Jefferson Passerini" userId="ec684a97d9b6a829" providerId="LiveId" clId="{6D4B5001-5DF0-4AF5-979B-4C3C5DA419DE}" dt="2024-03-21T19:36:03.224" v="6620" actId="6549"/>
          <ac:spMkLst>
            <pc:docMk/>
            <pc:sldMk cId="3223805706" sldId="317"/>
            <ac:spMk id="6" creationId="{16D88F2F-6F25-EFA5-6552-3D1FB9E76C1E}"/>
          </ac:spMkLst>
        </pc:spChg>
      </pc:sldChg>
      <pc:sldChg chg="modSp mod">
        <pc:chgData name="Jefferson Passerini" userId="ec684a97d9b6a829" providerId="LiveId" clId="{6D4B5001-5DF0-4AF5-979B-4C3C5DA419DE}" dt="2024-03-21T19:36:07.984" v="6628" actId="6549"/>
        <pc:sldMkLst>
          <pc:docMk/>
          <pc:sldMk cId="1252704191" sldId="318"/>
        </pc:sldMkLst>
        <pc:spChg chg="mod">
          <ac:chgData name="Jefferson Passerini" userId="ec684a97d9b6a829" providerId="LiveId" clId="{6D4B5001-5DF0-4AF5-979B-4C3C5DA419DE}" dt="2024-03-21T19:36:07.984" v="6628" actId="6549"/>
          <ac:spMkLst>
            <pc:docMk/>
            <pc:sldMk cId="1252704191" sldId="318"/>
            <ac:spMk id="6" creationId="{16D88F2F-6F25-EFA5-6552-3D1FB9E76C1E}"/>
          </ac:spMkLst>
        </pc:spChg>
      </pc:sldChg>
      <pc:sldChg chg="modSp mod">
        <pc:chgData name="Jefferson Passerini" userId="ec684a97d9b6a829" providerId="LiveId" clId="{6D4B5001-5DF0-4AF5-979B-4C3C5DA419DE}" dt="2024-03-21T19:36:12.624" v="6636" actId="6549"/>
        <pc:sldMkLst>
          <pc:docMk/>
          <pc:sldMk cId="3762498758" sldId="319"/>
        </pc:sldMkLst>
        <pc:spChg chg="mod">
          <ac:chgData name="Jefferson Passerini" userId="ec684a97d9b6a829" providerId="LiveId" clId="{6D4B5001-5DF0-4AF5-979B-4C3C5DA419DE}" dt="2024-03-21T19:36:12.624" v="6636" actId="6549"/>
          <ac:spMkLst>
            <pc:docMk/>
            <pc:sldMk cId="3762498758" sldId="319"/>
            <ac:spMk id="6" creationId="{16D88F2F-6F25-EFA5-6552-3D1FB9E76C1E}"/>
          </ac:spMkLst>
        </pc:spChg>
      </pc:sldChg>
      <pc:sldChg chg="addSp delSp modSp mod">
        <pc:chgData name="Jefferson Passerini" userId="ec684a97d9b6a829" providerId="LiveId" clId="{6D4B5001-5DF0-4AF5-979B-4C3C5DA419DE}" dt="2024-03-21T19:36:17.464" v="6644" actId="6549"/>
        <pc:sldMkLst>
          <pc:docMk/>
          <pc:sldMk cId="3452871164" sldId="320"/>
        </pc:sldMkLst>
        <pc:spChg chg="mod">
          <ac:chgData name="Jefferson Passerini" userId="ec684a97d9b6a829" providerId="LiveId" clId="{6D4B5001-5DF0-4AF5-979B-4C3C5DA419DE}" dt="2024-03-21T19:36:17.464" v="6644" actId="6549"/>
          <ac:spMkLst>
            <pc:docMk/>
            <pc:sldMk cId="3452871164" sldId="320"/>
            <ac:spMk id="6" creationId="{16D88F2F-6F25-EFA5-6552-3D1FB9E76C1E}"/>
          </ac:spMkLst>
        </pc:spChg>
        <pc:picChg chg="add mod">
          <ac:chgData name="Jefferson Passerini" userId="ec684a97d9b6a829" providerId="LiveId" clId="{6D4B5001-5DF0-4AF5-979B-4C3C5DA419DE}" dt="2024-03-21T18:41:57.893" v="5129" actId="1076"/>
          <ac:picMkLst>
            <pc:docMk/>
            <pc:sldMk cId="3452871164" sldId="320"/>
            <ac:picMk id="5" creationId="{4B8D48AF-F00F-24A3-6327-31308E6144CD}"/>
          </ac:picMkLst>
        </pc:picChg>
        <pc:picChg chg="del">
          <ac:chgData name="Jefferson Passerini" userId="ec684a97d9b6a829" providerId="LiveId" clId="{6D4B5001-5DF0-4AF5-979B-4C3C5DA419DE}" dt="2024-03-21T18:41:43.647" v="5126" actId="478"/>
          <ac:picMkLst>
            <pc:docMk/>
            <pc:sldMk cId="3452871164" sldId="320"/>
            <ac:picMk id="7" creationId="{6209254F-684D-590B-61CE-CEECEFBA0C54}"/>
          </ac:picMkLst>
        </pc:picChg>
      </pc:sldChg>
      <pc:sldChg chg="addSp delSp modSp mod">
        <pc:chgData name="Jefferson Passerini" userId="ec684a97d9b6a829" providerId="LiveId" clId="{6D4B5001-5DF0-4AF5-979B-4C3C5DA419DE}" dt="2024-03-21T19:36:21.928" v="6652" actId="6549"/>
        <pc:sldMkLst>
          <pc:docMk/>
          <pc:sldMk cId="4012342914" sldId="321"/>
        </pc:sldMkLst>
        <pc:spChg chg="mod">
          <ac:chgData name="Jefferson Passerini" userId="ec684a97d9b6a829" providerId="LiveId" clId="{6D4B5001-5DF0-4AF5-979B-4C3C5DA419DE}" dt="2024-03-21T19:36:21.928" v="6652" actId="6549"/>
          <ac:spMkLst>
            <pc:docMk/>
            <pc:sldMk cId="4012342914" sldId="321"/>
            <ac:spMk id="6" creationId="{16D88F2F-6F25-EFA5-6552-3D1FB9E76C1E}"/>
          </ac:spMkLst>
        </pc:spChg>
        <pc:picChg chg="del">
          <ac:chgData name="Jefferson Passerini" userId="ec684a97d9b6a829" providerId="LiveId" clId="{6D4B5001-5DF0-4AF5-979B-4C3C5DA419DE}" dt="2024-03-21T18:42:02.077" v="5130" actId="478"/>
          <ac:picMkLst>
            <pc:docMk/>
            <pc:sldMk cId="4012342914" sldId="321"/>
            <ac:picMk id="3" creationId="{47C43BC8-CAA2-DA76-61AE-9556C03DEA1E}"/>
          </ac:picMkLst>
        </pc:picChg>
        <pc:picChg chg="add del">
          <ac:chgData name="Jefferson Passerini" userId="ec684a97d9b6a829" providerId="LiveId" clId="{6D4B5001-5DF0-4AF5-979B-4C3C5DA419DE}" dt="2024-03-21T18:42:23.876" v="5132" actId="478"/>
          <ac:picMkLst>
            <pc:docMk/>
            <pc:sldMk cId="4012342914" sldId="321"/>
            <ac:picMk id="7" creationId="{D56473F8-D986-9847-0310-5ADEE1AF28EF}"/>
          </ac:picMkLst>
        </pc:picChg>
        <pc:picChg chg="add mod">
          <ac:chgData name="Jefferson Passerini" userId="ec684a97d9b6a829" providerId="LiveId" clId="{6D4B5001-5DF0-4AF5-979B-4C3C5DA419DE}" dt="2024-03-21T18:42:54.195" v="5134" actId="1076"/>
          <ac:picMkLst>
            <pc:docMk/>
            <pc:sldMk cId="4012342914" sldId="321"/>
            <ac:picMk id="9" creationId="{717AE868-682D-106B-495A-892EBA2AAF05}"/>
          </ac:picMkLst>
        </pc:picChg>
      </pc:sldChg>
      <pc:sldChg chg="addSp delSp modSp mod">
        <pc:chgData name="Jefferson Passerini" userId="ec684a97d9b6a829" providerId="LiveId" clId="{6D4B5001-5DF0-4AF5-979B-4C3C5DA419DE}" dt="2024-03-21T19:36:27.431" v="6660" actId="6549"/>
        <pc:sldMkLst>
          <pc:docMk/>
          <pc:sldMk cId="1595083778" sldId="322"/>
        </pc:sldMkLst>
        <pc:spChg chg="mod">
          <ac:chgData name="Jefferson Passerini" userId="ec684a97d9b6a829" providerId="LiveId" clId="{6D4B5001-5DF0-4AF5-979B-4C3C5DA419DE}" dt="2024-03-21T19:36:27.431" v="6660" actId="6549"/>
          <ac:spMkLst>
            <pc:docMk/>
            <pc:sldMk cId="1595083778" sldId="322"/>
            <ac:spMk id="6" creationId="{16D88F2F-6F25-EFA5-6552-3D1FB9E76C1E}"/>
          </ac:spMkLst>
        </pc:spChg>
        <pc:picChg chg="add mod">
          <ac:chgData name="Jefferson Passerini" userId="ec684a97d9b6a829" providerId="LiveId" clId="{6D4B5001-5DF0-4AF5-979B-4C3C5DA419DE}" dt="2024-03-21T18:43:20.777" v="5137" actId="1076"/>
          <ac:picMkLst>
            <pc:docMk/>
            <pc:sldMk cId="1595083778" sldId="322"/>
            <ac:picMk id="5" creationId="{6F742950-DF0E-636C-6BAD-82CD6D87FACC}"/>
          </ac:picMkLst>
        </pc:picChg>
        <pc:picChg chg="del">
          <ac:chgData name="Jefferson Passerini" userId="ec684a97d9b6a829" providerId="LiveId" clId="{6D4B5001-5DF0-4AF5-979B-4C3C5DA419DE}" dt="2024-03-21T18:43:04.690" v="5135" actId="478"/>
          <ac:picMkLst>
            <pc:docMk/>
            <pc:sldMk cId="1595083778" sldId="322"/>
            <ac:picMk id="7" creationId="{BD933A90-F02D-FB56-678C-92E7F5658C66}"/>
          </ac:picMkLst>
        </pc:picChg>
      </pc:sldChg>
      <pc:sldChg chg="addSp delSp modSp mod">
        <pc:chgData name="Jefferson Passerini" userId="ec684a97d9b6a829" providerId="LiveId" clId="{6D4B5001-5DF0-4AF5-979B-4C3C5DA419DE}" dt="2024-03-21T19:36:32.023" v="6668" actId="6549"/>
        <pc:sldMkLst>
          <pc:docMk/>
          <pc:sldMk cId="4186016689" sldId="323"/>
        </pc:sldMkLst>
        <pc:spChg chg="mod">
          <ac:chgData name="Jefferson Passerini" userId="ec684a97d9b6a829" providerId="LiveId" clId="{6D4B5001-5DF0-4AF5-979B-4C3C5DA419DE}" dt="2024-03-21T19:36:32.023" v="6668" actId="6549"/>
          <ac:spMkLst>
            <pc:docMk/>
            <pc:sldMk cId="4186016689" sldId="323"/>
            <ac:spMk id="6" creationId="{16D88F2F-6F25-EFA5-6552-3D1FB9E76C1E}"/>
          </ac:spMkLst>
        </pc:spChg>
        <pc:picChg chg="del">
          <ac:chgData name="Jefferson Passerini" userId="ec684a97d9b6a829" providerId="LiveId" clId="{6D4B5001-5DF0-4AF5-979B-4C3C5DA419DE}" dt="2024-03-21T18:43:28.912" v="5138" actId="478"/>
          <ac:picMkLst>
            <pc:docMk/>
            <pc:sldMk cId="4186016689" sldId="323"/>
            <ac:picMk id="3" creationId="{22675E9C-658A-4A2E-DFFE-B0327ED5F4C8}"/>
          </ac:picMkLst>
        </pc:picChg>
        <pc:picChg chg="add mod">
          <ac:chgData name="Jefferson Passerini" userId="ec684a97d9b6a829" providerId="LiveId" clId="{6D4B5001-5DF0-4AF5-979B-4C3C5DA419DE}" dt="2024-03-21T18:43:44.935" v="5140" actId="1076"/>
          <ac:picMkLst>
            <pc:docMk/>
            <pc:sldMk cId="4186016689" sldId="323"/>
            <ac:picMk id="7" creationId="{92C573AD-2E6D-F391-5849-628AD1FA5500}"/>
          </ac:picMkLst>
        </pc:picChg>
      </pc:sldChg>
      <pc:sldChg chg="addSp delSp modSp mod">
        <pc:chgData name="Jefferson Passerini" userId="ec684a97d9b6a829" providerId="LiveId" clId="{6D4B5001-5DF0-4AF5-979B-4C3C5DA419DE}" dt="2024-03-21T19:36:37.951" v="6676" actId="6549"/>
        <pc:sldMkLst>
          <pc:docMk/>
          <pc:sldMk cId="1055853781" sldId="324"/>
        </pc:sldMkLst>
        <pc:spChg chg="mod">
          <ac:chgData name="Jefferson Passerini" userId="ec684a97d9b6a829" providerId="LiveId" clId="{6D4B5001-5DF0-4AF5-979B-4C3C5DA419DE}" dt="2024-03-21T19:36:37.951" v="6676" actId="6549"/>
          <ac:spMkLst>
            <pc:docMk/>
            <pc:sldMk cId="1055853781" sldId="324"/>
            <ac:spMk id="6" creationId="{16D88F2F-6F25-EFA5-6552-3D1FB9E76C1E}"/>
          </ac:spMkLst>
        </pc:spChg>
        <pc:picChg chg="add mod ord">
          <ac:chgData name="Jefferson Passerini" userId="ec684a97d9b6a829" providerId="LiveId" clId="{6D4B5001-5DF0-4AF5-979B-4C3C5DA419DE}" dt="2024-03-21T18:44:26.040" v="5144" actId="167"/>
          <ac:picMkLst>
            <pc:docMk/>
            <pc:sldMk cId="1055853781" sldId="324"/>
            <ac:picMk id="5" creationId="{4FDA560A-CC42-9548-2119-44F24C5C4BA3}"/>
          </ac:picMkLst>
        </pc:picChg>
        <pc:picChg chg="del">
          <ac:chgData name="Jefferson Passerini" userId="ec684a97d9b6a829" providerId="LiveId" clId="{6D4B5001-5DF0-4AF5-979B-4C3C5DA419DE}" dt="2024-03-21T18:44:14.797" v="5141" actId="478"/>
          <ac:picMkLst>
            <pc:docMk/>
            <pc:sldMk cId="1055853781" sldId="324"/>
            <ac:picMk id="7" creationId="{DD65782E-4AF0-6205-82BC-914FC4CA5126}"/>
          </ac:picMkLst>
        </pc:picChg>
      </pc:sldChg>
      <pc:sldChg chg="addSp delSp modSp add mod">
        <pc:chgData name="Jefferson Passerini" userId="ec684a97d9b6a829" providerId="LiveId" clId="{6D4B5001-5DF0-4AF5-979B-4C3C5DA419DE}" dt="2024-03-21T18:48:41.438" v="5162" actId="11529"/>
        <pc:sldMkLst>
          <pc:docMk/>
          <pc:sldMk cId="4208602632" sldId="325"/>
        </pc:sldMkLst>
        <pc:spChg chg="del">
          <ac:chgData name="Jefferson Passerini" userId="ec684a97d9b6a829" providerId="LiveId" clId="{6D4B5001-5DF0-4AF5-979B-4C3C5DA419DE}" dt="2024-03-21T18:47:30.516" v="5147" actId="478"/>
          <ac:spMkLst>
            <pc:docMk/>
            <pc:sldMk cId="4208602632" sldId="325"/>
            <ac:spMk id="3" creationId="{212081E4-07F6-C689-2ACC-B6CADD634983}"/>
          </ac:spMkLst>
        </pc:spChg>
        <pc:spChg chg="add del mod">
          <ac:chgData name="Jefferson Passerini" userId="ec684a97d9b6a829" providerId="LiveId" clId="{6D4B5001-5DF0-4AF5-979B-4C3C5DA419DE}" dt="2024-03-21T18:47:44.664" v="5148" actId="478"/>
          <ac:spMkLst>
            <pc:docMk/>
            <pc:sldMk cId="4208602632" sldId="325"/>
            <ac:spMk id="6" creationId="{8B654D43-12EC-CD9E-D8FF-7176FBF0D41F}"/>
          </ac:spMkLst>
        </pc:spChg>
        <pc:spChg chg="add">
          <ac:chgData name="Jefferson Passerini" userId="ec684a97d9b6a829" providerId="LiveId" clId="{6D4B5001-5DF0-4AF5-979B-4C3C5DA419DE}" dt="2024-03-21T18:48:41.438" v="5162" actId="11529"/>
          <ac:spMkLst>
            <pc:docMk/>
            <pc:sldMk cId="4208602632" sldId="325"/>
            <ac:spMk id="11" creationId="{0C4D6D43-ED00-61C5-D489-7F0B0A3B92E3}"/>
          </ac:spMkLst>
        </pc:spChg>
        <pc:picChg chg="del">
          <ac:chgData name="Jefferson Passerini" userId="ec684a97d9b6a829" providerId="LiveId" clId="{6D4B5001-5DF0-4AF5-979B-4C3C5DA419DE}" dt="2024-03-21T18:47:28.626" v="5146" actId="478"/>
          <ac:picMkLst>
            <pc:docMk/>
            <pc:sldMk cId="4208602632" sldId="325"/>
            <ac:picMk id="5" creationId="{F0C7AAB9-D24E-B3A9-89F5-2472C66C460C}"/>
          </ac:picMkLst>
        </pc:picChg>
        <pc:picChg chg="add mod">
          <ac:chgData name="Jefferson Passerini" userId="ec684a97d9b6a829" providerId="LiveId" clId="{6D4B5001-5DF0-4AF5-979B-4C3C5DA419DE}" dt="2024-03-21T18:48:27.501" v="5161" actId="1076"/>
          <ac:picMkLst>
            <pc:docMk/>
            <pc:sldMk cId="4208602632" sldId="325"/>
            <ac:picMk id="8" creationId="{BF0A1F48-A0CE-6DA7-8C92-C91DC29944CD}"/>
          </ac:picMkLst>
        </pc:picChg>
        <pc:picChg chg="add mod">
          <ac:chgData name="Jefferson Passerini" userId="ec684a97d9b6a829" providerId="LiveId" clId="{6D4B5001-5DF0-4AF5-979B-4C3C5DA419DE}" dt="2024-03-21T18:48:22.534" v="5159" actId="14100"/>
          <ac:picMkLst>
            <pc:docMk/>
            <pc:sldMk cId="4208602632" sldId="325"/>
            <ac:picMk id="10" creationId="{9FB4BCB2-0210-728B-822B-309695610249}"/>
          </ac:picMkLst>
        </pc:picChg>
      </pc:sldChg>
      <pc:sldChg chg="modSp add mod ord">
        <pc:chgData name="Jefferson Passerini" userId="ec684a97d9b6a829" providerId="LiveId" clId="{6D4B5001-5DF0-4AF5-979B-4C3C5DA419DE}" dt="2024-03-21T18:49:21.914" v="5194" actId="14100"/>
        <pc:sldMkLst>
          <pc:docMk/>
          <pc:sldMk cId="1048372592" sldId="326"/>
        </pc:sldMkLst>
        <pc:spChg chg="mod">
          <ac:chgData name="Jefferson Passerini" userId="ec684a97d9b6a829" providerId="LiveId" clId="{6D4B5001-5DF0-4AF5-979B-4C3C5DA419DE}" dt="2024-03-21T18:49:21.914" v="5194" actId="14100"/>
          <ac:spMkLst>
            <pc:docMk/>
            <pc:sldMk cId="1048372592" sldId="326"/>
            <ac:spMk id="2" creationId="{2E243026-E16F-9CDD-AE56-CF691B008A41}"/>
          </ac:spMkLst>
        </pc:spChg>
      </pc:sldChg>
      <pc:sldChg chg="addSp delSp add del setBg delDesignElem">
        <pc:chgData name="Jefferson Passerini" userId="ec684a97d9b6a829" providerId="LiveId" clId="{6D4B5001-5DF0-4AF5-979B-4C3C5DA419DE}" dt="2024-03-21T18:48:54.391" v="5165"/>
        <pc:sldMkLst>
          <pc:docMk/>
          <pc:sldMk cId="1653620366" sldId="326"/>
        </pc:sldMkLst>
        <pc:spChg chg="add del">
          <ac:chgData name="Jefferson Passerini" userId="ec684a97d9b6a829" providerId="LiveId" clId="{6D4B5001-5DF0-4AF5-979B-4C3C5DA419DE}" dt="2024-03-21T18:48:54.391" v="5165"/>
          <ac:spMkLst>
            <pc:docMk/>
            <pc:sldMk cId="1653620366" sldId="326"/>
            <ac:spMk id="96" creationId="{6CCA5F87-1D1E-45CB-8D83-FC7EEFAD9935}"/>
          </ac:spMkLst>
        </pc:spChg>
        <pc:spChg chg="add del">
          <ac:chgData name="Jefferson Passerini" userId="ec684a97d9b6a829" providerId="LiveId" clId="{6D4B5001-5DF0-4AF5-979B-4C3C5DA419DE}" dt="2024-03-21T18:48:54.391" v="5165"/>
          <ac:spMkLst>
            <pc:docMk/>
            <pc:sldMk cId="1653620366" sldId="326"/>
            <ac:spMk id="97" creationId="{7CCFC2C6-6238-4A2F-93DE-2ADF74AF635E}"/>
          </ac:spMkLst>
        </pc:spChg>
        <pc:spChg chg="add del">
          <ac:chgData name="Jefferson Passerini" userId="ec684a97d9b6a829" providerId="LiveId" clId="{6D4B5001-5DF0-4AF5-979B-4C3C5DA419DE}" dt="2024-03-21T18:48:54.391" v="5165"/>
          <ac:spMkLst>
            <pc:docMk/>
            <pc:sldMk cId="1653620366" sldId="326"/>
            <ac:spMk id="98" creationId="{AF2F604E-43BE-4DC3-B983-E071523364F8}"/>
          </ac:spMkLst>
        </pc:spChg>
        <pc:spChg chg="add del">
          <ac:chgData name="Jefferson Passerini" userId="ec684a97d9b6a829" providerId="LiveId" clId="{6D4B5001-5DF0-4AF5-979B-4C3C5DA419DE}" dt="2024-03-21T18:48:54.391" v="5165"/>
          <ac:spMkLst>
            <pc:docMk/>
            <pc:sldMk cId="1653620366" sldId="326"/>
            <ac:spMk id="99" creationId="{08C9B587-E65E-4B52-B37C-ABEBB6E87928}"/>
          </ac:spMkLst>
        </pc:spChg>
      </pc:sldChg>
      <pc:sldChg chg="modSp add mod ord">
        <pc:chgData name="Jefferson Passerini" userId="ec684a97d9b6a829" providerId="LiveId" clId="{6D4B5001-5DF0-4AF5-979B-4C3C5DA419DE}" dt="2024-03-21T18:54:39.488" v="6056"/>
        <pc:sldMkLst>
          <pc:docMk/>
          <pc:sldMk cId="616224759" sldId="327"/>
        </pc:sldMkLst>
        <pc:spChg chg="mod">
          <ac:chgData name="Jefferson Passerini" userId="ec684a97d9b6a829" providerId="LiveId" clId="{6D4B5001-5DF0-4AF5-979B-4C3C5DA419DE}" dt="2024-03-21T18:54:32.063" v="6054" actId="20577"/>
          <ac:spMkLst>
            <pc:docMk/>
            <pc:sldMk cId="616224759" sldId="327"/>
            <ac:spMk id="2" creationId="{F1A18ACB-176D-6214-BF65-86063FBA36EA}"/>
          </ac:spMkLst>
        </pc:spChg>
        <pc:spChg chg="mod">
          <ac:chgData name="Jefferson Passerini" userId="ec684a97d9b6a829" providerId="LiveId" clId="{6D4B5001-5DF0-4AF5-979B-4C3C5DA419DE}" dt="2024-03-21T18:50:22.318" v="5198" actId="207"/>
          <ac:spMkLst>
            <pc:docMk/>
            <pc:sldMk cId="616224759" sldId="327"/>
            <ac:spMk id="4" creationId="{1654C583-071B-4898-53B4-ED1DAE4C3389}"/>
          </ac:spMkLst>
        </pc:spChg>
      </pc:sldChg>
      <pc:sldChg chg="modSp add ord">
        <pc:chgData name="Jefferson Passerini" userId="ec684a97d9b6a829" providerId="LiveId" clId="{6D4B5001-5DF0-4AF5-979B-4C3C5DA419DE}" dt="2024-03-21T18:55:06.731" v="6077" actId="20577"/>
        <pc:sldMkLst>
          <pc:docMk/>
          <pc:sldMk cId="826455897" sldId="328"/>
        </pc:sldMkLst>
        <pc:spChg chg="mod">
          <ac:chgData name="Jefferson Passerini" userId="ec684a97d9b6a829" providerId="LiveId" clId="{6D4B5001-5DF0-4AF5-979B-4C3C5DA419DE}" dt="2024-03-21T18:55:06.731" v="6077" actId="20577"/>
          <ac:spMkLst>
            <pc:docMk/>
            <pc:sldMk cId="826455897" sldId="328"/>
            <ac:spMk id="2" creationId="{2E243026-E16F-9CDD-AE56-CF691B008A41}"/>
          </ac:spMkLst>
        </pc:spChg>
      </pc:sldChg>
      <pc:sldChg chg="modSp add mod">
        <pc:chgData name="Jefferson Passerini" userId="ec684a97d9b6a829" providerId="LiveId" clId="{6D4B5001-5DF0-4AF5-979B-4C3C5DA419DE}" dt="2024-03-21T18:57:12.740" v="6524" actId="20577"/>
        <pc:sldMkLst>
          <pc:docMk/>
          <pc:sldMk cId="742674330" sldId="329"/>
        </pc:sldMkLst>
        <pc:spChg chg="mod">
          <ac:chgData name="Jefferson Passerini" userId="ec684a97d9b6a829" providerId="LiveId" clId="{6D4B5001-5DF0-4AF5-979B-4C3C5DA419DE}" dt="2024-03-21T18:57:12.740" v="6524" actId="20577"/>
          <ac:spMkLst>
            <pc:docMk/>
            <pc:sldMk cId="742674330" sldId="329"/>
            <ac:spMk id="2" creationId="{F1A18ACB-176D-6214-BF65-86063FBA36EA}"/>
          </ac:spMkLst>
        </pc:spChg>
      </pc:sldChg>
      <pc:sldChg chg="addSp modSp add mod">
        <pc:chgData name="Jefferson Passerini" userId="ec684a97d9b6a829" providerId="LiveId" clId="{6D4B5001-5DF0-4AF5-979B-4C3C5DA419DE}" dt="2024-03-21T19:23:41.911" v="6556" actId="14100"/>
        <pc:sldMkLst>
          <pc:docMk/>
          <pc:sldMk cId="1701053134" sldId="330"/>
        </pc:sldMkLst>
        <pc:picChg chg="add mod">
          <ac:chgData name="Jefferson Passerini" userId="ec684a97d9b6a829" providerId="LiveId" clId="{6D4B5001-5DF0-4AF5-979B-4C3C5DA419DE}" dt="2024-03-21T19:21:52.366" v="6535" actId="1076"/>
          <ac:picMkLst>
            <pc:docMk/>
            <pc:sldMk cId="1701053134" sldId="330"/>
            <ac:picMk id="3" creationId="{AF5EADC3-6C66-4416-9C0B-2E0979F139D8}"/>
          </ac:picMkLst>
        </pc:picChg>
        <pc:picChg chg="add mod">
          <ac:chgData name="Jefferson Passerini" userId="ec684a97d9b6a829" providerId="LiveId" clId="{6D4B5001-5DF0-4AF5-979B-4C3C5DA419DE}" dt="2024-03-21T19:22:51.275" v="6551" actId="1037"/>
          <ac:picMkLst>
            <pc:docMk/>
            <pc:sldMk cId="1701053134" sldId="330"/>
            <ac:picMk id="7" creationId="{88268F60-22E4-462A-4C7D-77C156D39114}"/>
          </ac:picMkLst>
        </pc:picChg>
        <pc:picChg chg="add mod">
          <ac:chgData name="Jefferson Passerini" userId="ec684a97d9b6a829" providerId="LiveId" clId="{6D4B5001-5DF0-4AF5-979B-4C3C5DA419DE}" dt="2024-03-21T19:23:41.911" v="6556" actId="14100"/>
          <ac:picMkLst>
            <pc:docMk/>
            <pc:sldMk cId="1701053134" sldId="330"/>
            <ac:picMk id="9" creationId="{C6DD3A47-0FAF-4C8C-A3FF-84C597512B02}"/>
          </ac:picMkLst>
        </pc:picChg>
      </pc:sldChg>
      <pc:sldChg chg="addSp delSp modSp add mod">
        <pc:chgData name="Jefferson Passerini" userId="ec684a97d9b6a829" providerId="LiveId" clId="{6D4B5001-5DF0-4AF5-979B-4C3C5DA419DE}" dt="2024-03-21T19:25:43.639" v="6566" actId="1076"/>
        <pc:sldMkLst>
          <pc:docMk/>
          <pc:sldMk cId="519467504" sldId="331"/>
        </pc:sldMkLst>
        <pc:picChg chg="add mod">
          <ac:chgData name="Jefferson Passerini" userId="ec684a97d9b6a829" providerId="LiveId" clId="{6D4B5001-5DF0-4AF5-979B-4C3C5DA419DE}" dt="2024-03-21T19:21:57.646" v="6537" actId="1076"/>
          <ac:picMkLst>
            <pc:docMk/>
            <pc:sldMk cId="519467504" sldId="331"/>
            <ac:picMk id="3" creationId="{CD96DD16-73B9-924C-8439-893CC0A9F1A7}"/>
          </ac:picMkLst>
        </pc:picChg>
        <pc:picChg chg="add del mod">
          <ac:chgData name="Jefferson Passerini" userId="ec684a97d9b6a829" providerId="LiveId" clId="{6D4B5001-5DF0-4AF5-979B-4C3C5DA419DE}" dt="2024-03-21T19:25:24.528" v="6564" actId="478"/>
          <ac:picMkLst>
            <pc:docMk/>
            <pc:sldMk cId="519467504" sldId="331"/>
            <ac:picMk id="7" creationId="{FB9121A6-470F-30CB-CC82-D8AD037803B7}"/>
          </ac:picMkLst>
        </pc:picChg>
        <pc:picChg chg="add mod">
          <ac:chgData name="Jefferson Passerini" userId="ec684a97d9b6a829" providerId="LiveId" clId="{6D4B5001-5DF0-4AF5-979B-4C3C5DA419DE}" dt="2024-03-21T19:25:43.639" v="6566" actId="1076"/>
          <ac:picMkLst>
            <pc:docMk/>
            <pc:sldMk cId="519467504" sldId="331"/>
            <ac:picMk id="9" creationId="{30FEC2FB-69B9-AC52-7FB1-92C47F5027C4}"/>
          </ac:picMkLst>
        </pc:picChg>
      </pc:sldChg>
      <pc:sldChg chg="addSp modSp add mod">
        <pc:chgData name="Jefferson Passerini" userId="ec684a97d9b6a829" providerId="LiveId" clId="{6D4B5001-5DF0-4AF5-979B-4C3C5DA419DE}" dt="2024-03-21T19:24:56.403" v="6563" actId="1076"/>
        <pc:sldMkLst>
          <pc:docMk/>
          <pc:sldMk cId="2837491959" sldId="332"/>
        </pc:sldMkLst>
        <pc:picChg chg="add mod">
          <ac:chgData name="Jefferson Passerini" userId="ec684a97d9b6a829" providerId="LiveId" clId="{6D4B5001-5DF0-4AF5-979B-4C3C5DA419DE}" dt="2024-03-21T19:24:56.403" v="6563" actId="1076"/>
          <ac:picMkLst>
            <pc:docMk/>
            <pc:sldMk cId="2837491959" sldId="332"/>
            <ac:picMk id="5" creationId="{2DB17367-8DAD-CF4C-38BC-DCF0399A5D71}"/>
          </ac:picMkLst>
        </pc:picChg>
      </pc:sldChg>
      <pc:sldChg chg="addSp modSp add mod">
        <pc:chgData name="Jefferson Passerini" userId="ec684a97d9b6a829" providerId="LiveId" clId="{6D4B5001-5DF0-4AF5-979B-4C3C5DA419DE}" dt="2024-03-21T19:26:15.685" v="6573" actId="1076"/>
        <pc:sldMkLst>
          <pc:docMk/>
          <pc:sldMk cId="1207883777" sldId="333"/>
        </pc:sldMkLst>
        <pc:picChg chg="add mod">
          <ac:chgData name="Jefferson Passerini" userId="ec684a97d9b6a829" providerId="LiveId" clId="{6D4B5001-5DF0-4AF5-979B-4C3C5DA419DE}" dt="2024-03-21T19:26:15.685" v="6573" actId="1076"/>
          <ac:picMkLst>
            <pc:docMk/>
            <pc:sldMk cId="1207883777" sldId="333"/>
            <ac:picMk id="5" creationId="{AE5246BE-B4FE-103E-69FA-12A85722FE8C}"/>
          </ac:picMkLst>
        </pc:picChg>
      </pc:sldChg>
      <pc:sldChg chg="addSp modSp add mod">
        <pc:chgData name="Jefferson Passerini" userId="ec684a97d9b6a829" providerId="LiveId" clId="{6D4B5001-5DF0-4AF5-979B-4C3C5DA419DE}" dt="2024-03-21T19:26:47.619" v="6577" actId="1076"/>
        <pc:sldMkLst>
          <pc:docMk/>
          <pc:sldMk cId="1762834231" sldId="334"/>
        </pc:sldMkLst>
        <pc:picChg chg="add mod">
          <ac:chgData name="Jefferson Passerini" userId="ec684a97d9b6a829" providerId="LiveId" clId="{6D4B5001-5DF0-4AF5-979B-4C3C5DA419DE}" dt="2024-03-21T19:26:47.619" v="6577" actId="1076"/>
          <ac:picMkLst>
            <pc:docMk/>
            <pc:sldMk cId="1762834231" sldId="334"/>
            <ac:picMk id="5" creationId="{8CC40310-7694-F952-CBF2-CE25E23EC7C2}"/>
          </ac:picMkLst>
        </pc:picChg>
      </pc:sldChg>
      <pc:sldChg chg="addSp delSp modSp add mod">
        <pc:chgData name="Jefferson Passerini" userId="ec684a97d9b6a829" providerId="LiveId" clId="{6D4B5001-5DF0-4AF5-979B-4C3C5DA419DE}" dt="2024-03-21T19:27:48.680" v="6584" actId="1076"/>
        <pc:sldMkLst>
          <pc:docMk/>
          <pc:sldMk cId="1624217106" sldId="335"/>
        </pc:sldMkLst>
        <pc:picChg chg="del">
          <ac:chgData name="Jefferson Passerini" userId="ec684a97d9b6a829" providerId="LiveId" clId="{6D4B5001-5DF0-4AF5-979B-4C3C5DA419DE}" dt="2024-03-21T19:27:09.898" v="6579" actId="478"/>
          <ac:picMkLst>
            <pc:docMk/>
            <pc:sldMk cId="1624217106" sldId="335"/>
            <ac:picMk id="5" creationId="{8CC40310-7694-F952-CBF2-CE25E23EC7C2}"/>
          </ac:picMkLst>
        </pc:picChg>
        <pc:picChg chg="add mod">
          <ac:chgData name="Jefferson Passerini" userId="ec684a97d9b6a829" providerId="LiveId" clId="{6D4B5001-5DF0-4AF5-979B-4C3C5DA419DE}" dt="2024-03-21T19:27:28.305" v="6581" actId="1076"/>
          <ac:picMkLst>
            <pc:docMk/>
            <pc:sldMk cId="1624217106" sldId="335"/>
            <ac:picMk id="7" creationId="{758710F6-BAC3-9FAA-D2F0-11BABFA0C871}"/>
          </ac:picMkLst>
        </pc:picChg>
        <pc:picChg chg="add mod">
          <ac:chgData name="Jefferson Passerini" userId="ec684a97d9b6a829" providerId="LiveId" clId="{6D4B5001-5DF0-4AF5-979B-4C3C5DA419DE}" dt="2024-03-21T19:27:48.680" v="6584" actId="1076"/>
          <ac:picMkLst>
            <pc:docMk/>
            <pc:sldMk cId="1624217106" sldId="335"/>
            <ac:picMk id="9" creationId="{84CB5581-792A-C5D2-28D8-63E87EC49564}"/>
          </ac:picMkLst>
        </pc:picChg>
      </pc:sldChg>
      <pc:sldChg chg="addSp delSp modSp mod">
        <pc:chgData name="Jefferson Passerini" userId="ec684a97d9b6a829" providerId="LiveId" clId="{6D4B5001-5DF0-4AF5-979B-4C3C5DA419DE}" dt="2024-03-21T19:38:21.299" v="6694"/>
        <pc:sldMkLst>
          <pc:docMk/>
          <pc:sldMk cId="3597316504" sldId="336"/>
        </pc:sldMkLst>
        <pc:spChg chg="mod">
          <ac:chgData name="Jefferson Passerini" userId="ec684a97d9b6a829" providerId="LiveId" clId="{6D4B5001-5DF0-4AF5-979B-4C3C5DA419DE}" dt="2024-03-21T19:35:13.420" v="6594" actId="6549"/>
          <ac:spMkLst>
            <pc:docMk/>
            <pc:sldMk cId="3597316504" sldId="336"/>
            <ac:spMk id="6" creationId="{16D88F2F-6F25-EFA5-6552-3D1FB9E76C1E}"/>
          </ac:spMkLst>
        </pc:spChg>
        <pc:picChg chg="add mod">
          <ac:chgData name="Jefferson Passerini" userId="ec684a97d9b6a829" providerId="LiveId" clId="{6D4B5001-5DF0-4AF5-979B-4C3C5DA419DE}" dt="2024-03-21T19:38:21.299" v="6694"/>
          <ac:picMkLst>
            <pc:docMk/>
            <pc:sldMk cId="3597316504" sldId="336"/>
            <ac:picMk id="2" creationId="{A0A60989-CA93-E7B6-A620-A311100040ED}"/>
          </ac:picMkLst>
        </pc:picChg>
        <pc:picChg chg="del">
          <ac:chgData name="Jefferson Passerini" userId="ec684a97d9b6a829" providerId="LiveId" clId="{6D4B5001-5DF0-4AF5-979B-4C3C5DA419DE}" dt="2024-03-21T19:36:55.205" v="6677" actId="478"/>
          <ac:picMkLst>
            <pc:docMk/>
            <pc:sldMk cId="3597316504" sldId="336"/>
            <ac:picMk id="5" creationId="{C6CCF865-55E3-5DCD-E24B-ADC76E223ADB}"/>
          </ac:picMkLst>
        </pc:picChg>
      </pc:sldChg>
      <pc:sldChg chg="addSp delSp modSp mod">
        <pc:chgData name="Jefferson Passerini" userId="ec684a97d9b6a829" providerId="LiveId" clId="{6D4B5001-5DF0-4AF5-979B-4C3C5DA419DE}" dt="2024-03-21T19:39:23.772" v="6700" actId="14100"/>
        <pc:sldMkLst>
          <pc:docMk/>
          <pc:sldMk cId="2618516920" sldId="337"/>
        </pc:sldMkLst>
        <pc:spChg chg="mod">
          <ac:chgData name="Jefferson Passerini" userId="ec684a97d9b6a829" providerId="LiveId" clId="{6D4B5001-5DF0-4AF5-979B-4C3C5DA419DE}" dt="2024-03-21T19:35:21.147" v="6597" actId="6549"/>
          <ac:spMkLst>
            <pc:docMk/>
            <pc:sldMk cId="2618516920" sldId="337"/>
            <ac:spMk id="6" creationId="{16D88F2F-6F25-EFA5-6552-3D1FB9E76C1E}"/>
          </ac:spMkLst>
        </pc:spChg>
        <pc:picChg chg="add mod">
          <ac:chgData name="Jefferson Passerini" userId="ec684a97d9b6a829" providerId="LiveId" clId="{6D4B5001-5DF0-4AF5-979B-4C3C5DA419DE}" dt="2024-03-21T19:38:20.051" v="6693"/>
          <ac:picMkLst>
            <pc:docMk/>
            <pc:sldMk cId="2618516920" sldId="337"/>
            <ac:picMk id="2" creationId="{7A365968-46BE-6934-6B8C-9C7ACD0FD9C5}"/>
          </ac:picMkLst>
        </pc:picChg>
        <pc:picChg chg="del">
          <ac:chgData name="Jefferson Passerini" userId="ec684a97d9b6a829" providerId="LiveId" clId="{6D4B5001-5DF0-4AF5-979B-4C3C5DA419DE}" dt="2024-03-21T19:36:56.989" v="6678" actId="478"/>
          <ac:picMkLst>
            <pc:docMk/>
            <pc:sldMk cId="2618516920" sldId="337"/>
            <ac:picMk id="3" creationId="{AF5EADC3-6C66-4416-9C0B-2E0979F139D8}"/>
          </ac:picMkLst>
        </pc:picChg>
        <pc:picChg chg="del">
          <ac:chgData name="Jefferson Passerini" userId="ec684a97d9b6a829" providerId="LiveId" clId="{6D4B5001-5DF0-4AF5-979B-4C3C5DA419DE}" dt="2024-03-21T19:38:36.663" v="6695" actId="478"/>
          <ac:picMkLst>
            <pc:docMk/>
            <pc:sldMk cId="2618516920" sldId="337"/>
            <ac:picMk id="7" creationId="{88268F60-22E4-462A-4C7D-77C156D39114}"/>
          </ac:picMkLst>
        </pc:picChg>
        <pc:picChg chg="add mod">
          <ac:chgData name="Jefferson Passerini" userId="ec684a97d9b6a829" providerId="LiveId" clId="{6D4B5001-5DF0-4AF5-979B-4C3C5DA419DE}" dt="2024-03-21T19:39:23.772" v="6700" actId="14100"/>
          <ac:picMkLst>
            <pc:docMk/>
            <pc:sldMk cId="2618516920" sldId="337"/>
            <ac:picMk id="8" creationId="{B36B1FCC-92D8-FB52-B9A3-83BAF0C0698B}"/>
          </ac:picMkLst>
        </pc:picChg>
        <pc:picChg chg="del">
          <ac:chgData name="Jefferson Passerini" userId="ec684a97d9b6a829" providerId="LiveId" clId="{6D4B5001-5DF0-4AF5-979B-4C3C5DA419DE}" dt="2024-03-21T19:38:37.510" v="6696" actId="478"/>
          <ac:picMkLst>
            <pc:docMk/>
            <pc:sldMk cId="2618516920" sldId="337"/>
            <ac:picMk id="9" creationId="{C6DD3A47-0FAF-4C8C-A3FF-84C597512B02}"/>
          </ac:picMkLst>
        </pc:picChg>
      </pc:sldChg>
      <pc:sldChg chg="addSp delSp modSp mod">
        <pc:chgData name="Jefferson Passerini" userId="ec684a97d9b6a829" providerId="LiveId" clId="{6D4B5001-5DF0-4AF5-979B-4C3C5DA419DE}" dt="2024-03-21T19:40:23.536" v="6705" actId="1076"/>
        <pc:sldMkLst>
          <pc:docMk/>
          <pc:sldMk cId="3170808450" sldId="338"/>
        </pc:sldMkLst>
        <pc:spChg chg="mod">
          <ac:chgData name="Jefferson Passerini" userId="ec684a97d9b6a829" providerId="LiveId" clId="{6D4B5001-5DF0-4AF5-979B-4C3C5DA419DE}" dt="2024-03-21T19:35:28.163" v="6600" actId="6549"/>
          <ac:spMkLst>
            <pc:docMk/>
            <pc:sldMk cId="3170808450" sldId="338"/>
            <ac:spMk id="6" creationId="{16D88F2F-6F25-EFA5-6552-3D1FB9E76C1E}"/>
          </ac:spMkLst>
        </pc:spChg>
        <pc:picChg chg="add mod">
          <ac:chgData name="Jefferson Passerini" userId="ec684a97d9b6a829" providerId="LiveId" clId="{6D4B5001-5DF0-4AF5-979B-4C3C5DA419DE}" dt="2024-03-21T19:38:18.659" v="6692"/>
          <ac:picMkLst>
            <pc:docMk/>
            <pc:sldMk cId="3170808450" sldId="338"/>
            <ac:picMk id="2" creationId="{E1A8CA84-D466-3F1C-3386-EEC1698CD8D1}"/>
          </ac:picMkLst>
        </pc:picChg>
        <pc:picChg chg="del">
          <ac:chgData name="Jefferson Passerini" userId="ec684a97d9b6a829" providerId="LiveId" clId="{6D4B5001-5DF0-4AF5-979B-4C3C5DA419DE}" dt="2024-03-21T19:36:59.493" v="6679" actId="478"/>
          <ac:picMkLst>
            <pc:docMk/>
            <pc:sldMk cId="3170808450" sldId="338"/>
            <ac:picMk id="3" creationId="{CD96DD16-73B9-924C-8439-893CC0A9F1A7}"/>
          </ac:picMkLst>
        </pc:picChg>
        <pc:picChg chg="add mod">
          <ac:chgData name="Jefferson Passerini" userId="ec684a97d9b6a829" providerId="LiveId" clId="{6D4B5001-5DF0-4AF5-979B-4C3C5DA419DE}" dt="2024-03-21T19:40:23.536" v="6705" actId="1076"/>
          <ac:picMkLst>
            <pc:docMk/>
            <pc:sldMk cId="3170808450" sldId="338"/>
            <ac:picMk id="7" creationId="{7500DB82-B558-CA8B-FF33-B688E7636121}"/>
          </ac:picMkLst>
        </pc:picChg>
        <pc:picChg chg="del">
          <ac:chgData name="Jefferson Passerini" userId="ec684a97d9b6a829" providerId="LiveId" clId="{6D4B5001-5DF0-4AF5-979B-4C3C5DA419DE}" dt="2024-03-21T19:40:04.257" v="6701" actId="478"/>
          <ac:picMkLst>
            <pc:docMk/>
            <pc:sldMk cId="3170808450" sldId="338"/>
            <ac:picMk id="9" creationId="{30FEC2FB-69B9-AC52-7FB1-92C47F5027C4}"/>
          </ac:picMkLst>
        </pc:picChg>
      </pc:sldChg>
      <pc:sldChg chg="addSp delSp modSp mod">
        <pc:chgData name="Jefferson Passerini" userId="ec684a97d9b6a829" providerId="LiveId" clId="{6D4B5001-5DF0-4AF5-979B-4C3C5DA419DE}" dt="2024-03-21T19:40:48.942" v="6711" actId="1076"/>
        <pc:sldMkLst>
          <pc:docMk/>
          <pc:sldMk cId="2931643223" sldId="339"/>
        </pc:sldMkLst>
        <pc:spChg chg="mod">
          <ac:chgData name="Jefferson Passerini" userId="ec684a97d9b6a829" providerId="LiveId" clId="{6D4B5001-5DF0-4AF5-979B-4C3C5DA419DE}" dt="2024-03-21T19:35:34.435" v="6603" actId="6549"/>
          <ac:spMkLst>
            <pc:docMk/>
            <pc:sldMk cId="2931643223" sldId="339"/>
            <ac:spMk id="6" creationId="{16D88F2F-6F25-EFA5-6552-3D1FB9E76C1E}"/>
          </ac:spMkLst>
        </pc:spChg>
        <pc:picChg chg="add mod">
          <ac:chgData name="Jefferson Passerini" userId="ec684a97d9b6a829" providerId="LiveId" clId="{6D4B5001-5DF0-4AF5-979B-4C3C5DA419DE}" dt="2024-03-21T19:38:17.093" v="6691"/>
          <ac:picMkLst>
            <pc:docMk/>
            <pc:sldMk cId="2931643223" sldId="339"/>
            <ac:picMk id="2" creationId="{EFA012F0-1905-4B64-D014-B4F85EE26C32}"/>
          </ac:picMkLst>
        </pc:picChg>
        <pc:picChg chg="del">
          <ac:chgData name="Jefferson Passerini" userId="ec684a97d9b6a829" providerId="LiveId" clId="{6D4B5001-5DF0-4AF5-979B-4C3C5DA419DE}" dt="2024-03-21T19:37:01.349" v="6680" actId="478"/>
          <ac:picMkLst>
            <pc:docMk/>
            <pc:sldMk cId="2931643223" sldId="339"/>
            <ac:picMk id="3" creationId="{CD96DD16-73B9-924C-8439-893CC0A9F1A7}"/>
          </ac:picMkLst>
        </pc:picChg>
        <pc:picChg chg="del">
          <ac:chgData name="Jefferson Passerini" userId="ec684a97d9b6a829" providerId="LiveId" clId="{6D4B5001-5DF0-4AF5-979B-4C3C5DA419DE}" dt="2024-03-21T19:40:27.775" v="6706" actId="478"/>
          <ac:picMkLst>
            <pc:docMk/>
            <pc:sldMk cId="2931643223" sldId="339"/>
            <ac:picMk id="5" creationId="{2DB17367-8DAD-CF4C-38BC-DCF0399A5D71}"/>
          </ac:picMkLst>
        </pc:picChg>
        <pc:picChg chg="add mod">
          <ac:chgData name="Jefferson Passerini" userId="ec684a97d9b6a829" providerId="LiveId" clId="{6D4B5001-5DF0-4AF5-979B-4C3C5DA419DE}" dt="2024-03-21T19:40:48.942" v="6711" actId="1076"/>
          <ac:picMkLst>
            <pc:docMk/>
            <pc:sldMk cId="2931643223" sldId="339"/>
            <ac:picMk id="8" creationId="{94EA3389-95E5-53E6-F6F4-9AD9042E0C0B}"/>
          </ac:picMkLst>
        </pc:picChg>
      </pc:sldChg>
      <pc:sldChg chg="addSp delSp modSp mod">
        <pc:chgData name="Jefferson Passerini" userId="ec684a97d9b6a829" providerId="LiveId" clId="{6D4B5001-5DF0-4AF5-979B-4C3C5DA419DE}" dt="2024-03-21T19:42:26.632" v="6716" actId="1076"/>
        <pc:sldMkLst>
          <pc:docMk/>
          <pc:sldMk cId="1456028939" sldId="340"/>
        </pc:sldMkLst>
        <pc:spChg chg="mod">
          <ac:chgData name="Jefferson Passerini" userId="ec684a97d9b6a829" providerId="LiveId" clId="{6D4B5001-5DF0-4AF5-979B-4C3C5DA419DE}" dt="2024-03-21T19:35:40.620" v="6606" actId="21"/>
          <ac:spMkLst>
            <pc:docMk/>
            <pc:sldMk cId="1456028939" sldId="340"/>
            <ac:spMk id="6" creationId="{16D88F2F-6F25-EFA5-6552-3D1FB9E76C1E}"/>
          </ac:spMkLst>
        </pc:spChg>
        <pc:picChg chg="add mod">
          <ac:chgData name="Jefferson Passerini" userId="ec684a97d9b6a829" providerId="LiveId" clId="{6D4B5001-5DF0-4AF5-979B-4C3C5DA419DE}" dt="2024-03-21T19:38:15.459" v="6690"/>
          <ac:picMkLst>
            <pc:docMk/>
            <pc:sldMk cId="1456028939" sldId="340"/>
            <ac:picMk id="2" creationId="{D7C2B0D1-EA5E-A149-B767-E9858B0226EC}"/>
          </ac:picMkLst>
        </pc:picChg>
        <pc:picChg chg="del">
          <ac:chgData name="Jefferson Passerini" userId="ec684a97d9b6a829" providerId="LiveId" clId="{6D4B5001-5DF0-4AF5-979B-4C3C5DA419DE}" dt="2024-03-21T19:37:04.028" v="6681" actId="478"/>
          <ac:picMkLst>
            <pc:docMk/>
            <pc:sldMk cId="1456028939" sldId="340"/>
            <ac:picMk id="3" creationId="{CD96DD16-73B9-924C-8439-893CC0A9F1A7}"/>
          </ac:picMkLst>
        </pc:picChg>
        <pc:picChg chg="del">
          <ac:chgData name="Jefferson Passerini" userId="ec684a97d9b6a829" providerId="LiveId" clId="{6D4B5001-5DF0-4AF5-979B-4C3C5DA419DE}" dt="2024-03-21T19:42:13.193" v="6712" actId="478"/>
          <ac:picMkLst>
            <pc:docMk/>
            <pc:sldMk cId="1456028939" sldId="340"/>
            <ac:picMk id="5" creationId="{AE5246BE-B4FE-103E-69FA-12A85722FE8C}"/>
          </ac:picMkLst>
        </pc:picChg>
        <pc:picChg chg="add mod">
          <ac:chgData name="Jefferson Passerini" userId="ec684a97d9b6a829" providerId="LiveId" clId="{6D4B5001-5DF0-4AF5-979B-4C3C5DA419DE}" dt="2024-03-21T19:42:26.632" v="6716" actId="1076"/>
          <ac:picMkLst>
            <pc:docMk/>
            <pc:sldMk cId="1456028939" sldId="340"/>
            <ac:picMk id="8" creationId="{49F6AF7E-DDCB-5722-FAAA-D1929DDA595A}"/>
          </ac:picMkLst>
        </pc:picChg>
      </pc:sldChg>
      <pc:sldChg chg="addSp delSp modSp mod">
        <pc:chgData name="Jefferson Passerini" userId="ec684a97d9b6a829" providerId="LiveId" clId="{6D4B5001-5DF0-4AF5-979B-4C3C5DA419DE}" dt="2024-03-21T19:42:52.463" v="6720" actId="14100"/>
        <pc:sldMkLst>
          <pc:docMk/>
          <pc:sldMk cId="3152933686" sldId="341"/>
        </pc:sldMkLst>
        <pc:spChg chg="mod">
          <ac:chgData name="Jefferson Passerini" userId="ec684a97d9b6a829" providerId="LiveId" clId="{6D4B5001-5DF0-4AF5-979B-4C3C5DA419DE}" dt="2024-03-21T19:35:46.305" v="6609" actId="6549"/>
          <ac:spMkLst>
            <pc:docMk/>
            <pc:sldMk cId="3152933686" sldId="341"/>
            <ac:spMk id="6" creationId="{16D88F2F-6F25-EFA5-6552-3D1FB9E76C1E}"/>
          </ac:spMkLst>
        </pc:spChg>
        <pc:picChg chg="add mod">
          <ac:chgData name="Jefferson Passerini" userId="ec684a97d9b6a829" providerId="LiveId" clId="{6D4B5001-5DF0-4AF5-979B-4C3C5DA419DE}" dt="2024-03-21T19:38:13.596" v="6689"/>
          <ac:picMkLst>
            <pc:docMk/>
            <pc:sldMk cId="3152933686" sldId="341"/>
            <ac:picMk id="2" creationId="{61F5D869-2E30-E1EF-B8EB-443E8B14F3C3}"/>
          </ac:picMkLst>
        </pc:picChg>
        <pc:picChg chg="del">
          <ac:chgData name="Jefferson Passerini" userId="ec684a97d9b6a829" providerId="LiveId" clId="{6D4B5001-5DF0-4AF5-979B-4C3C5DA419DE}" dt="2024-03-21T19:37:05.860" v="6682" actId="478"/>
          <ac:picMkLst>
            <pc:docMk/>
            <pc:sldMk cId="3152933686" sldId="341"/>
            <ac:picMk id="3" creationId="{CD96DD16-73B9-924C-8439-893CC0A9F1A7}"/>
          </ac:picMkLst>
        </pc:picChg>
        <pc:picChg chg="del">
          <ac:chgData name="Jefferson Passerini" userId="ec684a97d9b6a829" providerId="LiveId" clId="{6D4B5001-5DF0-4AF5-979B-4C3C5DA419DE}" dt="2024-03-21T19:42:30.176" v="6717" actId="478"/>
          <ac:picMkLst>
            <pc:docMk/>
            <pc:sldMk cId="3152933686" sldId="341"/>
            <ac:picMk id="5" creationId="{8CC40310-7694-F952-CBF2-CE25E23EC7C2}"/>
          </ac:picMkLst>
        </pc:picChg>
        <pc:picChg chg="add mod">
          <ac:chgData name="Jefferson Passerini" userId="ec684a97d9b6a829" providerId="LiveId" clId="{6D4B5001-5DF0-4AF5-979B-4C3C5DA419DE}" dt="2024-03-21T19:42:52.463" v="6720" actId="14100"/>
          <ac:picMkLst>
            <pc:docMk/>
            <pc:sldMk cId="3152933686" sldId="341"/>
            <ac:picMk id="8" creationId="{9BE940B9-18F3-8A1A-6735-C86C8590EA9E}"/>
          </ac:picMkLst>
        </pc:picChg>
      </pc:sldChg>
      <pc:sldChg chg="addSp delSp modSp mod">
        <pc:chgData name="Jefferson Passerini" userId="ec684a97d9b6a829" providerId="LiveId" clId="{6D4B5001-5DF0-4AF5-979B-4C3C5DA419DE}" dt="2024-03-21T19:43:49.602" v="6723" actId="1076"/>
        <pc:sldMkLst>
          <pc:docMk/>
          <pc:sldMk cId="3969281200" sldId="342"/>
        </pc:sldMkLst>
        <pc:spChg chg="mod">
          <ac:chgData name="Jefferson Passerini" userId="ec684a97d9b6a829" providerId="LiveId" clId="{6D4B5001-5DF0-4AF5-979B-4C3C5DA419DE}" dt="2024-03-21T19:35:52.706" v="6612" actId="6549"/>
          <ac:spMkLst>
            <pc:docMk/>
            <pc:sldMk cId="3969281200" sldId="342"/>
            <ac:spMk id="6" creationId="{16D88F2F-6F25-EFA5-6552-3D1FB9E76C1E}"/>
          </ac:spMkLst>
        </pc:spChg>
        <pc:picChg chg="del">
          <ac:chgData name="Jefferson Passerini" userId="ec684a97d9b6a829" providerId="LiveId" clId="{6D4B5001-5DF0-4AF5-979B-4C3C5DA419DE}" dt="2024-03-21T19:37:07.868" v="6683" actId="478"/>
          <ac:picMkLst>
            <pc:docMk/>
            <pc:sldMk cId="3969281200" sldId="342"/>
            <ac:picMk id="3" creationId="{CD96DD16-73B9-924C-8439-893CC0A9F1A7}"/>
          </ac:picMkLst>
        </pc:picChg>
        <pc:picChg chg="add mod">
          <ac:chgData name="Jefferson Passerini" userId="ec684a97d9b6a829" providerId="LiveId" clId="{6D4B5001-5DF0-4AF5-979B-4C3C5DA419DE}" dt="2024-03-21T19:37:18.756" v="6686" actId="1076"/>
          <ac:picMkLst>
            <pc:docMk/>
            <pc:sldMk cId="3969281200" sldId="342"/>
            <ac:picMk id="5" creationId="{85394E37-EA74-F7B5-FE35-EC08F72CECC2}"/>
          </ac:picMkLst>
        </pc:picChg>
        <pc:picChg chg="del">
          <ac:chgData name="Jefferson Passerini" userId="ec684a97d9b6a829" providerId="LiveId" clId="{6D4B5001-5DF0-4AF5-979B-4C3C5DA419DE}" dt="2024-03-21T19:43:27.756" v="6721" actId="478"/>
          <ac:picMkLst>
            <pc:docMk/>
            <pc:sldMk cId="3969281200" sldId="342"/>
            <ac:picMk id="7" creationId="{758710F6-BAC3-9FAA-D2F0-11BABFA0C871}"/>
          </ac:picMkLst>
        </pc:picChg>
        <pc:picChg chg="del">
          <ac:chgData name="Jefferson Passerini" userId="ec684a97d9b6a829" providerId="LiveId" clId="{6D4B5001-5DF0-4AF5-979B-4C3C5DA419DE}" dt="2024-03-21T19:37:08.540" v="6684" actId="478"/>
          <ac:picMkLst>
            <pc:docMk/>
            <pc:sldMk cId="3969281200" sldId="342"/>
            <ac:picMk id="9" creationId="{84CB5581-792A-C5D2-28D8-63E87EC49564}"/>
          </ac:picMkLst>
        </pc:picChg>
        <pc:picChg chg="add mod">
          <ac:chgData name="Jefferson Passerini" userId="ec684a97d9b6a829" providerId="LiveId" clId="{6D4B5001-5DF0-4AF5-979B-4C3C5DA419DE}" dt="2024-03-21T19:38:10.648" v="6688" actId="1076"/>
          <ac:picMkLst>
            <pc:docMk/>
            <pc:sldMk cId="3969281200" sldId="342"/>
            <ac:picMk id="10" creationId="{4183F8DC-8EDE-373A-8DC1-8AB57BF9229B}"/>
          </ac:picMkLst>
        </pc:picChg>
        <pc:picChg chg="add mod">
          <ac:chgData name="Jefferson Passerini" userId="ec684a97d9b6a829" providerId="LiveId" clId="{6D4B5001-5DF0-4AF5-979B-4C3C5DA419DE}" dt="2024-03-21T19:43:49.602" v="6723" actId="1076"/>
          <ac:picMkLst>
            <pc:docMk/>
            <pc:sldMk cId="3969281200" sldId="342"/>
            <ac:picMk id="12" creationId="{6A2B4E57-25CD-664A-0650-C132420735BF}"/>
          </ac:picMkLst>
        </pc:picChg>
      </pc:sldChg>
    </pc:docChg>
  </pc:docChgLst>
  <pc:docChgLst>
    <pc:chgData name="Jefferson Passerini" userId="ec684a97d9b6a829" providerId="LiveId" clId="{0D3EC812-DF3E-44FC-AEC5-A86A05F03D8F}"/>
    <pc:docChg chg="undo custSel addSld delSld modSld sldOrd">
      <pc:chgData name="Jefferson Passerini" userId="ec684a97d9b6a829" providerId="LiveId" clId="{0D3EC812-DF3E-44FC-AEC5-A86A05F03D8F}" dt="2024-04-09T20:24:16.050" v="9484" actId="167"/>
      <pc:docMkLst>
        <pc:docMk/>
      </pc:docMkLst>
      <pc:sldChg chg="addSp delSp modSp mod modAnim">
        <pc:chgData name="Jefferson Passerini" userId="ec684a97d9b6a829" providerId="LiveId" clId="{0D3EC812-DF3E-44FC-AEC5-A86A05F03D8F}" dt="2024-04-09T12:36:28.564" v="327" actId="20577"/>
        <pc:sldMkLst>
          <pc:docMk/>
          <pc:sldMk cId="3568309152" sldId="256"/>
        </pc:sldMkLst>
        <pc:spChg chg="mod">
          <ac:chgData name="Jefferson Passerini" userId="ec684a97d9b6a829" providerId="LiveId" clId="{0D3EC812-DF3E-44FC-AEC5-A86A05F03D8F}" dt="2024-04-09T12:32:07.290" v="16" actId="20577"/>
          <ac:spMkLst>
            <pc:docMk/>
            <pc:sldMk cId="3568309152" sldId="256"/>
            <ac:spMk id="2" creationId="{2E243026-E16F-9CDD-AE56-CF691B008A41}"/>
          </ac:spMkLst>
        </pc:spChg>
        <pc:spChg chg="mod">
          <ac:chgData name="Jefferson Passerini" userId="ec684a97d9b6a829" providerId="LiveId" clId="{0D3EC812-DF3E-44FC-AEC5-A86A05F03D8F}" dt="2024-04-09T12:36:28.564" v="327" actId="20577"/>
          <ac:spMkLst>
            <pc:docMk/>
            <pc:sldMk cId="3568309152" sldId="256"/>
            <ac:spMk id="3" creationId="{A782A01C-CDB4-BEF0-9F78-DD3F68C87023}"/>
          </ac:spMkLst>
        </pc:spChg>
        <pc:spChg chg="del">
          <ac:chgData name="Jefferson Passerini" userId="ec684a97d9b6a829" providerId="LiveId" clId="{0D3EC812-DF3E-44FC-AEC5-A86A05F03D8F}" dt="2024-04-09T12:31:36.493" v="4" actId="26606"/>
          <ac:spMkLst>
            <pc:docMk/>
            <pc:sldMk cId="3568309152" sldId="256"/>
            <ac:spMk id="96" creationId="{6CCA5F87-1D1E-45CB-8D83-FC7EEFAD9935}"/>
          </ac:spMkLst>
        </pc:spChg>
        <pc:spChg chg="del">
          <ac:chgData name="Jefferson Passerini" userId="ec684a97d9b6a829" providerId="LiveId" clId="{0D3EC812-DF3E-44FC-AEC5-A86A05F03D8F}" dt="2024-04-09T12:31:36.493" v="4" actId="26606"/>
          <ac:spMkLst>
            <pc:docMk/>
            <pc:sldMk cId="3568309152" sldId="256"/>
            <ac:spMk id="97" creationId="{7CCFC2C6-6238-4A2F-93DE-2ADF74AF635E}"/>
          </ac:spMkLst>
        </pc:spChg>
        <pc:spChg chg="del">
          <ac:chgData name="Jefferson Passerini" userId="ec684a97d9b6a829" providerId="LiveId" clId="{0D3EC812-DF3E-44FC-AEC5-A86A05F03D8F}" dt="2024-04-09T12:31:36.493" v="4" actId="26606"/>
          <ac:spMkLst>
            <pc:docMk/>
            <pc:sldMk cId="3568309152" sldId="256"/>
            <ac:spMk id="98" creationId="{AF2F604E-43BE-4DC3-B983-E071523364F8}"/>
          </ac:spMkLst>
        </pc:spChg>
        <pc:spChg chg="del">
          <ac:chgData name="Jefferson Passerini" userId="ec684a97d9b6a829" providerId="LiveId" clId="{0D3EC812-DF3E-44FC-AEC5-A86A05F03D8F}" dt="2024-04-09T12:31:36.493" v="4" actId="26606"/>
          <ac:spMkLst>
            <pc:docMk/>
            <pc:sldMk cId="3568309152" sldId="256"/>
            <ac:spMk id="99" creationId="{08C9B587-E65E-4B52-B37C-ABEBB6E87928}"/>
          </ac:spMkLst>
        </pc:spChg>
        <pc:spChg chg="add">
          <ac:chgData name="Jefferson Passerini" userId="ec684a97d9b6a829" providerId="LiveId" clId="{0D3EC812-DF3E-44FC-AEC5-A86A05F03D8F}" dt="2024-04-09T12:31:36.493" v="4" actId="26606"/>
          <ac:spMkLst>
            <pc:docMk/>
            <pc:sldMk cId="3568309152" sldId="256"/>
            <ac:spMk id="104" creationId="{E91DC736-0EF8-4F87-9146-EBF1D2EE4D3D}"/>
          </ac:spMkLst>
        </pc:spChg>
        <pc:spChg chg="add">
          <ac:chgData name="Jefferson Passerini" userId="ec684a97d9b6a829" providerId="LiveId" clId="{0D3EC812-DF3E-44FC-AEC5-A86A05F03D8F}" dt="2024-04-09T12:31:36.493" v="4" actId="26606"/>
          <ac:spMkLst>
            <pc:docMk/>
            <pc:sldMk cId="3568309152" sldId="256"/>
            <ac:spMk id="106" creationId="{097CD68E-23E3-4007-8847-CD0944C4F7BE}"/>
          </ac:spMkLst>
        </pc:spChg>
        <pc:spChg chg="add">
          <ac:chgData name="Jefferson Passerini" userId="ec684a97d9b6a829" providerId="LiveId" clId="{0D3EC812-DF3E-44FC-AEC5-A86A05F03D8F}" dt="2024-04-09T12:31:36.493" v="4" actId="26606"/>
          <ac:spMkLst>
            <pc:docMk/>
            <pc:sldMk cId="3568309152" sldId="256"/>
            <ac:spMk id="108" creationId="{AF2F604E-43BE-4DC3-B983-E071523364F8}"/>
          </ac:spMkLst>
        </pc:spChg>
        <pc:spChg chg="add">
          <ac:chgData name="Jefferson Passerini" userId="ec684a97d9b6a829" providerId="LiveId" clId="{0D3EC812-DF3E-44FC-AEC5-A86A05F03D8F}" dt="2024-04-09T12:31:36.493" v="4" actId="26606"/>
          <ac:spMkLst>
            <pc:docMk/>
            <pc:sldMk cId="3568309152" sldId="256"/>
            <ac:spMk id="110" creationId="{08C9B587-E65E-4B52-B37C-ABEBB6E87928}"/>
          </ac:spMkLst>
        </pc:spChg>
        <pc:picChg chg="del">
          <ac:chgData name="Jefferson Passerini" userId="ec684a97d9b6a829" providerId="LiveId" clId="{0D3EC812-DF3E-44FC-AEC5-A86A05F03D8F}" dt="2024-04-09T12:31:12.833" v="0" actId="478"/>
          <ac:picMkLst>
            <pc:docMk/>
            <pc:sldMk cId="3568309152" sldId="256"/>
            <ac:picMk id="5" creationId="{EBE3FC52-5A76-24EA-1193-423900A04683}"/>
          </ac:picMkLst>
        </pc:picChg>
        <pc:picChg chg="add mod ord">
          <ac:chgData name="Jefferson Passerini" userId="ec684a97d9b6a829" providerId="LiveId" clId="{0D3EC812-DF3E-44FC-AEC5-A86A05F03D8F}" dt="2024-04-09T12:31:36.493" v="4" actId="26606"/>
          <ac:picMkLst>
            <pc:docMk/>
            <pc:sldMk cId="3568309152" sldId="256"/>
            <ac:picMk id="6" creationId="{69DA8472-7E3F-2254-D8D7-742CBD470254}"/>
          </ac:picMkLst>
        </pc:picChg>
      </pc:sldChg>
      <pc:sldChg chg="del">
        <pc:chgData name="Jefferson Passerini" userId="ec684a97d9b6a829" providerId="LiveId" clId="{0D3EC812-DF3E-44FC-AEC5-A86A05F03D8F}" dt="2024-04-09T12:33:02.174" v="57" actId="47"/>
        <pc:sldMkLst>
          <pc:docMk/>
          <pc:sldMk cId="0" sldId="281"/>
        </pc:sldMkLst>
      </pc:sldChg>
      <pc:sldChg chg="del">
        <pc:chgData name="Jefferson Passerini" userId="ec684a97d9b6a829" providerId="LiveId" clId="{0D3EC812-DF3E-44FC-AEC5-A86A05F03D8F}" dt="2024-04-09T12:33:02.596" v="58" actId="47"/>
        <pc:sldMkLst>
          <pc:docMk/>
          <pc:sldMk cId="0" sldId="282"/>
        </pc:sldMkLst>
      </pc:sldChg>
      <pc:sldChg chg="modSp mod">
        <pc:chgData name="Jefferson Passerini" userId="ec684a97d9b6a829" providerId="LiveId" clId="{0D3EC812-DF3E-44FC-AEC5-A86A05F03D8F}" dt="2024-04-09T12:34:50.462" v="315" actId="20577"/>
        <pc:sldMkLst>
          <pc:docMk/>
          <pc:sldMk cId="1879529569" sldId="287"/>
        </pc:sldMkLst>
        <pc:spChg chg="mod">
          <ac:chgData name="Jefferson Passerini" userId="ec684a97d9b6a829" providerId="LiveId" clId="{0D3EC812-DF3E-44FC-AEC5-A86A05F03D8F}" dt="2024-04-09T12:34:50.462" v="315" actId="20577"/>
          <ac:spMkLst>
            <pc:docMk/>
            <pc:sldMk cId="1879529569" sldId="287"/>
            <ac:spMk id="3" creationId="{212081E4-07F6-C689-2ACC-B6CADD634983}"/>
          </ac:spMkLst>
        </pc:spChg>
        <pc:spChg chg="mod">
          <ac:chgData name="Jefferson Passerini" userId="ec684a97d9b6a829" providerId="LiveId" clId="{0D3EC812-DF3E-44FC-AEC5-A86A05F03D8F}" dt="2024-04-09T12:32:37.951" v="42" actId="20577"/>
          <ac:spMkLst>
            <pc:docMk/>
            <pc:sldMk cId="1879529569" sldId="287"/>
            <ac:spMk id="4" creationId="{5EA05B02-D80D-3624-D3E0-6EB75542A97B}"/>
          </ac:spMkLst>
        </pc:spChg>
      </pc:sldChg>
      <pc:sldChg chg="modSp add mod">
        <pc:chgData name="Jefferson Passerini" userId="ec684a97d9b6a829" providerId="LiveId" clId="{0D3EC812-DF3E-44FC-AEC5-A86A05F03D8F}" dt="2024-04-09T12:38:54.916" v="752" actId="20577"/>
        <pc:sldMkLst>
          <pc:docMk/>
          <pc:sldMk cId="1674745473" sldId="288"/>
        </pc:sldMkLst>
        <pc:spChg chg="mod">
          <ac:chgData name="Jefferson Passerini" userId="ec684a97d9b6a829" providerId="LiveId" clId="{0D3EC812-DF3E-44FC-AEC5-A86A05F03D8F}" dt="2024-04-09T12:38:54.916" v="752" actId="20577"/>
          <ac:spMkLst>
            <pc:docMk/>
            <pc:sldMk cId="1674745473" sldId="288"/>
            <ac:spMk id="3" creationId="{212081E4-07F6-C689-2ACC-B6CADD634983}"/>
          </ac:spMkLst>
        </pc:spChg>
      </pc:sldChg>
      <pc:sldChg chg="del">
        <pc:chgData name="Jefferson Passerini" userId="ec684a97d9b6a829" providerId="LiveId" clId="{0D3EC812-DF3E-44FC-AEC5-A86A05F03D8F}" dt="2024-04-09T12:32:55.126" v="43" actId="47"/>
        <pc:sldMkLst>
          <pc:docMk/>
          <pc:sldMk cId="3340361584" sldId="288"/>
        </pc:sldMkLst>
      </pc:sldChg>
      <pc:sldChg chg="del">
        <pc:chgData name="Jefferson Passerini" userId="ec684a97d9b6a829" providerId="LiveId" clId="{0D3EC812-DF3E-44FC-AEC5-A86A05F03D8F}" dt="2024-04-09T12:32:55.642" v="44" actId="47"/>
        <pc:sldMkLst>
          <pc:docMk/>
          <pc:sldMk cId="3299808390" sldId="289"/>
        </pc:sldMkLst>
      </pc:sldChg>
      <pc:sldChg chg="modSp add mod">
        <pc:chgData name="Jefferson Passerini" userId="ec684a97d9b6a829" providerId="LiveId" clId="{0D3EC812-DF3E-44FC-AEC5-A86A05F03D8F}" dt="2024-04-09T12:49:02.087" v="1956" actId="20577"/>
        <pc:sldMkLst>
          <pc:docMk/>
          <pc:sldMk cId="4203491517" sldId="289"/>
        </pc:sldMkLst>
        <pc:spChg chg="mod">
          <ac:chgData name="Jefferson Passerini" userId="ec684a97d9b6a829" providerId="LiveId" clId="{0D3EC812-DF3E-44FC-AEC5-A86A05F03D8F}" dt="2024-04-09T12:49:02.087" v="1956" actId="20577"/>
          <ac:spMkLst>
            <pc:docMk/>
            <pc:sldMk cId="4203491517" sldId="289"/>
            <ac:spMk id="3" creationId="{212081E4-07F6-C689-2ACC-B6CADD634983}"/>
          </ac:spMkLst>
        </pc:spChg>
      </pc:sldChg>
      <pc:sldChg chg="addSp modSp add mod">
        <pc:chgData name="Jefferson Passerini" userId="ec684a97d9b6a829" providerId="LiveId" clId="{0D3EC812-DF3E-44FC-AEC5-A86A05F03D8F}" dt="2024-04-09T12:49:08.478" v="1965" actId="20577"/>
        <pc:sldMkLst>
          <pc:docMk/>
          <pc:sldMk cId="609538053" sldId="290"/>
        </pc:sldMkLst>
        <pc:spChg chg="mod">
          <ac:chgData name="Jefferson Passerini" userId="ec684a97d9b6a829" providerId="LiveId" clId="{0D3EC812-DF3E-44FC-AEC5-A86A05F03D8F}" dt="2024-04-09T12:49:08.478" v="1965" actId="20577"/>
          <ac:spMkLst>
            <pc:docMk/>
            <pc:sldMk cId="609538053" sldId="290"/>
            <ac:spMk id="3" creationId="{212081E4-07F6-C689-2ACC-B6CADD634983}"/>
          </ac:spMkLst>
        </pc:spChg>
        <pc:picChg chg="add mod">
          <ac:chgData name="Jefferson Passerini" userId="ec684a97d9b6a829" providerId="LiveId" clId="{0D3EC812-DF3E-44FC-AEC5-A86A05F03D8F}" dt="2024-04-09T12:42:46.514" v="1330" actId="1076"/>
          <ac:picMkLst>
            <pc:docMk/>
            <pc:sldMk cId="609538053" sldId="290"/>
            <ac:picMk id="5" creationId="{72766D69-5BF6-FE60-A6BC-81CAFE24F938}"/>
          </ac:picMkLst>
        </pc:picChg>
      </pc:sldChg>
      <pc:sldChg chg="del">
        <pc:chgData name="Jefferson Passerini" userId="ec684a97d9b6a829" providerId="LiveId" clId="{0D3EC812-DF3E-44FC-AEC5-A86A05F03D8F}" dt="2024-04-09T12:32:56.142" v="45" actId="47"/>
        <pc:sldMkLst>
          <pc:docMk/>
          <pc:sldMk cId="3147987833" sldId="290"/>
        </pc:sldMkLst>
      </pc:sldChg>
      <pc:sldChg chg="modSp add mod ord">
        <pc:chgData name="Jefferson Passerini" userId="ec684a97d9b6a829" providerId="LiveId" clId="{0D3EC812-DF3E-44FC-AEC5-A86A05F03D8F}" dt="2024-04-09T12:49:14.136" v="1974" actId="20577"/>
        <pc:sldMkLst>
          <pc:docMk/>
          <pc:sldMk cId="1617562970" sldId="291"/>
        </pc:sldMkLst>
        <pc:spChg chg="mod">
          <ac:chgData name="Jefferson Passerini" userId="ec684a97d9b6a829" providerId="LiveId" clId="{0D3EC812-DF3E-44FC-AEC5-A86A05F03D8F}" dt="2024-04-09T12:49:14.136" v="1974" actId="20577"/>
          <ac:spMkLst>
            <pc:docMk/>
            <pc:sldMk cId="1617562970" sldId="291"/>
            <ac:spMk id="3" creationId="{212081E4-07F6-C689-2ACC-B6CADD634983}"/>
          </ac:spMkLst>
        </pc:spChg>
      </pc:sldChg>
      <pc:sldChg chg="del">
        <pc:chgData name="Jefferson Passerini" userId="ec684a97d9b6a829" providerId="LiveId" clId="{0D3EC812-DF3E-44FC-AEC5-A86A05F03D8F}" dt="2024-04-09T12:32:58.782" v="50" actId="47"/>
        <pc:sldMkLst>
          <pc:docMk/>
          <pc:sldMk cId="1814237130" sldId="291"/>
        </pc:sldMkLst>
      </pc:sldChg>
      <pc:sldChg chg="del">
        <pc:chgData name="Jefferson Passerini" userId="ec684a97d9b6a829" providerId="LiveId" clId="{0D3EC812-DF3E-44FC-AEC5-A86A05F03D8F}" dt="2024-04-09T12:32:56.673" v="46" actId="47"/>
        <pc:sldMkLst>
          <pc:docMk/>
          <pc:sldMk cId="3227021232" sldId="292"/>
        </pc:sldMkLst>
      </pc:sldChg>
      <pc:sldChg chg="addSp modSp add mod">
        <pc:chgData name="Jefferson Passerini" userId="ec684a97d9b6a829" providerId="LiveId" clId="{0D3EC812-DF3E-44FC-AEC5-A86A05F03D8F}" dt="2024-04-09T12:51:13.184" v="2136" actId="20577"/>
        <pc:sldMkLst>
          <pc:docMk/>
          <pc:sldMk cId="3615857752" sldId="292"/>
        </pc:sldMkLst>
        <pc:spChg chg="mod">
          <ac:chgData name="Jefferson Passerini" userId="ec684a97d9b6a829" providerId="LiveId" clId="{0D3EC812-DF3E-44FC-AEC5-A86A05F03D8F}" dt="2024-04-09T12:51:13.184" v="2136" actId="20577"/>
          <ac:spMkLst>
            <pc:docMk/>
            <pc:sldMk cId="3615857752" sldId="292"/>
            <ac:spMk id="3" creationId="{212081E4-07F6-C689-2ACC-B6CADD634983}"/>
          </ac:spMkLst>
        </pc:spChg>
        <pc:picChg chg="add mod">
          <ac:chgData name="Jefferson Passerini" userId="ec684a97d9b6a829" providerId="LiveId" clId="{0D3EC812-DF3E-44FC-AEC5-A86A05F03D8F}" dt="2024-04-09T12:50:48.936" v="2093" actId="1076"/>
          <ac:picMkLst>
            <pc:docMk/>
            <pc:sldMk cId="3615857752" sldId="292"/>
            <ac:picMk id="5" creationId="{B5D59B9C-A662-40B2-3EF4-B913FA7D95E3}"/>
          </ac:picMkLst>
        </pc:picChg>
      </pc:sldChg>
      <pc:sldChg chg="del">
        <pc:chgData name="Jefferson Passerini" userId="ec684a97d9b6a829" providerId="LiveId" clId="{0D3EC812-DF3E-44FC-AEC5-A86A05F03D8F}" dt="2024-04-09T12:32:57.267" v="47" actId="47"/>
        <pc:sldMkLst>
          <pc:docMk/>
          <pc:sldMk cId="2577409923" sldId="293"/>
        </pc:sldMkLst>
      </pc:sldChg>
      <pc:sldChg chg="addSp delSp modSp add mod">
        <pc:chgData name="Jefferson Passerini" userId="ec684a97d9b6a829" providerId="LiveId" clId="{0D3EC812-DF3E-44FC-AEC5-A86A05F03D8F}" dt="2024-04-09T12:52:30.548" v="2308" actId="14100"/>
        <pc:sldMkLst>
          <pc:docMk/>
          <pc:sldMk cId="4170263780" sldId="293"/>
        </pc:sldMkLst>
        <pc:spChg chg="mod">
          <ac:chgData name="Jefferson Passerini" userId="ec684a97d9b6a829" providerId="LiveId" clId="{0D3EC812-DF3E-44FC-AEC5-A86A05F03D8F}" dt="2024-04-09T12:52:08.768" v="2304" actId="20577"/>
          <ac:spMkLst>
            <pc:docMk/>
            <pc:sldMk cId="4170263780" sldId="293"/>
            <ac:spMk id="3" creationId="{212081E4-07F6-C689-2ACC-B6CADD634983}"/>
          </ac:spMkLst>
        </pc:spChg>
        <pc:picChg chg="del">
          <ac:chgData name="Jefferson Passerini" userId="ec684a97d9b6a829" providerId="LiveId" clId="{0D3EC812-DF3E-44FC-AEC5-A86A05F03D8F}" dt="2024-04-09T12:52:11.675" v="2305" actId="478"/>
          <ac:picMkLst>
            <pc:docMk/>
            <pc:sldMk cId="4170263780" sldId="293"/>
            <ac:picMk id="5" creationId="{B5D59B9C-A662-40B2-3EF4-B913FA7D95E3}"/>
          </ac:picMkLst>
        </pc:picChg>
        <pc:picChg chg="add mod">
          <ac:chgData name="Jefferson Passerini" userId="ec684a97d9b6a829" providerId="LiveId" clId="{0D3EC812-DF3E-44FC-AEC5-A86A05F03D8F}" dt="2024-04-09T12:52:30.548" v="2308" actId="14100"/>
          <ac:picMkLst>
            <pc:docMk/>
            <pc:sldMk cId="4170263780" sldId="293"/>
            <ac:picMk id="6" creationId="{DDD42937-1067-2766-6211-8382AAB5DABB}"/>
          </ac:picMkLst>
        </pc:picChg>
      </pc:sldChg>
      <pc:sldChg chg="del">
        <pc:chgData name="Jefferson Passerini" userId="ec684a97d9b6a829" providerId="LiveId" clId="{0D3EC812-DF3E-44FC-AEC5-A86A05F03D8F}" dt="2024-04-09T12:32:58.235" v="49" actId="47"/>
        <pc:sldMkLst>
          <pc:docMk/>
          <pc:sldMk cId="131478967" sldId="294"/>
        </pc:sldMkLst>
      </pc:sldChg>
      <pc:sldChg chg="modSp add mod">
        <pc:chgData name="Jefferson Passerini" userId="ec684a97d9b6a829" providerId="LiveId" clId="{0D3EC812-DF3E-44FC-AEC5-A86A05F03D8F}" dt="2024-04-09T12:54:01.889" v="2584" actId="20577"/>
        <pc:sldMkLst>
          <pc:docMk/>
          <pc:sldMk cId="1714572267" sldId="294"/>
        </pc:sldMkLst>
        <pc:spChg chg="mod">
          <ac:chgData name="Jefferson Passerini" userId="ec684a97d9b6a829" providerId="LiveId" clId="{0D3EC812-DF3E-44FC-AEC5-A86A05F03D8F}" dt="2024-04-09T12:54:01.889" v="2584" actId="20577"/>
          <ac:spMkLst>
            <pc:docMk/>
            <pc:sldMk cId="1714572267" sldId="294"/>
            <ac:spMk id="3" creationId="{212081E4-07F6-C689-2ACC-B6CADD634983}"/>
          </ac:spMkLst>
        </pc:spChg>
        <pc:picChg chg="mod">
          <ac:chgData name="Jefferson Passerini" userId="ec684a97d9b6a829" providerId="LiveId" clId="{0D3EC812-DF3E-44FC-AEC5-A86A05F03D8F}" dt="2024-04-09T12:52:44.739" v="2311" actId="1076"/>
          <ac:picMkLst>
            <pc:docMk/>
            <pc:sldMk cId="1714572267" sldId="294"/>
            <ac:picMk id="6" creationId="{DDD42937-1067-2766-6211-8382AAB5DABB}"/>
          </ac:picMkLst>
        </pc:picChg>
      </pc:sldChg>
      <pc:sldChg chg="modSp add mod">
        <pc:chgData name="Jefferson Passerini" userId="ec684a97d9b6a829" providerId="LiveId" clId="{0D3EC812-DF3E-44FC-AEC5-A86A05F03D8F}" dt="2024-04-09T12:56:21.796" v="2944" actId="20577"/>
        <pc:sldMkLst>
          <pc:docMk/>
          <pc:sldMk cId="1899058648" sldId="295"/>
        </pc:sldMkLst>
        <pc:spChg chg="mod">
          <ac:chgData name="Jefferson Passerini" userId="ec684a97d9b6a829" providerId="LiveId" clId="{0D3EC812-DF3E-44FC-AEC5-A86A05F03D8F}" dt="2024-04-09T12:56:21.796" v="2944" actId="20577"/>
          <ac:spMkLst>
            <pc:docMk/>
            <pc:sldMk cId="1899058648" sldId="295"/>
            <ac:spMk id="3" creationId="{212081E4-07F6-C689-2ACC-B6CADD634983}"/>
          </ac:spMkLst>
        </pc:spChg>
      </pc:sldChg>
      <pc:sldChg chg="del">
        <pc:chgData name="Jefferson Passerini" userId="ec684a97d9b6a829" providerId="LiveId" clId="{0D3EC812-DF3E-44FC-AEC5-A86A05F03D8F}" dt="2024-04-09T12:32:57.751" v="48" actId="47"/>
        <pc:sldMkLst>
          <pc:docMk/>
          <pc:sldMk cId="2372568176" sldId="295"/>
        </pc:sldMkLst>
      </pc:sldChg>
      <pc:sldChg chg="del">
        <pc:chgData name="Jefferson Passerini" userId="ec684a97d9b6a829" providerId="LiveId" clId="{0D3EC812-DF3E-44FC-AEC5-A86A05F03D8F}" dt="2024-04-09T12:32:59.314" v="51" actId="47"/>
        <pc:sldMkLst>
          <pc:docMk/>
          <pc:sldMk cId="1899868702" sldId="296"/>
        </pc:sldMkLst>
      </pc:sldChg>
      <pc:sldChg chg="modSp add mod ord">
        <pc:chgData name="Jefferson Passerini" userId="ec684a97d9b6a829" providerId="LiveId" clId="{0D3EC812-DF3E-44FC-AEC5-A86A05F03D8F}" dt="2024-04-09T13:52:10.299" v="6706" actId="1076"/>
        <pc:sldMkLst>
          <pc:docMk/>
          <pc:sldMk cId="2389028106" sldId="296"/>
        </pc:sldMkLst>
        <pc:spChg chg="mod">
          <ac:chgData name="Jefferson Passerini" userId="ec684a97d9b6a829" providerId="LiveId" clId="{0D3EC812-DF3E-44FC-AEC5-A86A05F03D8F}" dt="2024-04-09T13:52:01.891" v="6703" actId="27636"/>
          <ac:spMkLst>
            <pc:docMk/>
            <pc:sldMk cId="2389028106" sldId="296"/>
            <ac:spMk id="3" creationId="{212081E4-07F6-C689-2ACC-B6CADD634983}"/>
          </ac:spMkLst>
        </pc:spChg>
        <pc:picChg chg="mod">
          <ac:chgData name="Jefferson Passerini" userId="ec684a97d9b6a829" providerId="LiveId" clId="{0D3EC812-DF3E-44FC-AEC5-A86A05F03D8F}" dt="2024-04-09T13:52:10.299" v="6706" actId="1076"/>
          <ac:picMkLst>
            <pc:docMk/>
            <pc:sldMk cId="2389028106" sldId="296"/>
            <ac:picMk id="6" creationId="{DDD42937-1067-2766-6211-8382AAB5DABB}"/>
          </ac:picMkLst>
        </pc:picChg>
      </pc:sldChg>
      <pc:sldChg chg="modSp add mod ord">
        <pc:chgData name="Jefferson Passerini" userId="ec684a97d9b6a829" providerId="LiveId" clId="{0D3EC812-DF3E-44FC-AEC5-A86A05F03D8F}" dt="2024-04-09T13:01:18.823" v="3584" actId="20577"/>
        <pc:sldMkLst>
          <pc:docMk/>
          <pc:sldMk cId="1074358083" sldId="297"/>
        </pc:sldMkLst>
        <pc:spChg chg="mod">
          <ac:chgData name="Jefferson Passerini" userId="ec684a97d9b6a829" providerId="LiveId" clId="{0D3EC812-DF3E-44FC-AEC5-A86A05F03D8F}" dt="2024-04-09T13:01:18.823" v="3584" actId="20577"/>
          <ac:spMkLst>
            <pc:docMk/>
            <pc:sldMk cId="1074358083" sldId="297"/>
            <ac:spMk id="3" creationId="{212081E4-07F6-C689-2ACC-B6CADD634983}"/>
          </ac:spMkLst>
        </pc:spChg>
      </pc:sldChg>
      <pc:sldChg chg="del">
        <pc:chgData name="Jefferson Passerini" userId="ec684a97d9b6a829" providerId="LiveId" clId="{0D3EC812-DF3E-44FC-AEC5-A86A05F03D8F}" dt="2024-04-09T12:33:12.784" v="77" actId="47"/>
        <pc:sldMkLst>
          <pc:docMk/>
          <pc:sldMk cId="1572291123" sldId="297"/>
        </pc:sldMkLst>
      </pc:sldChg>
      <pc:sldChg chg="addSp modSp add mod ord">
        <pc:chgData name="Jefferson Passerini" userId="ec684a97d9b6a829" providerId="LiveId" clId="{0D3EC812-DF3E-44FC-AEC5-A86A05F03D8F}" dt="2024-04-09T13:29:41.136" v="4104"/>
        <pc:sldMkLst>
          <pc:docMk/>
          <pc:sldMk cId="1909983174" sldId="298"/>
        </pc:sldMkLst>
        <pc:spChg chg="mod">
          <ac:chgData name="Jefferson Passerini" userId="ec684a97d9b6a829" providerId="LiveId" clId="{0D3EC812-DF3E-44FC-AEC5-A86A05F03D8F}" dt="2024-04-09T13:04:39.956" v="3997" actId="113"/>
          <ac:spMkLst>
            <pc:docMk/>
            <pc:sldMk cId="1909983174" sldId="298"/>
            <ac:spMk id="3" creationId="{212081E4-07F6-C689-2ACC-B6CADD634983}"/>
          </ac:spMkLst>
        </pc:spChg>
        <pc:picChg chg="add mod ord">
          <ac:chgData name="Jefferson Passerini" userId="ec684a97d9b6a829" providerId="LiveId" clId="{0D3EC812-DF3E-44FC-AEC5-A86A05F03D8F}" dt="2024-04-09T13:04:25.500" v="3993" actId="1076"/>
          <ac:picMkLst>
            <pc:docMk/>
            <pc:sldMk cId="1909983174" sldId="298"/>
            <ac:picMk id="5" creationId="{E305F1FF-FC1E-E84D-2D94-6CBB440CBB2B}"/>
          </ac:picMkLst>
        </pc:picChg>
      </pc:sldChg>
      <pc:sldChg chg="del">
        <pc:chgData name="Jefferson Passerini" userId="ec684a97d9b6a829" providerId="LiveId" clId="{0D3EC812-DF3E-44FC-AEC5-A86A05F03D8F}" dt="2024-04-09T12:33:00.642" v="54" actId="47"/>
        <pc:sldMkLst>
          <pc:docMk/>
          <pc:sldMk cId="2360396059" sldId="298"/>
        </pc:sldMkLst>
      </pc:sldChg>
      <pc:sldChg chg="del">
        <pc:chgData name="Jefferson Passerini" userId="ec684a97d9b6a829" providerId="LiveId" clId="{0D3EC812-DF3E-44FC-AEC5-A86A05F03D8F}" dt="2024-04-09T12:32:59.751" v="52" actId="47"/>
        <pc:sldMkLst>
          <pc:docMk/>
          <pc:sldMk cId="3438409202" sldId="299"/>
        </pc:sldMkLst>
      </pc:sldChg>
      <pc:sldChg chg="modSp add mod">
        <pc:chgData name="Jefferson Passerini" userId="ec684a97d9b6a829" providerId="LiveId" clId="{0D3EC812-DF3E-44FC-AEC5-A86A05F03D8F}" dt="2024-04-09T13:25:20.821" v="4007" actId="113"/>
        <pc:sldMkLst>
          <pc:docMk/>
          <pc:sldMk cId="4138135758" sldId="299"/>
        </pc:sldMkLst>
        <pc:spChg chg="mod">
          <ac:chgData name="Jefferson Passerini" userId="ec684a97d9b6a829" providerId="LiveId" clId="{0D3EC812-DF3E-44FC-AEC5-A86A05F03D8F}" dt="2024-04-09T13:25:20.821" v="4007" actId="113"/>
          <ac:spMkLst>
            <pc:docMk/>
            <pc:sldMk cId="4138135758" sldId="299"/>
            <ac:spMk id="3" creationId="{212081E4-07F6-C689-2ACC-B6CADD634983}"/>
          </ac:spMkLst>
        </pc:spChg>
      </pc:sldChg>
      <pc:sldChg chg="del">
        <pc:chgData name="Jefferson Passerini" userId="ec684a97d9b6a829" providerId="LiveId" clId="{0D3EC812-DF3E-44FC-AEC5-A86A05F03D8F}" dt="2024-04-09T12:33:00.189" v="53" actId="47"/>
        <pc:sldMkLst>
          <pc:docMk/>
          <pc:sldMk cId="2921745109" sldId="300"/>
        </pc:sldMkLst>
      </pc:sldChg>
      <pc:sldChg chg="modSp add mod ord">
        <pc:chgData name="Jefferson Passerini" userId="ec684a97d9b6a829" providerId="LiveId" clId="{0D3EC812-DF3E-44FC-AEC5-A86A05F03D8F}" dt="2024-04-09T13:29:43.983" v="4106"/>
        <pc:sldMkLst>
          <pc:docMk/>
          <pc:sldMk cId="3282531565" sldId="300"/>
        </pc:sldMkLst>
        <pc:spChg chg="mod">
          <ac:chgData name="Jefferson Passerini" userId="ec684a97d9b6a829" providerId="LiveId" clId="{0D3EC812-DF3E-44FC-AEC5-A86A05F03D8F}" dt="2024-04-09T13:26:37.676" v="4065" actId="113"/>
          <ac:spMkLst>
            <pc:docMk/>
            <pc:sldMk cId="3282531565" sldId="300"/>
            <ac:spMk id="3" creationId="{212081E4-07F6-C689-2ACC-B6CADD634983}"/>
          </ac:spMkLst>
        </pc:spChg>
      </pc:sldChg>
      <pc:sldChg chg="del">
        <pc:chgData name="Jefferson Passerini" userId="ec684a97d9b6a829" providerId="LiveId" clId="{0D3EC812-DF3E-44FC-AEC5-A86A05F03D8F}" dt="2024-04-09T12:33:01.080" v="55" actId="47"/>
        <pc:sldMkLst>
          <pc:docMk/>
          <pc:sldMk cId="41142650" sldId="301"/>
        </pc:sldMkLst>
      </pc:sldChg>
      <pc:sldChg chg="modSp add mod ord">
        <pc:chgData name="Jefferson Passerini" userId="ec684a97d9b6a829" providerId="LiveId" clId="{0D3EC812-DF3E-44FC-AEC5-A86A05F03D8F}" dt="2024-04-09T13:29:16.275" v="4102" actId="27636"/>
        <pc:sldMkLst>
          <pc:docMk/>
          <pc:sldMk cId="4243477760" sldId="301"/>
        </pc:sldMkLst>
        <pc:spChg chg="mod">
          <ac:chgData name="Jefferson Passerini" userId="ec684a97d9b6a829" providerId="LiveId" clId="{0D3EC812-DF3E-44FC-AEC5-A86A05F03D8F}" dt="2024-04-09T13:29:16.275" v="4102" actId="27636"/>
          <ac:spMkLst>
            <pc:docMk/>
            <pc:sldMk cId="4243477760" sldId="301"/>
            <ac:spMk id="3" creationId="{212081E4-07F6-C689-2ACC-B6CADD634983}"/>
          </ac:spMkLst>
        </pc:spChg>
      </pc:sldChg>
      <pc:sldChg chg="del">
        <pc:chgData name="Jefferson Passerini" userId="ec684a97d9b6a829" providerId="LiveId" clId="{0D3EC812-DF3E-44FC-AEC5-A86A05F03D8F}" dt="2024-04-09T12:33:01.689" v="56" actId="47"/>
        <pc:sldMkLst>
          <pc:docMk/>
          <pc:sldMk cId="784248606" sldId="302"/>
        </pc:sldMkLst>
      </pc:sldChg>
      <pc:sldChg chg="modSp add mod">
        <pc:chgData name="Jefferson Passerini" userId="ec684a97d9b6a829" providerId="LiveId" clId="{0D3EC812-DF3E-44FC-AEC5-A86A05F03D8F}" dt="2024-04-09T13:31:42.243" v="4144" actId="27636"/>
        <pc:sldMkLst>
          <pc:docMk/>
          <pc:sldMk cId="4282933791" sldId="302"/>
        </pc:sldMkLst>
        <pc:spChg chg="mod">
          <ac:chgData name="Jefferson Passerini" userId="ec684a97d9b6a829" providerId="LiveId" clId="{0D3EC812-DF3E-44FC-AEC5-A86A05F03D8F}" dt="2024-04-09T13:31:42.243" v="4144" actId="27636"/>
          <ac:spMkLst>
            <pc:docMk/>
            <pc:sldMk cId="4282933791" sldId="302"/>
            <ac:spMk id="3" creationId="{212081E4-07F6-C689-2ACC-B6CADD634983}"/>
          </ac:spMkLst>
        </pc:spChg>
      </pc:sldChg>
      <pc:sldChg chg="addSp delSp modSp add mod ord">
        <pc:chgData name="Jefferson Passerini" userId="ec684a97d9b6a829" providerId="LiveId" clId="{0D3EC812-DF3E-44FC-AEC5-A86A05F03D8F}" dt="2024-04-09T13:33:49.861" v="4159" actId="1036"/>
        <pc:sldMkLst>
          <pc:docMk/>
          <pc:sldMk cId="2084743815" sldId="303"/>
        </pc:sldMkLst>
        <pc:picChg chg="del">
          <ac:chgData name="Jefferson Passerini" userId="ec684a97d9b6a829" providerId="LiveId" clId="{0D3EC812-DF3E-44FC-AEC5-A86A05F03D8F}" dt="2024-04-09T13:32:51.221" v="4148" actId="478"/>
          <ac:picMkLst>
            <pc:docMk/>
            <pc:sldMk cId="2084743815" sldId="303"/>
            <ac:picMk id="5" creationId="{E305F1FF-FC1E-E84D-2D94-6CBB440CBB2B}"/>
          </ac:picMkLst>
        </pc:picChg>
        <pc:picChg chg="add mod ord">
          <ac:chgData name="Jefferson Passerini" userId="ec684a97d9b6a829" providerId="LiveId" clId="{0D3EC812-DF3E-44FC-AEC5-A86A05F03D8F}" dt="2024-04-09T13:33:49.861" v="4159" actId="1036"/>
          <ac:picMkLst>
            <pc:docMk/>
            <pc:sldMk cId="2084743815" sldId="303"/>
            <ac:picMk id="6" creationId="{D900F2EC-9DAF-86DE-4397-F4CA3DF736C7}"/>
          </ac:picMkLst>
        </pc:picChg>
      </pc:sldChg>
      <pc:sldChg chg="del">
        <pc:chgData name="Jefferson Passerini" userId="ec684a97d9b6a829" providerId="LiveId" clId="{0D3EC812-DF3E-44FC-AEC5-A86A05F03D8F}" dt="2024-04-09T12:33:04.205" v="59" actId="47"/>
        <pc:sldMkLst>
          <pc:docMk/>
          <pc:sldMk cId="2777239028" sldId="303"/>
        </pc:sldMkLst>
      </pc:sldChg>
      <pc:sldChg chg="modSp add mod">
        <pc:chgData name="Jefferson Passerini" userId="ec684a97d9b6a829" providerId="LiveId" clId="{0D3EC812-DF3E-44FC-AEC5-A86A05F03D8F}" dt="2024-04-09T13:36:43.582" v="4655" actId="20577"/>
        <pc:sldMkLst>
          <pc:docMk/>
          <pc:sldMk cId="2781354095" sldId="304"/>
        </pc:sldMkLst>
        <pc:spChg chg="mod">
          <ac:chgData name="Jefferson Passerini" userId="ec684a97d9b6a829" providerId="LiveId" clId="{0D3EC812-DF3E-44FC-AEC5-A86A05F03D8F}" dt="2024-04-09T13:36:43.582" v="4655" actId="20577"/>
          <ac:spMkLst>
            <pc:docMk/>
            <pc:sldMk cId="2781354095" sldId="304"/>
            <ac:spMk id="3" creationId="{212081E4-07F6-C689-2ACC-B6CADD634983}"/>
          </ac:spMkLst>
        </pc:spChg>
      </pc:sldChg>
      <pc:sldChg chg="del">
        <pc:chgData name="Jefferson Passerini" userId="ec684a97d9b6a829" providerId="LiveId" clId="{0D3EC812-DF3E-44FC-AEC5-A86A05F03D8F}" dt="2024-04-09T12:33:08.909" v="68" actId="47"/>
        <pc:sldMkLst>
          <pc:docMk/>
          <pc:sldMk cId="3214453046" sldId="304"/>
        </pc:sldMkLst>
      </pc:sldChg>
      <pc:sldChg chg="modSp add mod">
        <pc:chgData name="Jefferson Passerini" userId="ec684a97d9b6a829" providerId="LiveId" clId="{0D3EC812-DF3E-44FC-AEC5-A86A05F03D8F}" dt="2024-04-09T13:41:37.790" v="5173" actId="20577"/>
        <pc:sldMkLst>
          <pc:docMk/>
          <pc:sldMk cId="2920996491" sldId="305"/>
        </pc:sldMkLst>
        <pc:spChg chg="mod">
          <ac:chgData name="Jefferson Passerini" userId="ec684a97d9b6a829" providerId="LiveId" clId="{0D3EC812-DF3E-44FC-AEC5-A86A05F03D8F}" dt="2024-04-09T13:41:37.790" v="5173" actId="20577"/>
          <ac:spMkLst>
            <pc:docMk/>
            <pc:sldMk cId="2920996491" sldId="305"/>
            <ac:spMk id="3" creationId="{212081E4-07F6-C689-2ACC-B6CADD634983}"/>
          </ac:spMkLst>
        </pc:spChg>
      </pc:sldChg>
      <pc:sldChg chg="del">
        <pc:chgData name="Jefferson Passerini" userId="ec684a97d9b6a829" providerId="LiveId" clId="{0D3EC812-DF3E-44FC-AEC5-A86A05F03D8F}" dt="2024-04-09T12:33:04.689" v="60" actId="47"/>
        <pc:sldMkLst>
          <pc:docMk/>
          <pc:sldMk cId="3877001045" sldId="305"/>
        </pc:sldMkLst>
      </pc:sldChg>
      <pc:sldChg chg="modSp add mod">
        <pc:chgData name="Jefferson Passerini" userId="ec684a97d9b6a829" providerId="LiveId" clId="{0D3EC812-DF3E-44FC-AEC5-A86A05F03D8F}" dt="2024-04-09T13:45:23.311" v="5983" actId="20577"/>
        <pc:sldMkLst>
          <pc:docMk/>
          <pc:sldMk cId="815073194" sldId="306"/>
        </pc:sldMkLst>
        <pc:spChg chg="mod">
          <ac:chgData name="Jefferson Passerini" userId="ec684a97d9b6a829" providerId="LiveId" clId="{0D3EC812-DF3E-44FC-AEC5-A86A05F03D8F}" dt="2024-04-09T13:45:23.311" v="5983" actId="20577"/>
          <ac:spMkLst>
            <pc:docMk/>
            <pc:sldMk cId="815073194" sldId="306"/>
            <ac:spMk id="3" creationId="{212081E4-07F6-C689-2ACC-B6CADD634983}"/>
          </ac:spMkLst>
        </pc:spChg>
      </pc:sldChg>
      <pc:sldChg chg="del">
        <pc:chgData name="Jefferson Passerini" userId="ec684a97d9b6a829" providerId="LiveId" clId="{0D3EC812-DF3E-44FC-AEC5-A86A05F03D8F}" dt="2024-04-09T12:33:09.362" v="69" actId="47"/>
        <pc:sldMkLst>
          <pc:docMk/>
          <pc:sldMk cId="4036473807" sldId="306"/>
        </pc:sldMkLst>
      </pc:sldChg>
      <pc:sldChg chg="del">
        <pc:chgData name="Jefferson Passerini" userId="ec684a97d9b6a829" providerId="LiveId" clId="{0D3EC812-DF3E-44FC-AEC5-A86A05F03D8F}" dt="2024-04-09T12:33:05.127" v="61" actId="47"/>
        <pc:sldMkLst>
          <pc:docMk/>
          <pc:sldMk cId="2365482107" sldId="307"/>
        </pc:sldMkLst>
      </pc:sldChg>
      <pc:sldChg chg="modSp add mod">
        <pc:chgData name="Jefferson Passerini" userId="ec684a97d9b6a829" providerId="LiveId" clId="{0D3EC812-DF3E-44FC-AEC5-A86A05F03D8F}" dt="2024-04-09T13:45:16.387" v="5981" actId="20577"/>
        <pc:sldMkLst>
          <pc:docMk/>
          <pc:sldMk cId="3218803249" sldId="307"/>
        </pc:sldMkLst>
        <pc:spChg chg="mod">
          <ac:chgData name="Jefferson Passerini" userId="ec684a97d9b6a829" providerId="LiveId" clId="{0D3EC812-DF3E-44FC-AEC5-A86A05F03D8F}" dt="2024-04-09T13:45:16.387" v="5981" actId="20577"/>
          <ac:spMkLst>
            <pc:docMk/>
            <pc:sldMk cId="3218803249" sldId="307"/>
            <ac:spMk id="3" creationId="{212081E4-07F6-C689-2ACC-B6CADD634983}"/>
          </ac:spMkLst>
        </pc:spChg>
      </pc:sldChg>
      <pc:sldChg chg="modSp add mod">
        <pc:chgData name="Jefferson Passerini" userId="ec684a97d9b6a829" providerId="LiveId" clId="{0D3EC812-DF3E-44FC-AEC5-A86A05F03D8F}" dt="2024-04-09T13:48:58.049" v="6680" actId="27636"/>
        <pc:sldMkLst>
          <pc:docMk/>
          <pc:sldMk cId="3891694540" sldId="308"/>
        </pc:sldMkLst>
        <pc:spChg chg="mod">
          <ac:chgData name="Jefferson Passerini" userId="ec684a97d9b6a829" providerId="LiveId" clId="{0D3EC812-DF3E-44FC-AEC5-A86A05F03D8F}" dt="2024-04-09T13:48:58.049" v="6680" actId="27636"/>
          <ac:spMkLst>
            <pc:docMk/>
            <pc:sldMk cId="3891694540" sldId="308"/>
            <ac:spMk id="3" creationId="{212081E4-07F6-C689-2ACC-B6CADD634983}"/>
          </ac:spMkLst>
        </pc:spChg>
      </pc:sldChg>
      <pc:sldChg chg="del">
        <pc:chgData name="Jefferson Passerini" userId="ec684a97d9b6a829" providerId="LiveId" clId="{0D3EC812-DF3E-44FC-AEC5-A86A05F03D8F}" dt="2024-04-09T12:33:05.549" v="62" actId="47"/>
        <pc:sldMkLst>
          <pc:docMk/>
          <pc:sldMk cId="3969855783" sldId="308"/>
        </pc:sldMkLst>
      </pc:sldChg>
      <pc:sldChg chg="del">
        <pc:chgData name="Jefferson Passerini" userId="ec684a97d9b6a829" providerId="LiveId" clId="{0D3EC812-DF3E-44FC-AEC5-A86A05F03D8F}" dt="2024-04-09T12:33:05.971" v="63" actId="47"/>
        <pc:sldMkLst>
          <pc:docMk/>
          <pc:sldMk cId="184367122" sldId="309"/>
        </pc:sldMkLst>
      </pc:sldChg>
      <pc:sldChg chg="add">
        <pc:chgData name="Jefferson Passerini" userId="ec684a97d9b6a829" providerId="LiveId" clId="{0D3EC812-DF3E-44FC-AEC5-A86A05F03D8F}" dt="2024-04-09T13:49:04.097" v="6681" actId="2890"/>
        <pc:sldMkLst>
          <pc:docMk/>
          <pc:sldMk cId="1047556284" sldId="309"/>
        </pc:sldMkLst>
      </pc:sldChg>
      <pc:sldChg chg="modSp add ord">
        <pc:chgData name="Jefferson Passerini" userId="ec684a97d9b6a829" providerId="LiveId" clId="{0D3EC812-DF3E-44FC-AEC5-A86A05F03D8F}" dt="2024-04-09T13:50:05.795" v="6694" actId="20577"/>
        <pc:sldMkLst>
          <pc:docMk/>
          <pc:sldMk cId="1142396243" sldId="310"/>
        </pc:sldMkLst>
        <pc:spChg chg="mod">
          <ac:chgData name="Jefferson Passerini" userId="ec684a97d9b6a829" providerId="LiveId" clId="{0D3EC812-DF3E-44FC-AEC5-A86A05F03D8F}" dt="2024-04-09T13:50:05.795" v="6694" actId="20577"/>
          <ac:spMkLst>
            <pc:docMk/>
            <pc:sldMk cId="1142396243" sldId="310"/>
            <ac:spMk id="2" creationId="{2E243026-E16F-9CDD-AE56-CF691B008A41}"/>
          </ac:spMkLst>
        </pc:spChg>
      </pc:sldChg>
      <pc:sldChg chg="del">
        <pc:chgData name="Jefferson Passerini" userId="ec684a97d9b6a829" providerId="LiveId" clId="{0D3EC812-DF3E-44FC-AEC5-A86A05F03D8F}" dt="2024-04-09T12:33:06.393" v="64" actId="47"/>
        <pc:sldMkLst>
          <pc:docMk/>
          <pc:sldMk cId="3423178199" sldId="310"/>
        </pc:sldMkLst>
      </pc:sldChg>
      <pc:sldChg chg="addSp delSp modSp add mod ord">
        <pc:chgData name="Jefferson Passerini" userId="ec684a97d9b6a829" providerId="LiveId" clId="{0D3EC812-DF3E-44FC-AEC5-A86A05F03D8F}" dt="2024-04-09T15:22:25.095" v="8004" actId="20577"/>
        <pc:sldMkLst>
          <pc:docMk/>
          <pc:sldMk cId="1429668923" sldId="311"/>
        </pc:sldMkLst>
        <pc:spChg chg="mod">
          <ac:chgData name="Jefferson Passerini" userId="ec684a97d9b6a829" providerId="LiveId" clId="{0D3EC812-DF3E-44FC-AEC5-A86A05F03D8F}" dt="2024-04-09T15:22:25.095" v="8004" actId="20577"/>
          <ac:spMkLst>
            <pc:docMk/>
            <pc:sldMk cId="1429668923" sldId="311"/>
            <ac:spMk id="3" creationId="{212081E4-07F6-C689-2ACC-B6CADD634983}"/>
          </ac:spMkLst>
        </pc:spChg>
        <pc:spChg chg="add mod">
          <ac:chgData name="Jefferson Passerini" userId="ec684a97d9b6a829" providerId="LiveId" clId="{0D3EC812-DF3E-44FC-AEC5-A86A05F03D8F}" dt="2024-04-09T15:18:39.258" v="7674" actId="20577"/>
          <ac:spMkLst>
            <pc:docMk/>
            <pc:sldMk cId="1429668923" sldId="311"/>
            <ac:spMk id="6" creationId="{B8075746-B0C3-344D-7C35-A73D11D11F2B}"/>
          </ac:spMkLst>
        </pc:spChg>
        <pc:spChg chg="add mod">
          <ac:chgData name="Jefferson Passerini" userId="ec684a97d9b6a829" providerId="LiveId" clId="{0D3EC812-DF3E-44FC-AEC5-A86A05F03D8F}" dt="2024-04-09T15:18:55.933" v="7679" actId="1076"/>
          <ac:spMkLst>
            <pc:docMk/>
            <pc:sldMk cId="1429668923" sldId="311"/>
            <ac:spMk id="7" creationId="{5294E239-9B7C-D008-D338-A991DFEBB2F0}"/>
          </ac:spMkLst>
        </pc:spChg>
        <pc:picChg chg="add del mod">
          <ac:chgData name="Jefferson Passerini" userId="ec684a97d9b6a829" providerId="LiveId" clId="{0D3EC812-DF3E-44FC-AEC5-A86A05F03D8F}" dt="2024-04-09T15:19:39.376" v="7838" actId="478"/>
          <ac:picMkLst>
            <pc:docMk/>
            <pc:sldMk cId="1429668923" sldId="311"/>
            <ac:picMk id="5" creationId="{A2ABDE05-8936-A553-9490-3775C43C7BB0}"/>
          </ac:picMkLst>
        </pc:picChg>
        <pc:picChg chg="add mod">
          <ac:chgData name="Jefferson Passerini" userId="ec684a97d9b6a829" providerId="LiveId" clId="{0D3EC812-DF3E-44FC-AEC5-A86A05F03D8F}" dt="2024-04-09T15:22:07.828" v="7971" actId="1076"/>
          <ac:picMkLst>
            <pc:docMk/>
            <pc:sldMk cId="1429668923" sldId="311"/>
            <ac:picMk id="9" creationId="{FDE501D7-EB13-FBEE-3640-26C629540F39}"/>
          </ac:picMkLst>
        </pc:picChg>
        <pc:picChg chg="add mod">
          <ac:chgData name="Jefferson Passerini" userId="ec684a97d9b6a829" providerId="LiveId" clId="{0D3EC812-DF3E-44FC-AEC5-A86A05F03D8F}" dt="2024-04-09T15:22:15.126" v="7975" actId="1038"/>
          <ac:picMkLst>
            <pc:docMk/>
            <pc:sldMk cId="1429668923" sldId="311"/>
            <ac:picMk id="11" creationId="{914B9602-E36A-248D-462C-96CA3B8B9586}"/>
          </ac:picMkLst>
        </pc:picChg>
      </pc:sldChg>
      <pc:sldChg chg="del">
        <pc:chgData name="Jefferson Passerini" userId="ec684a97d9b6a829" providerId="LiveId" clId="{0D3EC812-DF3E-44FC-AEC5-A86A05F03D8F}" dt="2024-04-09T12:33:07.330" v="65" actId="47"/>
        <pc:sldMkLst>
          <pc:docMk/>
          <pc:sldMk cId="3976152965" sldId="311"/>
        </pc:sldMkLst>
      </pc:sldChg>
      <pc:sldChg chg="addSp delSp modSp add mod">
        <pc:chgData name="Jefferson Passerini" userId="ec684a97d9b6a829" providerId="LiveId" clId="{0D3EC812-DF3E-44FC-AEC5-A86A05F03D8F}" dt="2024-04-09T13:53:53.696" v="6746" actId="1076"/>
        <pc:sldMkLst>
          <pc:docMk/>
          <pc:sldMk cId="530681167" sldId="312"/>
        </pc:sldMkLst>
        <pc:spChg chg="mod">
          <ac:chgData name="Jefferson Passerini" userId="ec684a97d9b6a829" providerId="LiveId" clId="{0D3EC812-DF3E-44FC-AEC5-A86A05F03D8F}" dt="2024-04-09T13:53:28.765" v="6739" actId="1076"/>
          <ac:spMkLst>
            <pc:docMk/>
            <pc:sldMk cId="530681167" sldId="312"/>
            <ac:spMk id="3" creationId="{212081E4-07F6-C689-2ACC-B6CADD634983}"/>
          </ac:spMkLst>
        </pc:spChg>
        <pc:picChg chg="add mod">
          <ac:chgData name="Jefferson Passerini" userId="ec684a97d9b6a829" providerId="LiveId" clId="{0D3EC812-DF3E-44FC-AEC5-A86A05F03D8F}" dt="2024-04-09T13:53:53.696" v="6746" actId="1076"/>
          <ac:picMkLst>
            <pc:docMk/>
            <pc:sldMk cId="530681167" sldId="312"/>
            <ac:picMk id="5" creationId="{E8CF226D-0A1C-5FEB-124F-F544837312EC}"/>
          </ac:picMkLst>
        </pc:picChg>
        <pc:picChg chg="del">
          <ac:chgData name="Jefferson Passerini" userId="ec684a97d9b6a829" providerId="LiveId" clId="{0D3EC812-DF3E-44FC-AEC5-A86A05F03D8F}" dt="2024-04-09T13:53:31.078" v="6740" actId="478"/>
          <ac:picMkLst>
            <pc:docMk/>
            <pc:sldMk cId="530681167" sldId="312"/>
            <ac:picMk id="6" creationId="{DDD42937-1067-2766-6211-8382AAB5DABB}"/>
          </ac:picMkLst>
        </pc:picChg>
      </pc:sldChg>
      <pc:sldChg chg="del">
        <pc:chgData name="Jefferson Passerini" userId="ec684a97d9b6a829" providerId="LiveId" clId="{0D3EC812-DF3E-44FC-AEC5-A86A05F03D8F}" dt="2024-04-09T12:33:07.830" v="66" actId="47"/>
        <pc:sldMkLst>
          <pc:docMk/>
          <pc:sldMk cId="1059700921" sldId="312"/>
        </pc:sldMkLst>
      </pc:sldChg>
      <pc:sldChg chg="addSp delSp modSp add mod">
        <pc:chgData name="Jefferson Passerini" userId="ec684a97d9b6a829" providerId="LiveId" clId="{0D3EC812-DF3E-44FC-AEC5-A86A05F03D8F}" dt="2024-04-09T14:00:51.082" v="7274" actId="1076"/>
        <pc:sldMkLst>
          <pc:docMk/>
          <pc:sldMk cId="22609872" sldId="313"/>
        </pc:sldMkLst>
        <pc:spChg chg="mod">
          <ac:chgData name="Jefferson Passerini" userId="ec684a97d9b6a829" providerId="LiveId" clId="{0D3EC812-DF3E-44FC-AEC5-A86A05F03D8F}" dt="2024-04-09T13:56:13.349" v="6872" actId="27636"/>
          <ac:spMkLst>
            <pc:docMk/>
            <pc:sldMk cId="22609872" sldId="313"/>
            <ac:spMk id="3" creationId="{212081E4-07F6-C689-2ACC-B6CADD634983}"/>
          </ac:spMkLst>
        </pc:spChg>
        <pc:graphicFrameChg chg="add mod modGraphic">
          <ac:chgData name="Jefferson Passerini" userId="ec684a97d9b6a829" providerId="LiveId" clId="{0D3EC812-DF3E-44FC-AEC5-A86A05F03D8F}" dt="2024-04-09T14:00:51.082" v="7274" actId="1076"/>
          <ac:graphicFrameMkLst>
            <pc:docMk/>
            <pc:sldMk cId="22609872" sldId="313"/>
            <ac:graphicFrameMk id="2" creationId="{45D555C9-4BFC-82A8-9645-A002DBA5DB6F}"/>
          </ac:graphicFrameMkLst>
        </pc:graphicFrameChg>
        <pc:picChg chg="del">
          <ac:chgData name="Jefferson Passerini" userId="ec684a97d9b6a829" providerId="LiveId" clId="{0D3EC812-DF3E-44FC-AEC5-A86A05F03D8F}" dt="2024-04-09T13:56:40.949" v="6873" actId="478"/>
          <ac:picMkLst>
            <pc:docMk/>
            <pc:sldMk cId="22609872" sldId="313"/>
            <ac:picMk id="5" creationId="{E8CF226D-0A1C-5FEB-124F-F544837312EC}"/>
          </ac:picMkLst>
        </pc:picChg>
      </pc:sldChg>
      <pc:sldChg chg="del">
        <pc:chgData name="Jefferson Passerini" userId="ec684a97d9b6a829" providerId="LiveId" clId="{0D3EC812-DF3E-44FC-AEC5-A86A05F03D8F}" dt="2024-04-09T12:33:08.284" v="67" actId="47"/>
        <pc:sldMkLst>
          <pc:docMk/>
          <pc:sldMk cId="1164132330" sldId="313"/>
        </pc:sldMkLst>
      </pc:sldChg>
      <pc:sldChg chg="delSp add del setBg delDesignElem">
        <pc:chgData name="Jefferson Passerini" userId="ec684a97d9b6a829" providerId="LiveId" clId="{0D3EC812-DF3E-44FC-AEC5-A86A05F03D8F}" dt="2024-04-09T14:03:46.737" v="7586" actId="47"/>
        <pc:sldMkLst>
          <pc:docMk/>
          <pc:sldMk cId="169602089" sldId="314"/>
        </pc:sldMkLst>
        <pc:spChg chg="del">
          <ac:chgData name="Jefferson Passerini" userId="ec684a97d9b6a829" providerId="LiveId" clId="{0D3EC812-DF3E-44FC-AEC5-A86A05F03D8F}" dt="2024-04-09T14:03:44.423" v="7585"/>
          <ac:spMkLst>
            <pc:docMk/>
            <pc:sldMk cId="169602089" sldId="314"/>
            <ac:spMk id="104" creationId="{E91DC736-0EF8-4F87-9146-EBF1D2EE4D3D}"/>
          </ac:spMkLst>
        </pc:spChg>
        <pc:spChg chg="del">
          <ac:chgData name="Jefferson Passerini" userId="ec684a97d9b6a829" providerId="LiveId" clId="{0D3EC812-DF3E-44FC-AEC5-A86A05F03D8F}" dt="2024-04-09T14:03:44.423" v="7585"/>
          <ac:spMkLst>
            <pc:docMk/>
            <pc:sldMk cId="169602089" sldId="314"/>
            <ac:spMk id="106" creationId="{097CD68E-23E3-4007-8847-CD0944C4F7BE}"/>
          </ac:spMkLst>
        </pc:spChg>
        <pc:spChg chg="del">
          <ac:chgData name="Jefferson Passerini" userId="ec684a97d9b6a829" providerId="LiveId" clId="{0D3EC812-DF3E-44FC-AEC5-A86A05F03D8F}" dt="2024-04-09T14:03:44.423" v="7585"/>
          <ac:spMkLst>
            <pc:docMk/>
            <pc:sldMk cId="169602089" sldId="314"/>
            <ac:spMk id="108" creationId="{AF2F604E-43BE-4DC3-B983-E071523364F8}"/>
          </ac:spMkLst>
        </pc:spChg>
        <pc:spChg chg="del">
          <ac:chgData name="Jefferson Passerini" userId="ec684a97d9b6a829" providerId="LiveId" clId="{0D3EC812-DF3E-44FC-AEC5-A86A05F03D8F}" dt="2024-04-09T14:03:44.423" v="7585"/>
          <ac:spMkLst>
            <pc:docMk/>
            <pc:sldMk cId="169602089" sldId="314"/>
            <ac:spMk id="110" creationId="{08C9B587-E65E-4B52-B37C-ABEBB6E87928}"/>
          </ac:spMkLst>
        </pc:spChg>
      </pc:sldChg>
      <pc:sldChg chg="del">
        <pc:chgData name="Jefferson Passerini" userId="ec684a97d9b6a829" providerId="LiveId" clId="{0D3EC812-DF3E-44FC-AEC5-A86A05F03D8F}" dt="2024-04-09T12:33:13.253" v="78" actId="47"/>
        <pc:sldMkLst>
          <pc:docMk/>
          <pc:sldMk cId="742354239" sldId="314"/>
        </pc:sldMkLst>
      </pc:sldChg>
      <pc:sldChg chg="modSp add ord">
        <pc:chgData name="Jefferson Passerini" userId="ec684a97d9b6a829" providerId="LiveId" clId="{0D3EC812-DF3E-44FC-AEC5-A86A05F03D8F}" dt="2024-04-09T14:03:58.847" v="7596" actId="5793"/>
        <pc:sldMkLst>
          <pc:docMk/>
          <pc:sldMk cId="3959958002" sldId="314"/>
        </pc:sldMkLst>
        <pc:spChg chg="mod">
          <ac:chgData name="Jefferson Passerini" userId="ec684a97d9b6a829" providerId="LiveId" clId="{0D3EC812-DF3E-44FC-AEC5-A86A05F03D8F}" dt="2024-04-09T14:03:58.847" v="7596" actId="5793"/>
          <ac:spMkLst>
            <pc:docMk/>
            <pc:sldMk cId="3959958002" sldId="314"/>
            <ac:spMk id="2" creationId="{2E243026-E16F-9CDD-AE56-CF691B008A41}"/>
          </ac:spMkLst>
        </pc:spChg>
      </pc:sldChg>
      <pc:sldChg chg="del">
        <pc:chgData name="Jefferson Passerini" userId="ec684a97d9b6a829" providerId="LiveId" clId="{0D3EC812-DF3E-44FC-AEC5-A86A05F03D8F}" dt="2024-04-09T12:33:14.175" v="80" actId="47"/>
        <pc:sldMkLst>
          <pc:docMk/>
          <pc:sldMk cId="1146416026" sldId="315"/>
        </pc:sldMkLst>
      </pc:sldChg>
      <pc:sldChg chg="addSp delSp modSp add mod">
        <pc:chgData name="Jefferson Passerini" userId="ec684a97d9b6a829" providerId="LiveId" clId="{0D3EC812-DF3E-44FC-AEC5-A86A05F03D8F}" dt="2024-04-09T15:17:37.438" v="7665" actId="20577"/>
        <pc:sldMkLst>
          <pc:docMk/>
          <pc:sldMk cId="3364087648" sldId="315"/>
        </pc:sldMkLst>
        <pc:spChg chg="del">
          <ac:chgData name="Jefferson Passerini" userId="ec684a97d9b6a829" providerId="LiveId" clId="{0D3EC812-DF3E-44FC-AEC5-A86A05F03D8F}" dt="2024-04-09T15:10:11.732" v="7599" actId="478"/>
          <ac:spMkLst>
            <pc:docMk/>
            <pc:sldMk cId="3364087648" sldId="315"/>
            <ac:spMk id="3" creationId="{212081E4-07F6-C689-2ACC-B6CADD634983}"/>
          </ac:spMkLst>
        </pc:spChg>
        <pc:spChg chg="add del mod">
          <ac:chgData name="Jefferson Passerini" userId="ec684a97d9b6a829" providerId="LiveId" clId="{0D3EC812-DF3E-44FC-AEC5-A86A05F03D8F}" dt="2024-04-09T15:10:13.544" v="7600" actId="478"/>
          <ac:spMkLst>
            <pc:docMk/>
            <pc:sldMk cId="3364087648" sldId="315"/>
            <ac:spMk id="6" creationId="{929443BC-020D-9D5F-9E88-DFFB2F368928}"/>
          </ac:spMkLst>
        </pc:spChg>
        <pc:spChg chg="add mod">
          <ac:chgData name="Jefferson Passerini" userId="ec684a97d9b6a829" providerId="LiveId" clId="{0D3EC812-DF3E-44FC-AEC5-A86A05F03D8F}" dt="2024-04-09T15:16:09.413" v="7613" actId="1582"/>
          <ac:spMkLst>
            <pc:docMk/>
            <pc:sldMk cId="3364087648" sldId="315"/>
            <ac:spMk id="9" creationId="{1E68704B-1BBB-922F-A101-ACC33BADEA96}"/>
          </ac:spMkLst>
        </pc:spChg>
        <pc:spChg chg="add mod">
          <ac:chgData name="Jefferson Passerini" userId="ec684a97d9b6a829" providerId="LiveId" clId="{0D3EC812-DF3E-44FC-AEC5-A86A05F03D8F}" dt="2024-04-09T15:16:56.071" v="7617" actId="208"/>
          <ac:spMkLst>
            <pc:docMk/>
            <pc:sldMk cId="3364087648" sldId="315"/>
            <ac:spMk id="10" creationId="{7915A296-0C56-1EFB-44FA-E653A4824C51}"/>
          </ac:spMkLst>
        </pc:spChg>
        <pc:spChg chg="add mod">
          <ac:chgData name="Jefferson Passerini" userId="ec684a97d9b6a829" providerId="LiveId" clId="{0D3EC812-DF3E-44FC-AEC5-A86A05F03D8F}" dt="2024-04-09T15:17:22.528" v="7649" actId="14100"/>
          <ac:spMkLst>
            <pc:docMk/>
            <pc:sldMk cId="3364087648" sldId="315"/>
            <ac:spMk id="11" creationId="{8D4969B5-52E4-90BC-74BD-B35F5B908441}"/>
          </ac:spMkLst>
        </pc:spChg>
        <pc:spChg chg="add mod">
          <ac:chgData name="Jefferson Passerini" userId="ec684a97d9b6a829" providerId="LiveId" clId="{0D3EC812-DF3E-44FC-AEC5-A86A05F03D8F}" dt="2024-04-09T15:17:37.438" v="7665" actId="20577"/>
          <ac:spMkLst>
            <pc:docMk/>
            <pc:sldMk cId="3364087648" sldId="315"/>
            <ac:spMk id="12" creationId="{B4997C3C-7763-7A8B-EDF5-6105D93E06A6}"/>
          </ac:spMkLst>
        </pc:spChg>
        <pc:graphicFrameChg chg="del">
          <ac:chgData name="Jefferson Passerini" userId="ec684a97d9b6a829" providerId="LiveId" clId="{0D3EC812-DF3E-44FC-AEC5-A86A05F03D8F}" dt="2024-04-09T15:10:06.434" v="7598" actId="478"/>
          <ac:graphicFrameMkLst>
            <pc:docMk/>
            <pc:sldMk cId="3364087648" sldId="315"/>
            <ac:graphicFrameMk id="2" creationId="{45D555C9-4BFC-82A8-9645-A002DBA5DB6F}"/>
          </ac:graphicFrameMkLst>
        </pc:graphicFrameChg>
        <pc:picChg chg="add mod">
          <ac:chgData name="Jefferson Passerini" userId="ec684a97d9b6a829" providerId="LiveId" clId="{0D3EC812-DF3E-44FC-AEC5-A86A05F03D8F}" dt="2024-04-09T15:10:54.780" v="7610" actId="1076"/>
          <ac:picMkLst>
            <pc:docMk/>
            <pc:sldMk cId="3364087648" sldId="315"/>
            <ac:picMk id="8" creationId="{F6548410-1518-93E1-E626-171D471291A3}"/>
          </ac:picMkLst>
        </pc:picChg>
      </pc:sldChg>
      <pc:sldChg chg="addSp modSp add mod">
        <pc:chgData name="Jefferson Passerini" userId="ec684a97d9b6a829" providerId="LiveId" clId="{0D3EC812-DF3E-44FC-AEC5-A86A05F03D8F}" dt="2024-04-09T18:56:58.511" v="8133" actId="27636"/>
        <pc:sldMkLst>
          <pc:docMk/>
          <pc:sldMk cId="1317984918" sldId="316"/>
        </pc:sldMkLst>
        <pc:spChg chg="mod">
          <ac:chgData name="Jefferson Passerini" userId="ec684a97d9b6a829" providerId="LiveId" clId="{0D3EC812-DF3E-44FC-AEC5-A86A05F03D8F}" dt="2024-04-09T18:56:58.511" v="8133" actId="27636"/>
          <ac:spMkLst>
            <pc:docMk/>
            <pc:sldMk cId="1317984918" sldId="316"/>
            <ac:spMk id="3" creationId="{212081E4-07F6-C689-2ACC-B6CADD634983}"/>
          </ac:spMkLst>
        </pc:spChg>
        <pc:spChg chg="add mod">
          <ac:chgData name="Jefferson Passerini" userId="ec684a97d9b6a829" providerId="LiveId" clId="{0D3EC812-DF3E-44FC-AEC5-A86A05F03D8F}" dt="2024-04-09T18:56:26.430" v="8012" actId="14100"/>
          <ac:spMkLst>
            <pc:docMk/>
            <pc:sldMk cId="1317984918" sldId="316"/>
            <ac:spMk id="5" creationId="{551D1CD2-BEF4-8ADD-2E8E-C994C53A724F}"/>
          </ac:spMkLst>
        </pc:spChg>
        <pc:picChg chg="add mod">
          <ac:chgData name="Jefferson Passerini" userId="ec684a97d9b6a829" providerId="LiveId" clId="{0D3EC812-DF3E-44FC-AEC5-A86A05F03D8F}" dt="2024-04-09T18:56:02.164" v="8008" actId="1076"/>
          <ac:picMkLst>
            <pc:docMk/>
            <pc:sldMk cId="1317984918" sldId="316"/>
            <ac:picMk id="2" creationId="{E371FE25-6685-6BF7-AF94-5C075F019117}"/>
          </ac:picMkLst>
        </pc:picChg>
      </pc:sldChg>
      <pc:sldChg chg="del">
        <pc:chgData name="Jefferson Passerini" userId="ec684a97d9b6a829" providerId="LiveId" clId="{0D3EC812-DF3E-44FC-AEC5-A86A05F03D8F}" dt="2024-04-09T12:33:18.456" v="89" actId="47"/>
        <pc:sldMkLst>
          <pc:docMk/>
          <pc:sldMk cId="3138280479" sldId="316"/>
        </pc:sldMkLst>
      </pc:sldChg>
      <pc:sldChg chg="addSp delSp modSp add mod">
        <pc:chgData name="Jefferson Passerini" userId="ec684a97d9b6a829" providerId="LiveId" clId="{0D3EC812-DF3E-44FC-AEC5-A86A05F03D8F}" dt="2024-04-09T18:59:14.133" v="8252" actId="1076"/>
        <pc:sldMkLst>
          <pc:docMk/>
          <pc:sldMk cId="2989884605" sldId="317"/>
        </pc:sldMkLst>
        <pc:spChg chg="mod">
          <ac:chgData name="Jefferson Passerini" userId="ec684a97d9b6a829" providerId="LiveId" clId="{0D3EC812-DF3E-44FC-AEC5-A86A05F03D8F}" dt="2024-04-09T18:57:44.848" v="8242" actId="14100"/>
          <ac:spMkLst>
            <pc:docMk/>
            <pc:sldMk cId="2989884605" sldId="317"/>
            <ac:spMk id="3" creationId="{212081E4-07F6-C689-2ACC-B6CADD634983}"/>
          </ac:spMkLst>
        </pc:spChg>
        <pc:spChg chg="mod ord">
          <ac:chgData name="Jefferson Passerini" userId="ec684a97d9b6a829" providerId="LiveId" clId="{0D3EC812-DF3E-44FC-AEC5-A86A05F03D8F}" dt="2024-04-09T18:58:44.280" v="8249" actId="14100"/>
          <ac:spMkLst>
            <pc:docMk/>
            <pc:sldMk cId="2989884605" sldId="317"/>
            <ac:spMk id="5" creationId="{551D1CD2-BEF4-8ADD-2E8E-C994C53A724F}"/>
          </ac:spMkLst>
        </pc:spChg>
        <pc:picChg chg="del">
          <ac:chgData name="Jefferson Passerini" userId="ec684a97d9b6a829" providerId="LiveId" clId="{0D3EC812-DF3E-44FC-AEC5-A86A05F03D8F}" dt="2024-04-09T18:58:47.879" v="8250" actId="478"/>
          <ac:picMkLst>
            <pc:docMk/>
            <pc:sldMk cId="2989884605" sldId="317"/>
            <ac:picMk id="2" creationId="{E371FE25-6685-6BF7-AF94-5C075F019117}"/>
          </ac:picMkLst>
        </pc:picChg>
        <pc:picChg chg="add mod">
          <ac:chgData name="Jefferson Passerini" userId="ec684a97d9b6a829" providerId="LiveId" clId="{0D3EC812-DF3E-44FC-AEC5-A86A05F03D8F}" dt="2024-04-09T18:58:22.764" v="8244" actId="1076"/>
          <ac:picMkLst>
            <pc:docMk/>
            <pc:sldMk cId="2989884605" sldId="317"/>
            <ac:picMk id="7" creationId="{84837E50-6C60-99D4-9DB2-48091E8D508D}"/>
          </ac:picMkLst>
        </pc:picChg>
        <pc:picChg chg="add mod">
          <ac:chgData name="Jefferson Passerini" userId="ec684a97d9b6a829" providerId="LiveId" clId="{0D3EC812-DF3E-44FC-AEC5-A86A05F03D8F}" dt="2024-04-09T18:59:14.133" v="8252" actId="1076"/>
          <ac:picMkLst>
            <pc:docMk/>
            <pc:sldMk cId="2989884605" sldId="317"/>
            <ac:picMk id="9" creationId="{5FB8A6D0-5081-2F32-9C09-D5892E629558}"/>
          </ac:picMkLst>
        </pc:picChg>
      </pc:sldChg>
      <pc:sldChg chg="del">
        <pc:chgData name="Jefferson Passerini" userId="ec684a97d9b6a829" providerId="LiveId" clId="{0D3EC812-DF3E-44FC-AEC5-A86A05F03D8F}" dt="2024-04-09T12:33:14.659" v="81" actId="47"/>
        <pc:sldMkLst>
          <pc:docMk/>
          <pc:sldMk cId="3223805706" sldId="317"/>
        </pc:sldMkLst>
      </pc:sldChg>
      <pc:sldChg chg="addSp delSp modSp add mod">
        <pc:chgData name="Jefferson Passerini" userId="ec684a97d9b6a829" providerId="LiveId" clId="{0D3EC812-DF3E-44FC-AEC5-A86A05F03D8F}" dt="2024-04-09T19:01:56.085" v="8510" actId="113"/>
        <pc:sldMkLst>
          <pc:docMk/>
          <pc:sldMk cId="1064546200" sldId="318"/>
        </pc:sldMkLst>
        <pc:spChg chg="mod">
          <ac:chgData name="Jefferson Passerini" userId="ec684a97d9b6a829" providerId="LiveId" clId="{0D3EC812-DF3E-44FC-AEC5-A86A05F03D8F}" dt="2024-04-09T19:00:52.870" v="8368" actId="20577"/>
          <ac:spMkLst>
            <pc:docMk/>
            <pc:sldMk cId="1064546200" sldId="318"/>
            <ac:spMk id="3" creationId="{212081E4-07F6-C689-2ACC-B6CADD634983}"/>
          </ac:spMkLst>
        </pc:spChg>
        <pc:spChg chg="mod">
          <ac:chgData name="Jefferson Passerini" userId="ec684a97d9b6a829" providerId="LiveId" clId="{0D3EC812-DF3E-44FC-AEC5-A86A05F03D8F}" dt="2024-04-09T18:59:48.840" v="8297" actId="1036"/>
          <ac:spMkLst>
            <pc:docMk/>
            <pc:sldMk cId="1064546200" sldId="318"/>
            <ac:spMk id="5" creationId="{551D1CD2-BEF4-8ADD-2E8E-C994C53A724F}"/>
          </ac:spMkLst>
        </pc:spChg>
        <pc:spChg chg="add mod">
          <ac:chgData name="Jefferson Passerini" userId="ec684a97d9b6a829" providerId="LiveId" clId="{0D3EC812-DF3E-44FC-AEC5-A86A05F03D8F}" dt="2024-04-09T19:01:56.085" v="8510" actId="113"/>
          <ac:spMkLst>
            <pc:docMk/>
            <pc:sldMk cId="1064546200" sldId="318"/>
            <ac:spMk id="8" creationId="{69520C15-45DF-42D2-1F6A-680AE67281F2}"/>
          </ac:spMkLst>
        </pc:spChg>
        <pc:picChg chg="add mod">
          <ac:chgData name="Jefferson Passerini" userId="ec684a97d9b6a829" providerId="LiveId" clId="{0D3EC812-DF3E-44FC-AEC5-A86A05F03D8F}" dt="2024-04-09T19:00:17.405" v="8300" actId="1076"/>
          <ac:picMkLst>
            <pc:docMk/>
            <pc:sldMk cId="1064546200" sldId="318"/>
            <ac:picMk id="6" creationId="{C4C8937F-C56E-5F87-B2A0-0DE98C5F7F73}"/>
          </ac:picMkLst>
        </pc:picChg>
        <pc:picChg chg="del">
          <ac:chgData name="Jefferson Passerini" userId="ec684a97d9b6a829" providerId="LiveId" clId="{0D3EC812-DF3E-44FC-AEC5-A86A05F03D8F}" dt="2024-04-09T18:59:54.273" v="8298" actId="478"/>
          <ac:picMkLst>
            <pc:docMk/>
            <pc:sldMk cId="1064546200" sldId="318"/>
            <ac:picMk id="9" creationId="{5FB8A6D0-5081-2F32-9C09-D5892E629558}"/>
          </ac:picMkLst>
        </pc:picChg>
      </pc:sldChg>
      <pc:sldChg chg="del">
        <pc:chgData name="Jefferson Passerini" userId="ec684a97d9b6a829" providerId="LiveId" clId="{0D3EC812-DF3E-44FC-AEC5-A86A05F03D8F}" dt="2024-04-09T12:33:15.128" v="82" actId="47"/>
        <pc:sldMkLst>
          <pc:docMk/>
          <pc:sldMk cId="1252704191" sldId="318"/>
        </pc:sldMkLst>
      </pc:sldChg>
      <pc:sldChg chg="addSp delSp modSp add mod">
        <pc:chgData name="Jefferson Passerini" userId="ec684a97d9b6a829" providerId="LiveId" clId="{0D3EC812-DF3E-44FC-AEC5-A86A05F03D8F}" dt="2024-04-09T20:10:14.340" v="9306" actId="1076"/>
        <pc:sldMkLst>
          <pc:docMk/>
          <pc:sldMk cId="3204853332" sldId="319"/>
        </pc:sldMkLst>
        <pc:spChg chg="mod">
          <ac:chgData name="Jefferson Passerini" userId="ec684a97d9b6a829" providerId="LiveId" clId="{0D3EC812-DF3E-44FC-AEC5-A86A05F03D8F}" dt="2024-04-09T19:07:11.364" v="8644" actId="20577"/>
          <ac:spMkLst>
            <pc:docMk/>
            <pc:sldMk cId="3204853332" sldId="319"/>
            <ac:spMk id="3" creationId="{212081E4-07F6-C689-2ACC-B6CADD634983}"/>
          </ac:spMkLst>
        </pc:spChg>
        <pc:spChg chg="mod">
          <ac:chgData name="Jefferson Passerini" userId="ec684a97d9b6a829" providerId="LiveId" clId="{0D3EC812-DF3E-44FC-AEC5-A86A05F03D8F}" dt="2024-04-09T19:07:16.774" v="8645" actId="1076"/>
          <ac:spMkLst>
            <pc:docMk/>
            <pc:sldMk cId="3204853332" sldId="319"/>
            <ac:spMk id="5" creationId="{551D1CD2-BEF4-8ADD-2E8E-C994C53A724F}"/>
          </ac:spMkLst>
        </pc:spChg>
        <pc:spChg chg="del">
          <ac:chgData name="Jefferson Passerini" userId="ec684a97d9b6a829" providerId="LiveId" clId="{0D3EC812-DF3E-44FC-AEC5-A86A05F03D8F}" dt="2024-04-09T19:06:32.859" v="8512" actId="478"/>
          <ac:spMkLst>
            <pc:docMk/>
            <pc:sldMk cId="3204853332" sldId="319"/>
            <ac:spMk id="8" creationId="{69520C15-45DF-42D2-1F6A-680AE67281F2}"/>
          </ac:spMkLst>
        </pc:spChg>
        <pc:spChg chg="add mod">
          <ac:chgData name="Jefferson Passerini" userId="ec684a97d9b6a829" providerId="LiveId" clId="{0D3EC812-DF3E-44FC-AEC5-A86A05F03D8F}" dt="2024-04-09T19:07:34.573" v="8649" actId="208"/>
          <ac:spMkLst>
            <pc:docMk/>
            <pc:sldMk cId="3204853332" sldId="319"/>
            <ac:spMk id="10" creationId="{B29D806D-D432-6BB7-57A4-4C036E73BB18}"/>
          </ac:spMkLst>
        </pc:spChg>
        <pc:spChg chg="add mod">
          <ac:chgData name="Jefferson Passerini" userId="ec684a97d9b6a829" providerId="LiveId" clId="{0D3EC812-DF3E-44FC-AEC5-A86A05F03D8F}" dt="2024-04-09T19:07:47.901" v="8652" actId="14100"/>
          <ac:spMkLst>
            <pc:docMk/>
            <pc:sldMk cId="3204853332" sldId="319"/>
            <ac:spMk id="11" creationId="{F858D8FB-06FC-1278-63B6-0ED158DF3767}"/>
          </ac:spMkLst>
        </pc:spChg>
        <pc:spChg chg="add mod">
          <ac:chgData name="Jefferson Passerini" userId="ec684a97d9b6a829" providerId="LiveId" clId="{0D3EC812-DF3E-44FC-AEC5-A86A05F03D8F}" dt="2024-04-09T20:10:01.295" v="9304" actId="1076"/>
          <ac:spMkLst>
            <pc:docMk/>
            <pc:sldMk cId="3204853332" sldId="319"/>
            <ac:spMk id="12" creationId="{F31C5F0F-29CC-71C8-21A6-4D0D2DE86223}"/>
          </ac:spMkLst>
        </pc:spChg>
        <pc:spChg chg="add mod">
          <ac:chgData name="Jefferson Passerini" userId="ec684a97d9b6a829" providerId="LiveId" clId="{0D3EC812-DF3E-44FC-AEC5-A86A05F03D8F}" dt="2024-04-09T20:10:14.340" v="9306" actId="1076"/>
          <ac:spMkLst>
            <pc:docMk/>
            <pc:sldMk cId="3204853332" sldId="319"/>
            <ac:spMk id="13" creationId="{FBA5A7B9-BD79-08F5-AD4B-95631027903D}"/>
          </ac:spMkLst>
        </pc:spChg>
        <pc:picChg chg="del">
          <ac:chgData name="Jefferson Passerini" userId="ec684a97d9b6a829" providerId="LiveId" clId="{0D3EC812-DF3E-44FC-AEC5-A86A05F03D8F}" dt="2024-04-09T19:06:34.165" v="8513" actId="478"/>
          <ac:picMkLst>
            <pc:docMk/>
            <pc:sldMk cId="3204853332" sldId="319"/>
            <ac:picMk id="6" creationId="{C4C8937F-C56E-5F87-B2A0-0DE98C5F7F73}"/>
          </ac:picMkLst>
        </pc:picChg>
        <pc:picChg chg="add mod">
          <ac:chgData name="Jefferson Passerini" userId="ec684a97d9b6a829" providerId="LiveId" clId="{0D3EC812-DF3E-44FC-AEC5-A86A05F03D8F}" dt="2024-04-09T19:06:38.199" v="8515" actId="1076"/>
          <ac:picMkLst>
            <pc:docMk/>
            <pc:sldMk cId="3204853332" sldId="319"/>
            <ac:picMk id="9" creationId="{A89ADFBC-A2FC-353A-F09C-E049FEA22974}"/>
          </ac:picMkLst>
        </pc:picChg>
      </pc:sldChg>
      <pc:sldChg chg="del">
        <pc:chgData name="Jefferson Passerini" userId="ec684a97d9b6a829" providerId="LiveId" clId="{0D3EC812-DF3E-44FC-AEC5-A86A05F03D8F}" dt="2024-04-09T12:33:15.581" v="83" actId="47"/>
        <pc:sldMkLst>
          <pc:docMk/>
          <pc:sldMk cId="3762498758" sldId="319"/>
        </pc:sldMkLst>
      </pc:sldChg>
      <pc:sldChg chg="addSp delSp modSp add mod">
        <pc:chgData name="Jefferson Passerini" userId="ec684a97d9b6a829" providerId="LiveId" clId="{0D3EC812-DF3E-44FC-AEC5-A86A05F03D8F}" dt="2024-04-09T19:44:43.201" v="9160" actId="1035"/>
        <pc:sldMkLst>
          <pc:docMk/>
          <pc:sldMk cId="3403162065" sldId="320"/>
        </pc:sldMkLst>
        <pc:spChg chg="mod">
          <ac:chgData name="Jefferson Passerini" userId="ec684a97d9b6a829" providerId="LiveId" clId="{0D3EC812-DF3E-44FC-AEC5-A86A05F03D8F}" dt="2024-04-09T19:10:47.508" v="8746" actId="20577"/>
          <ac:spMkLst>
            <pc:docMk/>
            <pc:sldMk cId="3403162065" sldId="320"/>
            <ac:spMk id="3" creationId="{212081E4-07F6-C689-2ACC-B6CADD634983}"/>
          </ac:spMkLst>
        </pc:spChg>
        <pc:spChg chg="mod">
          <ac:chgData name="Jefferson Passerini" userId="ec684a97d9b6a829" providerId="LiveId" clId="{0D3EC812-DF3E-44FC-AEC5-A86A05F03D8F}" dt="2024-04-09T19:09:05.223" v="8710" actId="1076"/>
          <ac:spMkLst>
            <pc:docMk/>
            <pc:sldMk cId="3403162065" sldId="320"/>
            <ac:spMk id="5" creationId="{551D1CD2-BEF4-8ADD-2E8E-C994C53A724F}"/>
          </ac:spMkLst>
        </pc:spChg>
        <pc:spChg chg="mod">
          <ac:chgData name="Jefferson Passerini" userId="ec684a97d9b6a829" providerId="LiveId" clId="{0D3EC812-DF3E-44FC-AEC5-A86A05F03D8F}" dt="2024-04-09T19:44:43.201" v="9160" actId="1035"/>
          <ac:spMkLst>
            <pc:docMk/>
            <pc:sldMk cId="3403162065" sldId="320"/>
            <ac:spMk id="10" creationId="{B29D806D-D432-6BB7-57A4-4C036E73BB18}"/>
          </ac:spMkLst>
        </pc:spChg>
        <pc:spChg chg="del">
          <ac:chgData name="Jefferson Passerini" userId="ec684a97d9b6a829" providerId="LiveId" clId="{0D3EC812-DF3E-44FC-AEC5-A86A05F03D8F}" dt="2024-04-09T19:10:51.627" v="8747" actId="478"/>
          <ac:spMkLst>
            <pc:docMk/>
            <pc:sldMk cId="3403162065" sldId="320"/>
            <ac:spMk id="11" creationId="{F858D8FB-06FC-1278-63B6-0ED158DF3767}"/>
          </ac:spMkLst>
        </pc:spChg>
        <pc:spChg chg="add mod">
          <ac:chgData name="Jefferson Passerini" userId="ec684a97d9b6a829" providerId="LiveId" clId="{0D3EC812-DF3E-44FC-AEC5-A86A05F03D8F}" dt="2024-04-09T19:12:22.973" v="8841" actId="14100"/>
          <ac:spMkLst>
            <pc:docMk/>
            <pc:sldMk cId="3403162065" sldId="320"/>
            <ac:spMk id="13" creationId="{4938BEAF-C222-D422-FAB5-AB247747DFD9}"/>
          </ac:spMkLst>
        </pc:spChg>
        <pc:picChg chg="add mod ord">
          <ac:chgData name="Jefferson Passerini" userId="ec684a97d9b6a829" providerId="LiveId" clId="{0D3EC812-DF3E-44FC-AEC5-A86A05F03D8F}" dt="2024-04-09T19:10:54.513" v="8748" actId="1076"/>
          <ac:picMkLst>
            <pc:docMk/>
            <pc:sldMk cId="3403162065" sldId="320"/>
            <ac:picMk id="6" creationId="{E13C237E-728D-0703-E400-CE541474FAFA}"/>
          </ac:picMkLst>
        </pc:picChg>
        <pc:picChg chg="del">
          <ac:chgData name="Jefferson Passerini" userId="ec684a97d9b6a829" providerId="LiveId" clId="{0D3EC812-DF3E-44FC-AEC5-A86A05F03D8F}" dt="2024-04-09T19:09:06.996" v="8711" actId="478"/>
          <ac:picMkLst>
            <pc:docMk/>
            <pc:sldMk cId="3403162065" sldId="320"/>
            <ac:picMk id="9" creationId="{A89ADFBC-A2FC-353A-F09C-E049FEA22974}"/>
          </ac:picMkLst>
        </pc:picChg>
        <pc:picChg chg="add mod">
          <ac:chgData name="Jefferson Passerini" userId="ec684a97d9b6a829" providerId="LiveId" clId="{0D3EC812-DF3E-44FC-AEC5-A86A05F03D8F}" dt="2024-04-09T19:11:24.405" v="8752" actId="1076"/>
          <ac:picMkLst>
            <pc:docMk/>
            <pc:sldMk cId="3403162065" sldId="320"/>
            <ac:picMk id="12" creationId="{03E23FFB-0962-B64D-8A7D-A8B0C63726B9}"/>
          </ac:picMkLst>
        </pc:picChg>
      </pc:sldChg>
      <pc:sldChg chg="del">
        <pc:chgData name="Jefferson Passerini" userId="ec684a97d9b6a829" providerId="LiveId" clId="{0D3EC812-DF3E-44FC-AEC5-A86A05F03D8F}" dt="2024-04-09T12:33:16.081" v="84" actId="47"/>
        <pc:sldMkLst>
          <pc:docMk/>
          <pc:sldMk cId="3452871164" sldId="320"/>
        </pc:sldMkLst>
      </pc:sldChg>
      <pc:sldChg chg="modSp add mod ord">
        <pc:chgData name="Jefferson Passerini" userId="ec684a97d9b6a829" providerId="LiveId" clId="{0D3EC812-DF3E-44FC-AEC5-A86A05F03D8F}" dt="2024-04-09T19:34:46.605" v="9029" actId="208"/>
        <pc:sldMkLst>
          <pc:docMk/>
          <pc:sldMk cId="3655215406" sldId="321"/>
        </pc:sldMkLst>
        <pc:spChg chg="mod">
          <ac:chgData name="Jefferson Passerini" userId="ec684a97d9b6a829" providerId="LiveId" clId="{0D3EC812-DF3E-44FC-AEC5-A86A05F03D8F}" dt="2024-04-09T19:13:20.466" v="8960" actId="113"/>
          <ac:spMkLst>
            <pc:docMk/>
            <pc:sldMk cId="3655215406" sldId="321"/>
            <ac:spMk id="3" creationId="{212081E4-07F6-C689-2ACC-B6CADD634983}"/>
          </ac:spMkLst>
        </pc:spChg>
        <pc:spChg chg="mod">
          <ac:chgData name="Jefferson Passerini" userId="ec684a97d9b6a829" providerId="LiveId" clId="{0D3EC812-DF3E-44FC-AEC5-A86A05F03D8F}" dt="2024-04-09T19:34:46.605" v="9029" actId="208"/>
          <ac:spMkLst>
            <pc:docMk/>
            <pc:sldMk cId="3655215406" sldId="321"/>
            <ac:spMk id="5" creationId="{551D1CD2-BEF4-8ADD-2E8E-C994C53A724F}"/>
          </ac:spMkLst>
        </pc:spChg>
      </pc:sldChg>
      <pc:sldChg chg="del">
        <pc:chgData name="Jefferson Passerini" userId="ec684a97d9b6a829" providerId="LiveId" clId="{0D3EC812-DF3E-44FC-AEC5-A86A05F03D8F}" dt="2024-04-09T12:33:16.518" v="85" actId="47"/>
        <pc:sldMkLst>
          <pc:docMk/>
          <pc:sldMk cId="4012342914" sldId="321"/>
        </pc:sldMkLst>
      </pc:sldChg>
      <pc:sldChg chg="del">
        <pc:chgData name="Jefferson Passerini" userId="ec684a97d9b6a829" providerId="LiveId" clId="{0D3EC812-DF3E-44FC-AEC5-A86A05F03D8F}" dt="2024-04-09T12:33:16.987" v="86" actId="47"/>
        <pc:sldMkLst>
          <pc:docMk/>
          <pc:sldMk cId="1595083778" sldId="322"/>
        </pc:sldMkLst>
      </pc:sldChg>
      <pc:sldChg chg="addSp delSp modSp add mod">
        <pc:chgData name="Jefferson Passerini" userId="ec684a97d9b6a829" providerId="LiveId" clId="{0D3EC812-DF3E-44FC-AEC5-A86A05F03D8F}" dt="2024-04-09T19:42:00.772" v="9054" actId="14100"/>
        <pc:sldMkLst>
          <pc:docMk/>
          <pc:sldMk cId="3559243362" sldId="322"/>
        </pc:sldMkLst>
        <pc:spChg chg="mod">
          <ac:chgData name="Jefferson Passerini" userId="ec684a97d9b6a829" providerId="LiveId" clId="{0D3EC812-DF3E-44FC-AEC5-A86A05F03D8F}" dt="2024-04-09T19:13:50.833" v="9026" actId="20577"/>
          <ac:spMkLst>
            <pc:docMk/>
            <pc:sldMk cId="3559243362" sldId="322"/>
            <ac:spMk id="3" creationId="{212081E4-07F6-C689-2ACC-B6CADD634983}"/>
          </ac:spMkLst>
        </pc:spChg>
        <pc:spChg chg="del">
          <ac:chgData name="Jefferson Passerini" userId="ec684a97d9b6a829" providerId="LiveId" clId="{0D3EC812-DF3E-44FC-AEC5-A86A05F03D8F}" dt="2024-04-09T19:14:04.352" v="9028" actId="478"/>
          <ac:spMkLst>
            <pc:docMk/>
            <pc:sldMk cId="3559243362" sldId="322"/>
            <ac:spMk id="5" creationId="{551D1CD2-BEF4-8ADD-2E8E-C994C53A724F}"/>
          </ac:spMkLst>
        </pc:spChg>
        <pc:spChg chg="add mod">
          <ac:chgData name="Jefferson Passerini" userId="ec684a97d9b6a829" providerId="LiveId" clId="{0D3EC812-DF3E-44FC-AEC5-A86A05F03D8F}" dt="2024-04-09T19:42:00.772" v="9054" actId="14100"/>
          <ac:spMkLst>
            <pc:docMk/>
            <pc:sldMk cId="3559243362" sldId="322"/>
            <ac:spMk id="10" creationId="{54B69D53-2C49-D3E7-08B4-8ADF3B6FBA02}"/>
          </ac:spMkLst>
        </pc:spChg>
        <pc:picChg chg="del">
          <ac:chgData name="Jefferson Passerini" userId="ec684a97d9b6a829" providerId="LiveId" clId="{0D3EC812-DF3E-44FC-AEC5-A86A05F03D8F}" dt="2024-04-09T19:14:02.532" v="9027" actId="478"/>
          <ac:picMkLst>
            <pc:docMk/>
            <pc:sldMk cId="3559243362" sldId="322"/>
            <ac:picMk id="2" creationId="{E371FE25-6685-6BF7-AF94-5C075F019117}"/>
          </ac:picMkLst>
        </pc:picChg>
        <pc:picChg chg="add mod">
          <ac:chgData name="Jefferson Passerini" userId="ec684a97d9b6a829" providerId="LiveId" clId="{0D3EC812-DF3E-44FC-AEC5-A86A05F03D8F}" dt="2024-04-09T19:41:18.106" v="9049" actId="1038"/>
          <ac:picMkLst>
            <pc:docMk/>
            <pc:sldMk cId="3559243362" sldId="322"/>
            <ac:picMk id="7" creationId="{121A104E-A99A-751A-6AAA-E2C1D419FB13}"/>
          </ac:picMkLst>
        </pc:picChg>
        <pc:picChg chg="add mod">
          <ac:chgData name="Jefferson Passerini" userId="ec684a97d9b6a829" providerId="LiveId" clId="{0D3EC812-DF3E-44FC-AEC5-A86A05F03D8F}" dt="2024-04-09T19:41:45.798" v="9051" actId="1076"/>
          <ac:picMkLst>
            <pc:docMk/>
            <pc:sldMk cId="3559243362" sldId="322"/>
            <ac:picMk id="9" creationId="{F0A04CC4-E05E-9EC1-1161-F3181F28F60A}"/>
          </ac:picMkLst>
        </pc:picChg>
      </pc:sldChg>
      <pc:sldChg chg="addSp delSp modSp add mod">
        <pc:chgData name="Jefferson Passerini" userId="ec684a97d9b6a829" providerId="LiveId" clId="{0D3EC812-DF3E-44FC-AEC5-A86A05F03D8F}" dt="2024-04-09T19:43:31.504" v="9103" actId="1076"/>
        <pc:sldMkLst>
          <pc:docMk/>
          <pc:sldMk cId="2956732599" sldId="323"/>
        </pc:sldMkLst>
        <pc:spChg chg="mod">
          <ac:chgData name="Jefferson Passerini" userId="ec684a97d9b6a829" providerId="LiveId" clId="{0D3EC812-DF3E-44FC-AEC5-A86A05F03D8F}" dt="2024-04-09T19:43:23.687" v="9101" actId="14100"/>
          <ac:spMkLst>
            <pc:docMk/>
            <pc:sldMk cId="2956732599" sldId="323"/>
            <ac:spMk id="3" creationId="{212081E4-07F6-C689-2ACC-B6CADD634983}"/>
          </ac:spMkLst>
        </pc:spChg>
        <pc:spChg chg="mod">
          <ac:chgData name="Jefferson Passerini" userId="ec684a97d9b6a829" providerId="LiveId" clId="{0D3EC812-DF3E-44FC-AEC5-A86A05F03D8F}" dt="2024-04-09T19:43:31.504" v="9103" actId="1076"/>
          <ac:spMkLst>
            <pc:docMk/>
            <pc:sldMk cId="2956732599" sldId="323"/>
            <ac:spMk id="10" creationId="{54B69D53-2C49-D3E7-08B4-8ADF3B6FBA02}"/>
          </ac:spMkLst>
        </pc:spChg>
        <pc:picChg chg="add mod">
          <ac:chgData name="Jefferson Passerini" userId="ec684a97d9b6a829" providerId="LiveId" clId="{0D3EC812-DF3E-44FC-AEC5-A86A05F03D8F}" dt="2024-04-09T19:43:11.333" v="9098" actId="1076"/>
          <ac:picMkLst>
            <pc:docMk/>
            <pc:sldMk cId="2956732599" sldId="323"/>
            <ac:picMk id="5" creationId="{D7AF7ADF-0898-F1F3-C355-2FC549849AC6}"/>
          </ac:picMkLst>
        </pc:picChg>
        <pc:picChg chg="del">
          <ac:chgData name="Jefferson Passerini" userId="ec684a97d9b6a829" providerId="LiveId" clId="{0D3EC812-DF3E-44FC-AEC5-A86A05F03D8F}" dt="2024-04-09T19:42:18.588" v="9056" actId="478"/>
          <ac:picMkLst>
            <pc:docMk/>
            <pc:sldMk cId="2956732599" sldId="323"/>
            <ac:picMk id="7" creationId="{121A104E-A99A-751A-6AAA-E2C1D419FB13}"/>
          </ac:picMkLst>
        </pc:picChg>
        <pc:picChg chg="mod">
          <ac:chgData name="Jefferson Passerini" userId="ec684a97d9b6a829" providerId="LiveId" clId="{0D3EC812-DF3E-44FC-AEC5-A86A05F03D8F}" dt="2024-04-09T19:43:25.817" v="9102" actId="1076"/>
          <ac:picMkLst>
            <pc:docMk/>
            <pc:sldMk cId="2956732599" sldId="323"/>
            <ac:picMk id="9" creationId="{F0A04CC4-E05E-9EC1-1161-F3181F28F60A}"/>
          </ac:picMkLst>
        </pc:picChg>
      </pc:sldChg>
      <pc:sldChg chg="del">
        <pc:chgData name="Jefferson Passerini" userId="ec684a97d9b6a829" providerId="LiveId" clId="{0D3EC812-DF3E-44FC-AEC5-A86A05F03D8F}" dt="2024-04-09T12:33:17.456" v="87" actId="47"/>
        <pc:sldMkLst>
          <pc:docMk/>
          <pc:sldMk cId="4186016689" sldId="323"/>
        </pc:sldMkLst>
      </pc:sldChg>
      <pc:sldChg chg="del">
        <pc:chgData name="Jefferson Passerini" userId="ec684a97d9b6a829" providerId="LiveId" clId="{0D3EC812-DF3E-44FC-AEC5-A86A05F03D8F}" dt="2024-04-09T12:33:17.940" v="88" actId="47"/>
        <pc:sldMkLst>
          <pc:docMk/>
          <pc:sldMk cId="1055853781" sldId="324"/>
        </pc:sldMkLst>
      </pc:sldChg>
      <pc:sldChg chg="addSp delSp modSp add mod">
        <pc:chgData name="Jefferson Passerini" userId="ec684a97d9b6a829" providerId="LiveId" clId="{0D3EC812-DF3E-44FC-AEC5-A86A05F03D8F}" dt="2024-04-09T19:44:59.885" v="9164" actId="14100"/>
        <pc:sldMkLst>
          <pc:docMk/>
          <pc:sldMk cId="1967746261" sldId="324"/>
        </pc:sldMkLst>
        <pc:spChg chg="mod">
          <ac:chgData name="Jefferson Passerini" userId="ec684a97d9b6a829" providerId="LiveId" clId="{0D3EC812-DF3E-44FC-AEC5-A86A05F03D8F}" dt="2024-04-09T19:44:04.922" v="9152" actId="20577"/>
          <ac:spMkLst>
            <pc:docMk/>
            <pc:sldMk cId="1967746261" sldId="324"/>
            <ac:spMk id="3" creationId="{212081E4-07F6-C689-2ACC-B6CADD634983}"/>
          </ac:spMkLst>
        </pc:spChg>
        <pc:spChg chg="add mod">
          <ac:chgData name="Jefferson Passerini" userId="ec684a97d9b6a829" providerId="LiveId" clId="{0D3EC812-DF3E-44FC-AEC5-A86A05F03D8F}" dt="2024-04-09T19:44:59.885" v="9164" actId="14100"/>
          <ac:spMkLst>
            <pc:docMk/>
            <pc:sldMk cId="1967746261" sldId="324"/>
            <ac:spMk id="7" creationId="{7F43007D-3645-C2D9-35D9-F1D7F829BFB8}"/>
          </ac:spMkLst>
        </pc:spChg>
        <pc:spChg chg="mod">
          <ac:chgData name="Jefferson Passerini" userId="ec684a97d9b6a829" providerId="LiveId" clId="{0D3EC812-DF3E-44FC-AEC5-A86A05F03D8F}" dt="2024-04-09T19:44:09.259" v="9153" actId="1076"/>
          <ac:spMkLst>
            <pc:docMk/>
            <pc:sldMk cId="1967746261" sldId="324"/>
            <ac:spMk id="10" creationId="{54B69D53-2C49-D3E7-08B4-8ADF3B6FBA02}"/>
          </ac:spMkLst>
        </pc:spChg>
        <pc:picChg chg="del">
          <ac:chgData name="Jefferson Passerini" userId="ec684a97d9b6a829" providerId="LiveId" clId="{0D3EC812-DF3E-44FC-AEC5-A86A05F03D8F}" dt="2024-04-09T19:44:12.152" v="9154" actId="478"/>
          <ac:picMkLst>
            <pc:docMk/>
            <pc:sldMk cId="1967746261" sldId="324"/>
            <ac:picMk id="5" creationId="{D7AF7ADF-0898-F1F3-C355-2FC549849AC6}"/>
          </ac:picMkLst>
        </pc:picChg>
        <pc:picChg chg="add mod">
          <ac:chgData name="Jefferson Passerini" userId="ec684a97d9b6a829" providerId="LiveId" clId="{0D3EC812-DF3E-44FC-AEC5-A86A05F03D8F}" dt="2024-04-09T19:44:32.247" v="9156" actId="1076"/>
          <ac:picMkLst>
            <pc:docMk/>
            <pc:sldMk cId="1967746261" sldId="324"/>
            <ac:picMk id="6" creationId="{17AE0D9D-9A27-A6DA-8A17-85CC329CF0D8}"/>
          </ac:picMkLst>
        </pc:picChg>
      </pc:sldChg>
      <pc:sldChg chg="addSp delSp modSp add mod">
        <pc:chgData name="Jefferson Passerini" userId="ec684a97d9b6a829" providerId="LiveId" clId="{0D3EC812-DF3E-44FC-AEC5-A86A05F03D8F}" dt="2024-04-09T19:46:42.585" v="9234" actId="20577"/>
        <pc:sldMkLst>
          <pc:docMk/>
          <pc:sldMk cId="3327465422" sldId="325"/>
        </pc:sldMkLst>
        <pc:spChg chg="mod">
          <ac:chgData name="Jefferson Passerini" userId="ec684a97d9b6a829" providerId="LiveId" clId="{0D3EC812-DF3E-44FC-AEC5-A86A05F03D8F}" dt="2024-04-09T19:46:42.585" v="9234" actId="20577"/>
          <ac:spMkLst>
            <pc:docMk/>
            <pc:sldMk cId="3327465422" sldId="325"/>
            <ac:spMk id="3" creationId="{212081E4-07F6-C689-2ACC-B6CADD634983}"/>
          </ac:spMkLst>
        </pc:spChg>
        <pc:spChg chg="del mod">
          <ac:chgData name="Jefferson Passerini" userId="ec684a97d9b6a829" providerId="LiveId" clId="{0D3EC812-DF3E-44FC-AEC5-A86A05F03D8F}" dt="2024-04-09T19:45:36.498" v="9170" actId="478"/>
          <ac:spMkLst>
            <pc:docMk/>
            <pc:sldMk cId="3327465422" sldId="325"/>
            <ac:spMk id="7" creationId="{7F43007D-3645-C2D9-35D9-F1D7F829BFB8}"/>
          </ac:spMkLst>
        </pc:spChg>
        <pc:spChg chg="mod">
          <ac:chgData name="Jefferson Passerini" userId="ec684a97d9b6a829" providerId="LiveId" clId="{0D3EC812-DF3E-44FC-AEC5-A86A05F03D8F}" dt="2024-04-09T19:45:51.163" v="9172" actId="1076"/>
          <ac:spMkLst>
            <pc:docMk/>
            <pc:sldMk cId="3327465422" sldId="325"/>
            <ac:spMk id="10" creationId="{54B69D53-2C49-D3E7-08B4-8ADF3B6FBA02}"/>
          </ac:spMkLst>
        </pc:spChg>
        <pc:picChg chg="add mod">
          <ac:chgData name="Jefferson Passerini" userId="ec684a97d9b6a829" providerId="LiveId" clId="{0D3EC812-DF3E-44FC-AEC5-A86A05F03D8F}" dt="2024-04-09T19:45:30.402" v="9168" actId="1076"/>
          <ac:picMkLst>
            <pc:docMk/>
            <pc:sldMk cId="3327465422" sldId="325"/>
            <ac:picMk id="5" creationId="{DCD5640D-F453-C96C-358C-9C40FCBCC6FC}"/>
          </ac:picMkLst>
        </pc:picChg>
        <pc:picChg chg="del">
          <ac:chgData name="Jefferson Passerini" userId="ec684a97d9b6a829" providerId="LiveId" clId="{0D3EC812-DF3E-44FC-AEC5-A86A05F03D8F}" dt="2024-04-09T19:45:08.934" v="9166" actId="478"/>
          <ac:picMkLst>
            <pc:docMk/>
            <pc:sldMk cId="3327465422" sldId="325"/>
            <ac:picMk id="6" creationId="{17AE0D9D-9A27-A6DA-8A17-85CC329CF0D8}"/>
          </ac:picMkLst>
        </pc:picChg>
        <pc:picChg chg="mod">
          <ac:chgData name="Jefferson Passerini" userId="ec684a97d9b6a829" providerId="LiveId" clId="{0D3EC812-DF3E-44FC-AEC5-A86A05F03D8F}" dt="2024-04-09T19:45:51.163" v="9172" actId="1076"/>
          <ac:picMkLst>
            <pc:docMk/>
            <pc:sldMk cId="3327465422" sldId="325"/>
            <ac:picMk id="9" creationId="{F0A04CC4-E05E-9EC1-1161-F3181F28F60A}"/>
          </ac:picMkLst>
        </pc:picChg>
      </pc:sldChg>
      <pc:sldChg chg="del">
        <pc:chgData name="Jefferson Passerini" userId="ec684a97d9b6a829" providerId="LiveId" clId="{0D3EC812-DF3E-44FC-AEC5-A86A05F03D8F}" dt="2024-04-09T12:33:13.690" v="79" actId="47"/>
        <pc:sldMkLst>
          <pc:docMk/>
          <pc:sldMk cId="4208602632" sldId="325"/>
        </pc:sldMkLst>
      </pc:sldChg>
      <pc:sldChg chg="del">
        <pc:chgData name="Jefferson Passerini" userId="ec684a97d9b6a829" providerId="LiveId" clId="{0D3EC812-DF3E-44FC-AEC5-A86A05F03D8F}" dt="2024-04-09T12:33:12.378" v="76" actId="47"/>
        <pc:sldMkLst>
          <pc:docMk/>
          <pc:sldMk cId="1048372592" sldId="326"/>
        </pc:sldMkLst>
      </pc:sldChg>
      <pc:sldChg chg="modSp add ord">
        <pc:chgData name="Jefferson Passerini" userId="ec684a97d9b6a829" providerId="LiveId" clId="{0D3EC812-DF3E-44FC-AEC5-A86A05F03D8F}" dt="2024-04-09T19:47:45.596" v="9244" actId="20577"/>
        <pc:sldMkLst>
          <pc:docMk/>
          <pc:sldMk cId="3683861715" sldId="326"/>
        </pc:sldMkLst>
        <pc:spChg chg="mod">
          <ac:chgData name="Jefferson Passerini" userId="ec684a97d9b6a829" providerId="LiveId" clId="{0D3EC812-DF3E-44FC-AEC5-A86A05F03D8F}" dt="2024-04-09T19:47:45.596" v="9244" actId="20577"/>
          <ac:spMkLst>
            <pc:docMk/>
            <pc:sldMk cId="3683861715" sldId="326"/>
            <ac:spMk id="2" creationId="{2E243026-E16F-9CDD-AE56-CF691B008A41}"/>
          </ac:spMkLst>
        </pc:spChg>
      </pc:sldChg>
      <pc:sldChg chg="del">
        <pc:chgData name="Jefferson Passerini" userId="ec684a97d9b6a829" providerId="LiveId" clId="{0D3EC812-DF3E-44FC-AEC5-A86A05F03D8F}" dt="2024-04-09T12:33:23.128" v="98" actId="47"/>
        <pc:sldMkLst>
          <pc:docMk/>
          <pc:sldMk cId="616224759" sldId="327"/>
        </pc:sldMkLst>
      </pc:sldChg>
      <pc:sldChg chg="addSp delSp modSp mod">
        <pc:chgData name="Jefferson Passerini" userId="ec684a97d9b6a829" providerId="LiveId" clId="{0D3EC812-DF3E-44FC-AEC5-A86A05F03D8F}" dt="2024-04-09T20:02:02.594" v="9252" actId="14100"/>
        <pc:sldMkLst>
          <pc:docMk/>
          <pc:sldMk cId="1446907976" sldId="327"/>
        </pc:sldMkLst>
        <pc:picChg chg="add mod">
          <ac:chgData name="Jefferson Passerini" userId="ec684a97d9b6a829" providerId="LiveId" clId="{0D3EC812-DF3E-44FC-AEC5-A86A05F03D8F}" dt="2024-04-09T20:01:33.775" v="9248" actId="14100"/>
          <ac:picMkLst>
            <pc:docMk/>
            <pc:sldMk cId="1446907976" sldId="327"/>
            <ac:picMk id="5" creationId="{3FF9807A-3B5F-AB16-747C-CC088C303E18}"/>
          </ac:picMkLst>
        </pc:picChg>
        <pc:picChg chg="del">
          <ac:chgData name="Jefferson Passerini" userId="ec684a97d9b6a829" providerId="LiveId" clId="{0D3EC812-DF3E-44FC-AEC5-A86A05F03D8F}" dt="2024-04-09T20:01:26.480" v="9245" actId="478"/>
          <ac:picMkLst>
            <pc:docMk/>
            <pc:sldMk cId="1446907976" sldId="327"/>
            <ac:picMk id="9" creationId="{FDE501D7-EB13-FBEE-3640-26C629540F39}"/>
          </ac:picMkLst>
        </pc:picChg>
        <pc:picChg chg="add mod">
          <ac:chgData name="Jefferson Passerini" userId="ec684a97d9b6a829" providerId="LiveId" clId="{0D3EC812-DF3E-44FC-AEC5-A86A05F03D8F}" dt="2024-04-09T20:02:02.594" v="9252" actId="14100"/>
          <ac:picMkLst>
            <pc:docMk/>
            <pc:sldMk cId="1446907976" sldId="327"/>
            <ac:picMk id="10" creationId="{3417E3B5-954D-E2FD-F3C2-146EF232E3C6}"/>
          </ac:picMkLst>
        </pc:picChg>
        <pc:picChg chg="del">
          <ac:chgData name="Jefferson Passerini" userId="ec684a97d9b6a829" providerId="LiveId" clId="{0D3EC812-DF3E-44FC-AEC5-A86A05F03D8F}" dt="2024-04-09T20:01:35.481" v="9249" actId="478"/>
          <ac:picMkLst>
            <pc:docMk/>
            <pc:sldMk cId="1446907976" sldId="327"/>
            <ac:picMk id="11" creationId="{914B9602-E36A-248D-462C-96CA3B8B9586}"/>
          </ac:picMkLst>
        </pc:picChg>
      </pc:sldChg>
      <pc:sldChg chg="del">
        <pc:chgData name="Jefferson Passerini" userId="ec684a97d9b6a829" providerId="LiveId" clId="{0D3EC812-DF3E-44FC-AEC5-A86A05F03D8F}" dt="2024-04-09T12:33:22.613" v="97" actId="47"/>
        <pc:sldMkLst>
          <pc:docMk/>
          <pc:sldMk cId="826455897" sldId="328"/>
        </pc:sldMkLst>
      </pc:sldChg>
      <pc:sldChg chg="del">
        <pc:chgData name="Jefferson Passerini" userId="ec684a97d9b6a829" providerId="LiveId" clId="{0D3EC812-DF3E-44FC-AEC5-A86A05F03D8F}" dt="2024-04-09T12:33:23.738" v="99" actId="47"/>
        <pc:sldMkLst>
          <pc:docMk/>
          <pc:sldMk cId="742674330" sldId="329"/>
        </pc:sldMkLst>
      </pc:sldChg>
      <pc:sldChg chg="addSp delSp modSp mod">
        <pc:chgData name="Jefferson Passerini" userId="ec684a97d9b6a829" providerId="LiveId" clId="{0D3EC812-DF3E-44FC-AEC5-A86A05F03D8F}" dt="2024-04-09T20:05:06.414" v="9266" actId="1076"/>
        <pc:sldMkLst>
          <pc:docMk/>
          <pc:sldMk cId="1008768862" sldId="329"/>
        </pc:sldMkLst>
        <pc:spChg chg="mod">
          <ac:chgData name="Jefferson Passerini" userId="ec684a97d9b6a829" providerId="LiveId" clId="{0D3EC812-DF3E-44FC-AEC5-A86A05F03D8F}" dt="2024-04-09T20:02:58.538" v="9259" actId="1076"/>
          <ac:spMkLst>
            <pc:docMk/>
            <pc:sldMk cId="1008768862" sldId="329"/>
            <ac:spMk id="5" creationId="{551D1CD2-BEF4-8ADD-2E8E-C994C53A724F}"/>
          </ac:spMkLst>
        </pc:spChg>
        <pc:picChg chg="add mod ord">
          <ac:chgData name="Jefferson Passerini" userId="ec684a97d9b6a829" providerId="LiveId" clId="{0D3EC812-DF3E-44FC-AEC5-A86A05F03D8F}" dt="2024-04-09T20:02:54.191" v="9258" actId="1076"/>
          <ac:picMkLst>
            <pc:docMk/>
            <pc:sldMk cId="1008768862" sldId="329"/>
            <ac:picMk id="6" creationId="{B85D9FA4-0205-D7B7-6761-D06F4C8B0F64}"/>
          </ac:picMkLst>
        </pc:picChg>
        <pc:picChg chg="del">
          <ac:chgData name="Jefferson Passerini" userId="ec684a97d9b6a829" providerId="LiveId" clId="{0D3EC812-DF3E-44FC-AEC5-A86A05F03D8F}" dt="2024-04-09T20:02:17.873" v="9253" actId="478"/>
          <ac:picMkLst>
            <pc:docMk/>
            <pc:sldMk cId="1008768862" sldId="329"/>
            <ac:picMk id="7" creationId="{84837E50-6C60-99D4-9DB2-48091E8D508D}"/>
          </ac:picMkLst>
        </pc:picChg>
        <pc:picChg chg="del">
          <ac:chgData name="Jefferson Passerini" userId="ec684a97d9b6a829" providerId="LiveId" clId="{0D3EC812-DF3E-44FC-AEC5-A86A05F03D8F}" dt="2024-04-09T20:03:02.547" v="9260" actId="478"/>
          <ac:picMkLst>
            <pc:docMk/>
            <pc:sldMk cId="1008768862" sldId="329"/>
            <ac:picMk id="9" creationId="{5FB8A6D0-5081-2F32-9C09-D5892E629558}"/>
          </ac:picMkLst>
        </pc:picChg>
        <pc:picChg chg="add mod">
          <ac:chgData name="Jefferson Passerini" userId="ec684a97d9b6a829" providerId="LiveId" clId="{0D3EC812-DF3E-44FC-AEC5-A86A05F03D8F}" dt="2024-04-09T20:05:06.414" v="9266" actId="1076"/>
          <ac:picMkLst>
            <pc:docMk/>
            <pc:sldMk cId="1008768862" sldId="329"/>
            <ac:picMk id="10" creationId="{7B423E27-C168-A625-B1CF-5E754E9590AD}"/>
          </ac:picMkLst>
        </pc:picChg>
      </pc:sldChg>
      <pc:sldChg chg="addSp delSp modSp mod">
        <pc:chgData name="Jefferson Passerini" userId="ec684a97d9b6a829" providerId="LiveId" clId="{0D3EC812-DF3E-44FC-AEC5-A86A05F03D8F}" dt="2024-04-09T20:08:00.403" v="9294" actId="14100"/>
        <pc:sldMkLst>
          <pc:docMk/>
          <pc:sldMk cId="687655575" sldId="330"/>
        </pc:sldMkLst>
        <pc:spChg chg="mod">
          <ac:chgData name="Jefferson Passerini" userId="ec684a97d9b6a829" providerId="LiveId" clId="{0D3EC812-DF3E-44FC-AEC5-A86A05F03D8F}" dt="2024-04-09T20:08:00.403" v="9294" actId="14100"/>
          <ac:spMkLst>
            <pc:docMk/>
            <pc:sldMk cId="687655575" sldId="330"/>
            <ac:spMk id="5" creationId="{551D1CD2-BEF4-8ADD-2E8E-C994C53A724F}"/>
          </ac:spMkLst>
        </pc:spChg>
        <pc:spChg chg="mod">
          <ac:chgData name="Jefferson Passerini" userId="ec684a97d9b6a829" providerId="LiveId" clId="{0D3EC812-DF3E-44FC-AEC5-A86A05F03D8F}" dt="2024-04-09T20:07:01.546" v="9287" actId="1036"/>
          <ac:spMkLst>
            <pc:docMk/>
            <pc:sldMk cId="687655575" sldId="330"/>
            <ac:spMk id="8" creationId="{69520C15-45DF-42D2-1F6A-680AE67281F2}"/>
          </ac:spMkLst>
        </pc:spChg>
        <pc:picChg chg="del">
          <ac:chgData name="Jefferson Passerini" userId="ec684a97d9b6a829" providerId="LiveId" clId="{0D3EC812-DF3E-44FC-AEC5-A86A05F03D8F}" dt="2024-04-09T20:06:22.931" v="9267" actId="478"/>
          <ac:picMkLst>
            <pc:docMk/>
            <pc:sldMk cId="687655575" sldId="330"/>
            <ac:picMk id="6" creationId="{C4C8937F-C56E-5F87-B2A0-0DE98C5F7F73}"/>
          </ac:picMkLst>
        </pc:picChg>
        <pc:picChg chg="del">
          <ac:chgData name="Jefferson Passerini" userId="ec684a97d9b6a829" providerId="LiveId" clId="{0D3EC812-DF3E-44FC-AEC5-A86A05F03D8F}" dt="2024-04-09T20:07:05.312" v="9288" actId="478"/>
          <ac:picMkLst>
            <pc:docMk/>
            <pc:sldMk cId="687655575" sldId="330"/>
            <ac:picMk id="7" creationId="{84837E50-6C60-99D4-9DB2-48091E8D508D}"/>
          </ac:picMkLst>
        </pc:picChg>
        <pc:picChg chg="add del">
          <ac:chgData name="Jefferson Passerini" userId="ec684a97d9b6a829" providerId="LiveId" clId="{0D3EC812-DF3E-44FC-AEC5-A86A05F03D8F}" dt="2024-04-09T20:06:27.325" v="9269" actId="478"/>
          <ac:picMkLst>
            <pc:docMk/>
            <pc:sldMk cId="687655575" sldId="330"/>
            <ac:picMk id="9" creationId="{DFBCB9F0-DF55-12D5-24F6-D94375049D66}"/>
          </ac:picMkLst>
        </pc:picChg>
        <pc:picChg chg="add mod">
          <ac:chgData name="Jefferson Passerini" userId="ec684a97d9b6a829" providerId="LiveId" clId="{0D3EC812-DF3E-44FC-AEC5-A86A05F03D8F}" dt="2024-04-09T20:06:52.355" v="9273" actId="1076"/>
          <ac:picMkLst>
            <pc:docMk/>
            <pc:sldMk cId="687655575" sldId="330"/>
            <ac:picMk id="11" creationId="{CEB00A66-BA19-4F13-2BD7-6498FB74B00F}"/>
          </ac:picMkLst>
        </pc:picChg>
        <pc:picChg chg="add mod ord">
          <ac:chgData name="Jefferson Passerini" userId="ec684a97d9b6a829" providerId="LiveId" clId="{0D3EC812-DF3E-44FC-AEC5-A86A05F03D8F}" dt="2024-04-09T20:07:54.529" v="9292" actId="167"/>
          <ac:picMkLst>
            <pc:docMk/>
            <pc:sldMk cId="687655575" sldId="330"/>
            <ac:picMk id="13" creationId="{A2653421-7BAB-D27B-50FD-DE8A00184E82}"/>
          </ac:picMkLst>
        </pc:picChg>
      </pc:sldChg>
      <pc:sldChg chg="del">
        <pc:chgData name="Jefferson Passerini" userId="ec684a97d9b6a829" providerId="LiveId" clId="{0D3EC812-DF3E-44FC-AEC5-A86A05F03D8F}" dt="2024-04-09T12:33:09.768" v="70" actId="47"/>
        <pc:sldMkLst>
          <pc:docMk/>
          <pc:sldMk cId="1701053134" sldId="330"/>
        </pc:sldMkLst>
      </pc:sldChg>
      <pc:sldChg chg="del">
        <pc:chgData name="Jefferson Passerini" userId="ec684a97d9b6a829" providerId="LiveId" clId="{0D3EC812-DF3E-44FC-AEC5-A86A05F03D8F}" dt="2024-04-09T12:33:10.190" v="71" actId="47"/>
        <pc:sldMkLst>
          <pc:docMk/>
          <pc:sldMk cId="519467504" sldId="331"/>
        </pc:sldMkLst>
      </pc:sldChg>
      <pc:sldChg chg="addSp delSp modSp mod">
        <pc:chgData name="Jefferson Passerini" userId="ec684a97d9b6a829" providerId="LiveId" clId="{0D3EC812-DF3E-44FC-AEC5-A86A05F03D8F}" dt="2024-04-09T20:12:25.419" v="9324" actId="14100"/>
        <pc:sldMkLst>
          <pc:docMk/>
          <pc:sldMk cId="3866856368" sldId="331"/>
        </pc:sldMkLst>
        <pc:spChg chg="mod">
          <ac:chgData name="Jefferson Passerini" userId="ec684a97d9b6a829" providerId="LiveId" clId="{0D3EC812-DF3E-44FC-AEC5-A86A05F03D8F}" dt="2024-04-09T20:08:52.162" v="9301" actId="1076"/>
          <ac:spMkLst>
            <pc:docMk/>
            <pc:sldMk cId="3866856368" sldId="331"/>
            <ac:spMk id="5" creationId="{551D1CD2-BEF4-8ADD-2E8E-C994C53A724F}"/>
          </ac:spMkLst>
        </pc:spChg>
        <pc:spChg chg="mod">
          <ac:chgData name="Jefferson Passerini" userId="ec684a97d9b6a829" providerId="LiveId" clId="{0D3EC812-DF3E-44FC-AEC5-A86A05F03D8F}" dt="2024-04-09T20:11:51.756" v="9312" actId="1076"/>
          <ac:spMkLst>
            <pc:docMk/>
            <pc:sldMk cId="3866856368" sldId="331"/>
            <ac:spMk id="10" creationId="{B29D806D-D432-6BB7-57A4-4C036E73BB18}"/>
          </ac:spMkLst>
        </pc:spChg>
        <pc:spChg chg="mod">
          <ac:chgData name="Jefferson Passerini" userId="ec684a97d9b6a829" providerId="LiveId" clId="{0D3EC812-DF3E-44FC-AEC5-A86A05F03D8F}" dt="2024-04-09T20:12:15.503" v="9320" actId="14100"/>
          <ac:spMkLst>
            <pc:docMk/>
            <pc:sldMk cId="3866856368" sldId="331"/>
            <ac:spMk id="11" creationId="{F858D8FB-06FC-1278-63B6-0ED158DF3767}"/>
          </ac:spMkLst>
        </pc:spChg>
        <pc:spChg chg="add mod">
          <ac:chgData name="Jefferson Passerini" userId="ec684a97d9b6a829" providerId="LiveId" clId="{0D3EC812-DF3E-44FC-AEC5-A86A05F03D8F}" dt="2024-04-09T20:12:07.147" v="9318" actId="14100"/>
          <ac:spMkLst>
            <pc:docMk/>
            <pc:sldMk cId="3866856368" sldId="331"/>
            <ac:spMk id="13" creationId="{CFB3C2A9-E33A-8F9B-5D56-98C700ECCD86}"/>
          </ac:spMkLst>
        </pc:spChg>
        <pc:spChg chg="add mod">
          <ac:chgData name="Jefferson Passerini" userId="ec684a97d9b6a829" providerId="LiveId" clId="{0D3EC812-DF3E-44FC-AEC5-A86A05F03D8F}" dt="2024-04-09T20:12:25.419" v="9324" actId="14100"/>
          <ac:spMkLst>
            <pc:docMk/>
            <pc:sldMk cId="3866856368" sldId="331"/>
            <ac:spMk id="14" creationId="{EBD39496-0B73-5191-DF65-6B627A90B138}"/>
          </ac:spMkLst>
        </pc:spChg>
        <pc:picChg chg="add mod ord">
          <ac:chgData name="Jefferson Passerini" userId="ec684a97d9b6a829" providerId="LiveId" clId="{0D3EC812-DF3E-44FC-AEC5-A86A05F03D8F}" dt="2024-04-09T20:08:46.989" v="9300" actId="167"/>
          <ac:picMkLst>
            <pc:docMk/>
            <pc:sldMk cId="3866856368" sldId="331"/>
            <ac:picMk id="6" creationId="{7FCA3C18-2BB5-E727-EB63-160BFDCBFB2D}"/>
          </ac:picMkLst>
        </pc:picChg>
        <pc:picChg chg="del">
          <ac:chgData name="Jefferson Passerini" userId="ec684a97d9b6a829" providerId="LiveId" clId="{0D3EC812-DF3E-44FC-AEC5-A86A05F03D8F}" dt="2024-04-09T20:08:13.660" v="9295" actId="478"/>
          <ac:picMkLst>
            <pc:docMk/>
            <pc:sldMk cId="3866856368" sldId="331"/>
            <ac:picMk id="7" creationId="{84837E50-6C60-99D4-9DB2-48091E8D508D}"/>
          </ac:picMkLst>
        </pc:picChg>
        <pc:picChg chg="del">
          <ac:chgData name="Jefferson Passerini" userId="ec684a97d9b6a829" providerId="LiveId" clId="{0D3EC812-DF3E-44FC-AEC5-A86A05F03D8F}" dt="2024-04-09T20:08:56.542" v="9302" actId="478"/>
          <ac:picMkLst>
            <pc:docMk/>
            <pc:sldMk cId="3866856368" sldId="331"/>
            <ac:picMk id="9" creationId="{A89ADFBC-A2FC-353A-F09C-E049FEA22974}"/>
          </ac:picMkLst>
        </pc:picChg>
        <pc:picChg chg="add mod ord">
          <ac:chgData name="Jefferson Passerini" userId="ec684a97d9b6a829" providerId="LiveId" clId="{0D3EC812-DF3E-44FC-AEC5-A86A05F03D8F}" dt="2024-04-09T20:11:56.679" v="9315" actId="1076"/>
          <ac:picMkLst>
            <pc:docMk/>
            <pc:sldMk cId="3866856368" sldId="331"/>
            <ac:picMk id="12" creationId="{67D063D9-FD6D-B2B6-3EC1-6C71CF8590DE}"/>
          </ac:picMkLst>
        </pc:picChg>
      </pc:sldChg>
      <pc:sldChg chg="addSp delSp modSp mod">
        <pc:chgData name="Jefferson Passerini" userId="ec684a97d9b6a829" providerId="LiveId" clId="{0D3EC812-DF3E-44FC-AEC5-A86A05F03D8F}" dt="2024-04-09T20:15:11.807" v="9376" actId="1076"/>
        <pc:sldMkLst>
          <pc:docMk/>
          <pc:sldMk cId="835963644" sldId="332"/>
        </pc:sldMkLst>
        <pc:spChg chg="add mod">
          <ac:chgData name="Jefferson Passerini" userId="ec684a97d9b6a829" providerId="LiveId" clId="{0D3EC812-DF3E-44FC-AEC5-A86A05F03D8F}" dt="2024-04-09T20:13:27.321" v="9326"/>
          <ac:spMkLst>
            <pc:docMk/>
            <pc:sldMk cId="835963644" sldId="332"/>
            <ac:spMk id="2" creationId="{3AD0A22A-71F4-218F-5BF4-FCE93442D97E}"/>
          </ac:spMkLst>
        </pc:spChg>
        <pc:spChg chg="add del mod">
          <ac:chgData name="Jefferson Passerini" userId="ec684a97d9b6a829" providerId="LiveId" clId="{0D3EC812-DF3E-44FC-AEC5-A86A05F03D8F}" dt="2024-04-09T20:13:48.532" v="9328" actId="478"/>
          <ac:spMkLst>
            <pc:docMk/>
            <pc:sldMk cId="835963644" sldId="332"/>
            <ac:spMk id="8" creationId="{B8B9B10B-8BB9-CEF2-8F67-EB96797FEC03}"/>
          </ac:spMkLst>
        </pc:spChg>
        <pc:spChg chg="mod">
          <ac:chgData name="Jefferson Passerini" userId="ec684a97d9b6a829" providerId="LiveId" clId="{0D3EC812-DF3E-44FC-AEC5-A86A05F03D8F}" dt="2024-04-09T20:14:42.362" v="9371" actId="1035"/>
          <ac:spMkLst>
            <pc:docMk/>
            <pc:sldMk cId="835963644" sldId="332"/>
            <ac:spMk id="10" creationId="{B29D806D-D432-6BB7-57A4-4C036E73BB18}"/>
          </ac:spMkLst>
        </pc:spChg>
        <pc:picChg chg="del">
          <ac:chgData name="Jefferson Passerini" userId="ec684a97d9b6a829" providerId="LiveId" clId="{0D3EC812-DF3E-44FC-AEC5-A86A05F03D8F}" dt="2024-04-09T20:13:25.964" v="9325" actId="478"/>
          <ac:picMkLst>
            <pc:docMk/>
            <pc:sldMk cId="835963644" sldId="332"/>
            <ac:picMk id="6" creationId="{E13C237E-728D-0703-E400-CE541474FAFA}"/>
          </ac:picMkLst>
        </pc:picChg>
        <pc:picChg chg="add mod ord">
          <ac:chgData name="Jefferson Passerini" userId="ec684a97d9b6a829" providerId="LiveId" clId="{0D3EC812-DF3E-44FC-AEC5-A86A05F03D8F}" dt="2024-04-09T20:14:30.804" v="9334" actId="167"/>
          <ac:picMkLst>
            <pc:docMk/>
            <pc:sldMk cId="835963644" sldId="332"/>
            <ac:picMk id="11" creationId="{C2A795D5-D552-E87C-D51B-4DB2AE7A9660}"/>
          </ac:picMkLst>
        </pc:picChg>
        <pc:picChg chg="del">
          <ac:chgData name="Jefferson Passerini" userId="ec684a97d9b6a829" providerId="LiveId" clId="{0D3EC812-DF3E-44FC-AEC5-A86A05F03D8F}" dt="2024-04-09T20:14:45.263" v="9372" actId="478"/>
          <ac:picMkLst>
            <pc:docMk/>
            <pc:sldMk cId="835963644" sldId="332"/>
            <ac:picMk id="12" creationId="{03E23FFB-0962-B64D-8A7D-A8B0C63726B9}"/>
          </ac:picMkLst>
        </pc:picChg>
        <pc:picChg chg="add mod">
          <ac:chgData name="Jefferson Passerini" userId="ec684a97d9b6a829" providerId="LiveId" clId="{0D3EC812-DF3E-44FC-AEC5-A86A05F03D8F}" dt="2024-04-09T20:15:11.807" v="9376" actId="1076"/>
          <ac:picMkLst>
            <pc:docMk/>
            <pc:sldMk cId="835963644" sldId="332"/>
            <ac:picMk id="15" creationId="{D2EFEFC0-531A-04E4-0795-DBDD1FB1BC49}"/>
          </ac:picMkLst>
        </pc:picChg>
      </pc:sldChg>
      <pc:sldChg chg="del">
        <pc:chgData name="Jefferson Passerini" userId="ec684a97d9b6a829" providerId="LiveId" clId="{0D3EC812-DF3E-44FC-AEC5-A86A05F03D8F}" dt="2024-04-09T12:33:10.643" v="72" actId="47"/>
        <pc:sldMkLst>
          <pc:docMk/>
          <pc:sldMk cId="2837491959" sldId="332"/>
        </pc:sldMkLst>
      </pc:sldChg>
      <pc:sldChg chg="del">
        <pc:chgData name="Jefferson Passerini" userId="ec684a97d9b6a829" providerId="LiveId" clId="{0D3EC812-DF3E-44FC-AEC5-A86A05F03D8F}" dt="2024-04-09T12:33:11.081" v="73" actId="47"/>
        <pc:sldMkLst>
          <pc:docMk/>
          <pc:sldMk cId="1207883777" sldId="333"/>
        </pc:sldMkLst>
      </pc:sldChg>
      <pc:sldChg chg="del">
        <pc:chgData name="Jefferson Passerini" userId="ec684a97d9b6a829" providerId="LiveId" clId="{0D3EC812-DF3E-44FC-AEC5-A86A05F03D8F}" dt="2024-04-09T12:33:11.503" v="74" actId="47"/>
        <pc:sldMkLst>
          <pc:docMk/>
          <pc:sldMk cId="1762834231" sldId="334"/>
        </pc:sldMkLst>
      </pc:sldChg>
      <pc:sldChg chg="addSp delSp modSp mod">
        <pc:chgData name="Jefferson Passerini" userId="ec684a97d9b6a829" providerId="LiveId" clId="{0D3EC812-DF3E-44FC-AEC5-A86A05F03D8F}" dt="2024-04-09T20:20:13.951" v="9424" actId="1076"/>
        <pc:sldMkLst>
          <pc:docMk/>
          <pc:sldMk cId="1782403115" sldId="334"/>
        </pc:sldMkLst>
        <pc:spChg chg="mod">
          <ac:chgData name="Jefferson Passerini" userId="ec684a97d9b6a829" providerId="LiveId" clId="{0D3EC812-DF3E-44FC-AEC5-A86A05F03D8F}" dt="2024-04-09T20:16:05.692" v="9382" actId="1076"/>
          <ac:spMkLst>
            <pc:docMk/>
            <pc:sldMk cId="1782403115" sldId="334"/>
            <ac:spMk id="10" creationId="{54B69D53-2C49-D3E7-08B4-8ADF3B6FBA02}"/>
          </ac:spMkLst>
        </pc:spChg>
        <pc:picChg chg="add mod ord">
          <ac:chgData name="Jefferson Passerini" userId="ec684a97d9b6a829" providerId="LiveId" clId="{0D3EC812-DF3E-44FC-AEC5-A86A05F03D8F}" dt="2024-04-09T20:16:03.371" v="9381" actId="167"/>
          <ac:picMkLst>
            <pc:docMk/>
            <pc:sldMk cId="1782403115" sldId="334"/>
            <ac:picMk id="5" creationId="{E88ED5A2-E52A-49AA-AFAB-9202E07E7B13}"/>
          </ac:picMkLst>
        </pc:picChg>
        <pc:picChg chg="del">
          <ac:chgData name="Jefferson Passerini" userId="ec684a97d9b6a829" providerId="LiveId" clId="{0D3EC812-DF3E-44FC-AEC5-A86A05F03D8F}" dt="2024-04-09T20:16:07.833" v="9383" actId="478"/>
          <ac:picMkLst>
            <pc:docMk/>
            <pc:sldMk cId="1782403115" sldId="334"/>
            <ac:picMk id="7" creationId="{121A104E-A99A-751A-6AAA-E2C1D419FB13}"/>
          </ac:picMkLst>
        </pc:picChg>
        <pc:picChg chg="add mod">
          <ac:chgData name="Jefferson Passerini" userId="ec684a97d9b6a829" providerId="LiveId" clId="{0D3EC812-DF3E-44FC-AEC5-A86A05F03D8F}" dt="2024-04-09T20:20:13.951" v="9424" actId="1076"/>
          <ac:picMkLst>
            <pc:docMk/>
            <pc:sldMk cId="1782403115" sldId="334"/>
            <ac:picMk id="8" creationId="{8C6E3565-43CA-1BEF-872B-5ACD2EAB37B8}"/>
          </ac:picMkLst>
        </pc:picChg>
        <pc:picChg chg="del">
          <ac:chgData name="Jefferson Passerini" userId="ec684a97d9b6a829" providerId="LiveId" clId="{0D3EC812-DF3E-44FC-AEC5-A86A05F03D8F}" dt="2024-04-09T20:15:28.893" v="9377" actId="478"/>
          <ac:picMkLst>
            <pc:docMk/>
            <pc:sldMk cId="1782403115" sldId="334"/>
            <ac:picMk id="9" creationId="{F0A04CC4-E05E-9EC1-1161-F3181F28F60A}"/>
          </ac:picMkLst>
        </pc:picChg>
      </pc:sldChg>
      <pc:sldChg chg="del">
        <pc:chgData name="Jefferson Passerini" userId="ec684a97d9b6a829" providerId="LiveId" clId="{0D3EC812-DF3E-44FC-AEC5-A86A05F03D8F}" dt="2024-04-09T12:33:11.909" v="75" actId="47"/>
        <pc:sldMkLst>
          <pc:docMk/>
          <pc:sldMk cId="1624217106" sldId="335"/>
        </pc:sldMkLst>
      </pc:sldChg>
      <pc:sldChg chg="addSp delSp modSp mod">
        <pc:chgData name="Jefferson Passerini" userId="ec684a97d9b6a829" providerId="LiveId" clId="{0D3EC812-DF3E-44FC-AEC5-A86A05F03D8F}" dt="2024-04-09T20:20:47.883" v="9429" actId="14100"/>
        <pc:sldMkLst>
          <pc:docMk/>
          <pc:sldMk cId="4012670393" sldId="335"/>
        </pc:sldMkLst>
        <pc:spChg chg="add mod">
          <ac:chgData name="Jefferson Passerini" userId="ec684a97d9b6a829" providerId="LiveId" clId="{0D3EC812-DF3E-44FC-AEC5-A86A05F03D8F}" dt="2024-04-09T20:16:40.029" v="9418" actId="1037"/>
          <ac:spMkLst>
            <pc:docMk/>
            <pc:sldMk cId="4012670393" sldId="335"/>
            <ac:spMk id="6" creationId="{30679983-BE36-D3D3-44C0-6A8A41E0CB92}"/>
          </ac:spMkLst>
        </pc:spChg>
        <pc:spChg chg="del">
          <ac:chgData name="Jefferson Passerini" userId="ec684a97d9b6a829" providerId="LiveId" clId="{0D3EC812-DF3E-44FC-AEC5-A86A05F03D8F}" dt="2024-04-09T20:16:27.287" v="9385" actId="478"/>
          <ac:spMkLst>
            <pc:docMk/>
            <pc:sldMk cId="4012670393" sldId="335"/>
            <ac:spMk id="10" creationId="{54B69D53-2C49-D3E7-08B4-8ADF3B6FBA02}"/>
          </ac:spMkLst>
        </pc:spChg>
        <pc:picChg chg="add mod">
          <ac:chgData name="Jefferson Passerini" userId="ec684a97d9b6a829" providerId="LiveId" clId="{0D3EC812-DF3E-44FC-AEC5-A86A05F03D8F}" dt="2024-04-09T20:16:40.029" v="9418" actId="1037"/>
          <ac:picMkLst>
            <pc:docMk/>
            <pc:sldMk cId="4012670393" sldId="335"/>
            <ac:picMk id="2" creationId="{DC02A3F1-BF52-AD4A-BA09-68CFDBD454E0}"/>
          </ac:picMkLst>
        </pc:picChg>
        <pc:picChg chg="del">
          <ac:chgData name="Jefferson Passerini" userId="ec684a97d9b6a829" providerId="LiveId" clId="{0D3EC812-DF3E-44FC-AEC5-A86A05F03D8F}" dt="2024-04-09T20:16:42.310" v="9419" actId="478"/>
          <ac:picMkLst>
            <pc:docMk/>
            <pc:sldMk cId="4012670393" sldId="335"/>
            <ac:picMk id="5" creationId="{D7AF7ADF-0898-F1F3-C355-2FC549849AC6}"/>
          </ac:picMkLst>
        </pc:picChg>
        <pc:picChg chg="add mod">
          <ac:chgData name="Jefferson Passerini" userId="ec684a97d9b6a829" providerId="LiveId" clId="{0D3EC812-DF3E-44FC-AEC5-A86A05F03D8F}" dt="2024-04-09T20:20:47.883" v="9429" actId="14100"/>
          <ac:picMkLst>
            <pc:docMk/>
            <pc:sldMk cId="4012670393" sldId="335"/>
            <ac:picMk id="8" creationId="{0796AA37-A5D8-0AE8-D73A-5C99495C0E2E}"/>
          </ac:picMkLst>
        </pc:picChg>
        <pc:picChg chg="del">
          <ac:chgData name="Jefferson Passerini" userId="ec684a97d9b6a829" providerId="LiveId" clId="{0D3EC812-DF3E-44FC-AEC5-A86A05F03D8F}" dt="2024-04-09T20:16:24.428" v="9384" actId="478"/>
          <ac:picMkLst>
            <pc:docMk/>
            <pc:sldMk cId="4012670393" sldId="335"/>
            <ac:picMk id="9" creationId="{F0A04CC4-E05E-9EC1-1161-F3181F28F60A}"/>
          </ac:picMkLst>
        </pc:picChg>
      </pc:sldChg>
      <pc:sldChg chg="addSp delSp modSp mod">
        <pc:chgData name="Jefferson Passerini" userId="ec684a97d9b6a829" providerId="LiveId" clId="{0D3EC812-DF3E-44FC-AEC5-A86A05F03D8F}" dt="2024-04-09T20:23:22.318" v="9476" actId="1037"/>
        <pc:sldMkLst>
          <pc:docMk/>
          <pc:sldMk cId="1924532276" sldId="336"/>
        </pc:sldMkLst>
        <pc:spChg chg="mod">
          <ac:chgData name="Jefferson Passerini" userId="ec684a97d9b6a829" providerId="LiveId" clId="{0D3EC812-DF3E-44FC-AEC5-A86A05F03D8F}" dt="2024-04-09T20:23:22.318" v="9476" actId="1037"/>
          <ac:spMkLst>
            <pc:docMk/>
            <pc:sldMk cId="1924532276" sldId="336"/>
            <ac:spMk id="7" creationId="{7F43007D-3645-C2D9-35D9-F1D7F829BFB8}"/>
          </ac:spMkLst>
        </pc:spChg>
        <pc:spChg chg="mod">
          <ac:chgData name="Jefferson Passerini" userId="ec684a97d9b6a829" providerId="LiveId" clId="{0D3EC812-DF3E-44FC-AEC5-A86A05F03D8F}" dt="2024-04-09T20:22:29.282" v="9445" actId="1035"/>
          <ac:spMkLst>
            <pc:docMk/>
            <pc:sldMk cId="1924532276" sldId="336"/>
            <ac:spMk id="10" creationId="{54B69D53-2C49-D3E7-08B4-8ADF3B6FBA02}"/>
          </ac:spMkLst>
        </pc:spChg>
        <pc:picChg chg="add mod ord">
          <ac:chgData name="Jefferson Passerini" userId="ec684a97d9b6a829" providerId="LiveId" clId="{0D3EC812-DF3E-44FC-AEC5-A86A05F03D8F}" dt="2024-04-09T20:22:26.271" v="9439" actId="167"/>
          <ac:picMkLst>
            <pc:docMk/>
            <pc:sldMk cId="1924532276" sldId="336"/>
            <ac:picMk id="5" creationId="{87EEFC20-8DCD-4E15-833C-8BD7F1716FF3}"/>
          </ac:picMkLst>
        </pc:picChg>
        <pc:picChg chg="del">
          <ac:chgData name="Jefferson Passerini" userId="ec684a97d9b6a829" providerId="LiveId" clId="{0D3EC812-DF3E-44FC-AEC5-A86A05F03D8F}" dt="2024-04-09T20:21:52.352" v="9433" actId="478"/>
          <ac:picMkLst>
            <pc:docMk/>
            <pc:sldMk cId="1924532276" sldId="336"/>
            <ac:picMk id="6" creationId="{17AE0D9D-9A27-A6DA-8A17-85CC329CF0D8}"/>
          </ac:picMkLst>
        </pc:picChg>
        <pc:picChg chg="del">
          <ac:chgData name="Jefferson Passerini" userId="ec684a97d9b6a829" providerId="LiveId" clId="{0D3EC812-DF3E-44FC-AEC5-A86A05F03D8F}" dt="2024-04-09T20:22:12.718" v="9434" actId="478"/>
          <ac:picMkLst>
            <pc:docMk/>
            <pc:sldMk cId="1924532276" sldId="336"/>
            <ac:picMk id="9" creationId="{F0A04CC4-E05E-9EC1-1161-F3181F28F60A}"/>
          </ac:picMkLst>
        </pc:picChg>
        <pc:picChg chg="add del">
          <ac:chgData name="Jefferson Passerini" userId="ec684a97d9b6a829" providerId="LiveId" clId="{0D3EC812-DF3E-44FC-AEC5-A86A05F03D8F}" dt="2024-04-09T20:22:52.518" v="9447" actId="478"/>
          <ac:picMkLst>
            <pc:docMk/>
            <pc:sldMk cId="1924532276" sldId="336"/>
            <ac:picMk id="11" creationId="{6A522BB2-9FF0-7520-9773-580F603E48E4}"/>
          </ac:picMkLst>
        </pc:picChg>
        <pc:picChg chg="add mod ord">
          <ac:chgData name="Jefferson Passerini" userId="ec684a97d9b6a829" providerId="LiveId" clId="{0D3EC812-DF3E-44FC-AEC5-A86A05F03D8F}" dt="2024-04-09T20:23:07.922" v="9451" actId="167"/>
          <ac:picMkLst>
            <pc:docMk/>
            <pc:sldMk cId="1924532276" sldId="336"/>
            <ac:picMk id="13" creationId="{14F24481-70A7-50FD-F998-4BCA08E88BA2}"/>
          </ac:picMkLst>
        </pc:picChg>
      </pc:sldChg>
      <pc:sldChg chg="del">
        <pc:chgData name="Jefferson Passerini" userId="ec684a97d9b6a829" providerId="LiveId" clId="{0D3EC812-DF3E-44FC-AEC5-A86A05F03D8F}" dt="2024-04-09T12:33:18.925" v="90" actId="47"/>
        <pc:sldMkLst>
          <pc:docMk/>
          <pc:sldMk cId="3597316504" sldId="336"/>
        </pc:sldMkLst>
      </pc:sldChg>
      <pc:sldChg chg="addSp delSp modSp mod">
        <pc:chgData name="Jefferson Passerini" userId="ec684a97d9b6a829" providerId="LiveId" clId="{0D3EC812-DF3E-44FC-AEC5-A86A05F03D8F}" dt="2024-04-09T20:24:16.050" v="9484" actId="167"/>
        <pc:sldMkLst>
          <pc:docMk/>
          <pc:sldMk cId="2516119713" sldId="337"/>
        </pc:sldMkLst>
        <pc:picChg chg="del">
          <ac:chgData name="Jefferson Passerini" userId="ec684a97d9b6a829" providerId="LiveId" clId="{0D3EC812-DF3E-44FC-AEC5-A86A05F03D8F}" dt="2024-04-09T20:23:41.559" v="9477" actId="478"/>
          <ac:picMkLst>
            <pc:docMk/>
            <pc:sldMk cId="2516119713" sldId="337"/>
            <ac:picMk id="5" creationId="{DCD5640D-F453-C96C-358C-9C40FCBCC6FC}"/>
          </ac:picMkLst>
        </pc:picChg>
        <pc:picChg chg="add mod">
          <ac:chgData name="Jefferson Passerini" userId="ec684a97d9b6a829" providerId="LiveId" clId="{0D3EC812-DF3E-44FC-AEC5-A86A05F03D8F}" dt="2024-04-09T20:24:02.273" v="9481" actId="1076"/>
          <ac:picMkLst>
            <pc:docMk/>
            <pc:sldMk cId="2516119713" sldId="337"/>
            <ac:picMk id="6" creationId="{A035FC29-084B-4160-EB9B-C6CA30C3D952}"/>
          </ac:picMkLst>
        </pc:picChg>
        <pc:picChg chg="add mod ord">
          <ac:chgData name="Jefferson Passerini" userId="ec684a97d9b6a829" providerId="LiveId" clId="{0D3EC812-DF3E-44FC-AEC5-A86A05F03D8F}" dt="2024-04-09T20:24:16.050" v="9484" actId="167"/>
          <ac:picMkLst>
            <pc:docMk/>
            <pc:sldMk cId="2516119713" sldId="337"/>
            <ac:picMk id="7" creationId="{F4827E7A-1758-B577-236A-B225862417DB}"/>
          </ac:picMkLst>
        </pc:picChg>
        <pc:picChg chg="del">
          <ac:chgData name="Jefferson Passerini" userId="ec684a97d9b6a829" providerId="LiveId" clId="{0D3EC812-DF3E-44FC-AEC5-A86A05F03D8F}" dt="2024-04-09T20:24:07.572" v="9482" actId="478"/>
          <ac:picMkLst>
            <pc:docMk/>
            <pc:sldMk cId="2516119713" sldId="337"/>
            <ac:picMk id="9" creationId="{F0A04CC4-E05E-9EC1-1161-F3181F28F60A}"/>
          </ac:picMkLst>
        </pc:picChg>
      </pc:sldChg>
      <pc:sldChg chg="del">
        <pc:chgData name="Jefferson Passerini" userId="ec684a97d9b6a829" providerId="LiveId" clId="{0D3EC812-DF3E-44FC-AEC5-A86A05F03D8F}" dt="2024-04-09T12:33:19.378" v="91" actId="47"/>
        <pc:sldMkLst>
          <pc:docMk/>
          <pc:sldMk cId="2618516920" sldId="337"/>
        </pc:sldMkLst>
      </pc:sldChg>
      <pc:sldChg chg="addSp modSp add mod">
        <pc:chgData name="Jefferson Passerini" userId="ec684a97d9b6a829" providerId="LiveId" clId="{0D3EC812-DF3E-44FC-AEC5-A86A05F03D8F}" dt="2024-04-09T20:21:37.690" v="9432" actId="1076"/>
        <pc:sldMkLst>
          <pc:docMk/>
          <pc:sldMk cId="462701343" sldId="338"/>
        </pc:sldMkLst>
        <pc:picChg chg="add mod">
          <ac:chgData name="Jefferson Passerini" userId="ec684a97d9b6a829" providerId="LiveId" clId="{0D3EC812-DF3E-44FC-AEC5-A86A05F03D8F}" dt="2024-04-09T20:21:37.690" v="9432" actId="1076"/>
          <ac:picMkLst>
            <pc:docMk/>
            <pc:sldMk cId="462701343" sldId="338"/>
            <ac:picMk id="7" creationId="{37AE4773-BD92-4536-0610-C95986478769}"/>
          </ac:picMkLst>
        </pc:picChg>
      </pc:sldChg>
      <pc:sldChg chg="del">
        <pc:chgData name="Jefferson Passerini" userId="ec684a97d9b6a829" providerId="LiveId" clId="{0D3EC812-DF3E-44FC-AEC5-A86A05F03D8F}" dt="2024-04-09T12:33:19.831" v="92" actId="47"/>
        <pc:sldMkLst>
          <pc:docMk/>
          <pc:sldMk cId="3170808450" sldId="338"/>
        </pc:sldMkLst>
      </pc:sldChg>
      <pc:sldChg chg="del">
        <pc:chgData name="Jefferson Passerini" userId="ec684a97d9b6a829" providerId="LiveId" clId="{0D3EC812-DF3E-44FC-AEC5-A86A05F03D8F}" dt="2024-04-09T12:33:20.409" v="93" actId="47"/>
        <pc:sldMkLst>
          <pc:docMk/>
          <pc:sldMk cId="2931643223" sldId="339"/>
        </pc:sldMkLst>
      </pc:sldChg>
      <pc:sldChg chg="del">
        <pc:chgData name="Jefferson Passerini" userId="ec684a97d9b6a829" providerId="LiveId" clId="{0D3EC812-DF3E-44FC-AEC5-A86A05F03D8F}" dt="2024-04-09T12:33:21.128" v="94" actId="47"/>
        <pc:sldMkLst>
          <pc:docMk/>
          <pc:sldMk cId="1456028939" sldId="340"/>
        </pc:sldMkLst>
      </pc:sldChg>
      <pc:sldChg chg="del">
        <pc:chgData name="Jefferson Passerini" userId="ec684a97d9b6a829" providerId="LiveId" clId="{0D3EC812-DF3E-44FC-AEC5-A86A05F03D8F}" dt="2024-04-09T12:33:21.644" v="95" actId="47"/>
        <pc:sldMkLst>
          <pc:docMk/>
          <pc:sldMk cId="3152933686" sldId="341"/>
        </pc:sldMkLst>
      </pc:sldChg>
      <pc:sldChg chg="del">
        <pc:chgData name="Jefferson Passerini" userId="ec684a97d9b6a829" providerId="LiveId" clId="{0D3EC812-DF3E-44FC-AEC5-A86A05F03D8F}" dt="2024-04-09T12:33:22.066" v="96" actId="47"/>
        <pc:sldMkLst>
          <pc:docMk/>
          <pc:sldMk cId="3969281200" sldId="342"/>
        </pc:sldMkLst>
      </pc:sldChg>
    </pc:docChg>
  </pc:docChgLst>
  <pc:docChgLst>
    <pc:chgData name="Jefferson Passerini" userId="ec684a97d9b6a829" providerId="LiveId" clId="{1A04D41B-A9BE-41B4-8656-DAF7AD5A257C}"/>
    <pc:docChg chg="custSel addSld delSld modSld sldOrd">
      <pc:chgData name="Jefferson Passerini" userId="ec684a97d9b6a829" providerId="LiveId" clId="{1A04D41B-A9BE-41B4-8656-DAF7AD5A257C}" dt="2024-03-21T17:12:07.111" v="546" actId="1076"/>
      <pc:docMkLst>
        <pc:docMk/>
      </pc:docMkLst>
      <pc:sldChg chg="modSp mod">
        <pc:chgData name="Jefferson Passerini" userId="ec684a97d9b6a829" providerId="LiveId" clId="{1A04D41B-A9BE-41B4-8656-DAF7AD5A257C}" dt="2024-03-21T16:50:23.203" v="408" actId="20577"/>
        <pc:sldMkLst>
          <pc:docMk/>
          <pc:sldMk cId="1572291123" sldId="297"/>
        </pc:sldMkLst>
        <pc:spChg chg="mod">
          <ac:chgData name="Jefferson Passerini" userId="ec684a97d9b6a829" providerId="LiveId" clId="{1A04D41B-A9BE-41B4-8656-DAF7AD5A257C}" dt="2024-03-21T16:50:23.203" v="408" actId="20577"/>
          <ac:spMkLst>
            <pc:docMk/>
            <pc:sldMk cId="1572291123" sldId="297"/>
            <ac:spMk id="3" creationId="{212081E4-07F6-C689-2ACC-B6CADD634983}"/>
          </ac:spMkLst>
        </pc:spChg>
      </pc:sldChg>
      <pc:sldChg chg="addSp delSp modSp add mod ord">
        <pc:chgData name="Jefferson Passerini" userId="ec684a97d9b6a829" providerId="LiveId" clId="{1A04D41B-A9BE-41B4-8656-DAF7AD5A257C}" dt="2024-03-21T16:41:07.621" v="85" actId="1076"/>
        <pc:sldMkLst>
          <pc:docMk/>
          <pc:sldMk cId="3877001045" sldId="305"/>
        </pc:sldMkLst>
        <pc:spChg chg="mod">
          <ac:chgData name="Jefferson Passerini" userId="ec684a97d9b6a829" providerId="LiveId" clId="{1A04D41B-A9BE-41B4-8656-DAF7AD5A257C}" dt="2024-03-21T16:39:47.201" v="36" actId="14100"/>
          <ac:spMkLst>
            <pc:docMk/>
            <pc:sldMk cId="3877001045" sldId="305"/>
            <ac:spMk id="6" creationId="{16D88F2F-6F25-EFA5-6552-3D1FB9E76C1E}"/>
          </ac:spMkLst>
        </pc:spChg>
        <pc:spChg chg="del">
          <ac:chgData name="Jefferson Passerini" userId="ec684a97d9b6a829" providerId="LiveId" clId="{1A04D41B-A9BE-41B4-8656-DAF7AD5A257C}" dt="2024-03-21T16:40:19.470" v="80" actId="478"/>
          <ac:spMkLst>
            <pc:docMk/>
            <pc:sldMk cId="3877001045" sldId="305"/>
            <ac:spMk id="16" creationId="{A8B06D72-E57C-D6F3-7B81-4403CED3F6F7}"/>
          </ac:spMkLst>
        </pc:spChg>
        <pc:picChg chg="del">
          <ac:chgData name="Jefferson Passerini" userId="ec684a97d9b6a829" providerId="LiveId" clId="{1A04D41B-A9BE-41B4-8656-DAF7AD5A257C}" dt="2024-03-21T16:40:13.812" v="78" actId="478"/>
          <ac:picMkLst>
            <pc:docMk/>
            <pc:sldMk cId="3877001045" sldId="305"/>
            <ac:picMk id="2" creationId="{6E92311B-DAD9-439C-E1C1-72E6B1032A56}"/>
          </ac:picMkLst>
        </pc:picChg>
        <pc:picChg chg="add mod">
          <ac:chgData name="Jefferson Passerini" userId="ec684a97d9b6a829" providerId="LiveId" clId="{1A04D41B-A9BE-41B4-8656-DAF7AD5A257C}" dt="2024-03-21T16:40:48.027" v="83" actId="1076"/>
          <ac:picMkLst>
            <pc:docMk/>
            <pc:sldMk cId="3877001045" sldId="305"/>
            <ac:picMk id="5" creationId="{A076F292-C63F-D0C7-76A0-7CB8A16B77B4}"/>
          </ac:picMkLst>
        </pc:picChg>
        <pc:picChg chg="add mod">
          <ac:chgData name="Jefferson Passerini" userId="ec684a97d9b6a829" providerId="LiveId" clId="{1A04D41B-A9BE-41B4-8656-DAF7AD5A257C}" dt="2024-03-21T16:41:07.621" v="85" actId="1076"/>
          <ac:picMkLst>
            <pc:docMk/>
            <pc:sldMk cId="3877001045" sldId="305"/>
            <ac:picMk id="8" creationId="{76DEE3B7-910D-4DD0-E12D-2C9AE58689F4}"/>
          </ac:picMkLst>
        </pc:picChg>
        <pc:picChg chg="del">
          <ac:chgData name="Jefferson Passerini" userId="ec684a97d9b6a829" providerId="LiveId" clId="{1A04D41B-A9BE-41B4-8656-DAF7AD5A257C}" dt="2024-03-21T16:40:20.439" v="81" actId="478"/>
          <ac:picMkLst>
            <pc:docMk/>
            <pc:sldMk cId="3877001045" sldId="305"/>
            <ac:picMk id="9" creationId="{8E79E2AF-1C05-CA8D-4935-F0CE140B5579}"/>
          </ac:picMkLst>
        </pc:picChg>
        <pc:picChg chg="del">
          <ac:chgData name="Jefferson Passerini" userId="ec684a97d9b6a829" providerId="LiveId" clId="{1A04D41B-A9BE-41B4-8656-DAF7AD5A257C}" dt="2024-03-21T16:40:15.110" v="79" actId="478"/>
          <ac:picMkLst>
            <pc:docMk/>
            <pc:sldMk cId="3877001045" sldId="305"/>
            <ac:picMk id="11" creationId="{48FDF301-4B7C-5794-9A07-9288134FD328}"/>
          </ac:picMkLst>
        </pc:picChg>
      </pc:sldChg>
      <pc:sldChg chg="modSp add mod ord">
        <pc:chgData name="Jefferson Passerini" userId="ec684a97d9b6a829" providerId="LiveId" clId="{1A04D41B-A9BE-41B4-8656-DAF7AD5A257C}" dt="2024-03-21T16:40:08.125" v="77" actId="14100"/>
        <pc:sldMkLst>
          <pc:docMk/>
          <pc:sldMk cId="4036473807" sldId="306"/>
        </pc:sldMkLst>
        <pc:spChg chg="mod">
          <ac:chgData name="Jefferson Passerini" userId="ec684a97d9b6a829" providerId="LiveId" clId="{1A04D41B-A9BE-41B4-8656-DAF7AD5A257C}" dt="2024-03-21T16:40:08.125" v="77" actId="14100"/>
          <ac:spMkLst>
            <pc:docMk/>
            <pc:sldMk cId="4036473807" sldId="306"/>
            <ac:spMk id="6" creationId="{16D88F2F-6F25-EFA5-6552-3D1FB9E76C1E}"/>
          </ac:spMkLst>
        </pc:spChg>
      </pc:sldChg>
      <pc:sldChg chg="addSp delSp modSp add mod">
        <pc:chgData name="Jefferson Passerini" userId="ec684a97d9b6a829" providerId="LiveId" clId="{1A04D41B-A9BE-41B4-8656-DAF7AD5A257C}" dt="2024-03-21T16:42:05.784" v="92" actId="1076"/>
        <pc:sldMkLst>
          <pc:docMk/>
          <pc:sldMk cId="2365482107" sldId="307"/>
        </pc:sldMkLst>
        <pc:picChg chg="add mod">
          <ac:chgData name="Jefferson Passerini" userId="ec684a97d9b6a829" providerId="LiveId" clId="{1A04D41B-A9BE-41B4-8656-DAF7AD5A257C}" dt="2024-03-21T16:42:05.784" v="92" actId="1076"/>
          <ac:picMkLst>
            <pc:docMk/>
            <pc:sldMk cId="2365482107" sldId="307"/>
            <ac:picMk id="3" creationId="{6A739D01-A77C-A552-F67F-10E53980A376}"/>
          </ac:picMkLst>
        </pc:picChg>
        <pc:picChg chg="del">
          <ac:chgData name="Jefferson Passerini" userId="ec684a97d9b6a829" providerId="LiveId" clId="{1A04D41B-A9BE-41B4-8656-DAF7AD5A257C}" dt="2024-03-21T16:41:24.170" v="89" actId="478"/>
          <ac:picMkLst>
            <pc:docMk/>
            <pc:sldMk cId="2365482107" sldId="307"/>
            <ac:picMk id="8" creationId="{76DEE3B7-910D-4DD0-E12D-2C9AE58689F4}"/>
          </ac:picMkLst>
        </pc:picChg>
      </pc:sldChg>
      <pc:sldChg chg="add del">
        <pc:chgData name="Jefferson Passerini" userId="ec684a97d9b6a829" providerId="LiveId" clId="{1A04D41B-A9BE-41B4-8656-DAF7AD5A257C}" dt="2024-03-21T16:41:16.200" v="87" actId="47"/>
        <pc:sldMkLst>
          <pc:docMk/>
          <pc:sldMk cId="3223415547" sldId="307"/>
        </pc:sldMkLst>
      </pc:sldChg>
      <pc:sldChg chg="addSp delSp modSp add mod">
        <pc:chgData name="Jefferson Passerini" userId="ec684a97d9b6a829" providerId="LiveId" clId="{1A04D41B-A9BE-41B4-8656-DAF7AD5A257C}" dt="2024-03-21T16:43:02.960" v="99" actId="1076"/>
        <pc:sldMkLst>
          <pc:docMk/>
          <pc:sldMk cId="3969855783" sldId="308"/>
        </pc:sldMkLst>
        <pc:picChg chg="del">
          <ac:chgData name="Jefferson Passerini" userId="ec684a97d9b6a829" providerId="LiveId" clId="{1A04D41B-A9BE-41B4-8656-DAF7AD5A257C}" dt="2024-03-21T16:42:12.700" v="94" actId="478"/>
          <ac:picMkLst>
            <pc:docMk/>
            <pc:sldMk cId="3969855783" sldId="308"/>
            <ac:picMk id="3" creationId="{6A739D01-A77C-A552-F67F-10E53980A376}"/>
          </ac:picMkLst>
        </pc:picChg>
        <pc:picChg chg="del">
          <ac:chgData name="Jefferson Passerini" userId="ec684a97d9b6a829" providerId="LiveId" clId="{1A04D41B-A9BE-41B4-8656-DAF7AD5A257C}" dt="2024-03-21T16:42:40.785" v="97" actId="478"/>
          <ac:picMkLst>
            <pc:docMk/>
            <pc:sldMk cId="3969855783" sldId="308"/>
            <ac:picMk id="5" creationId="{A076F292-C63F-D0C7-76A0-7CB8A16B77B4}"/>
          </ac:picMkLst>
        </pc:picChg>
        <pc:picChg chg="add mod">
          <ac:chgData name="Jefferson Passerini" userId="ec684a97d9b6a829" providerId="LiveId" clId="{1A04D41B-A9BE-41B4-8656-DAF7AD5A257C}" dt="2024-03-21T16:42:38.259" v="96" actId="1076"/>
          <ac:picMkLst>
            <pc:docMk/>
            <pc:sldMk cId="3969855783" sldId="308"/>
            <ac:picMk id="7" creationId="{48672F94-482C-3FC3-6C5C-3FEAD3D80061}"/>
          </ac:picMkLst>
        </pc:picChg>
        <pc:picChg chg="add mod">
          <ac:chgData name="Jefferson Passerini" userId="ec684a97d9b6a829" providerId="LiveId" clId="{1A04D41B-A9BE-41B4-8656-DAF7AD5A257C}" dt="2024-03-21T16:43:02.960" v="99" actId="1076"/>
          <ac:picMkLst>
            <pc:docMk/>
            <pc:sldMk cId="3969855783" sldId="308"/>
            <ac:picMk id="9" creationId="{484EEEA4-8487-12E8-F431-C294B66A901E}"/>
          </ac:picMkLst>
        </pc:picChg>
      </pc:sldChg>
      <pc:sldChg chg="addSp delSp modSp add mod ord">
        <pc:chgData name="Jefferson Passerini" userId="ec684a97d9b6a829" providerId="LiveId" clId="{1A04D41B-A9BE-41B4-8656-DAF7AD5A257C}" dt="2024-03-21T16:44:04.444" v="116" actId="1035"/>
        <pc:sldMkLst>
          <pc:docMk/>
          <pc:sldMk cId="184367122" sldId="309"/>
        </pc:sldMkLst>
        <pc:picChg chg="del">
          <ac:chgData name="Jefferson Passerini" userId="ec684a97d9b6a829" providerId="LiveId" clId="{1A04D41B-A9BE-41B4-8656-DAF7AD5A257C}" dt="2024-03-21T16:43:15.054" v="103" actId="478"/>
          <ac:picMkLst>
            <pc:docMk/>
            <pc:sldMk cId="184367122" sldId="309"/>
            <ac:picMk id="3" creationId="{6A739D01-A77C-A552-F67F-10E53980A376}"/>
          </ac:picMkLst>
        </pc:picChg>
        <pc:picChg chg="add mod">
          <ac:chgData name="Jefferson Passerini" userId="ec684a97d9b6a829" providerId="LiveId" clId="{1A04D41B-A9BE-41B4-8656-DAF7AD5A257C}" dt="2024-03-21T16:44:04.444" v="116" actId="1035"/>
          <ac:picMkLst>
            <pc:docMk/>
            <pc:sldMk cId="184367122" sldId="309"/>
            <ac:picMk id="7" creationId="{6209254F-684D-590B-61CE-CEECEFBA0C54}"/>
          </ac:picMkLst>
        </pc:picChg>
      </pc:sldChg>
      <pc:sldChg chg="addSp delSp modSp add mod">
        <pc:chgData name="Jefferson Passerini" userId="ec684a97d9b6a829" providerId="LiveId" clId="{1A04D41B-A9BE-41B4-8656-DAF7AD5A257C}" dt="2024-03-21T16:45:28.563" v="121" actId="1076"/>
        <pc:sldMkLst>
          <pc:docMk/>
          <pc:sldMk cId="3423178199" sldId="310"/>
        </pc:sldMkLst>
        <pc:picChg chg="add mod">
          <ac:chgData name="Jefferson Passerini" userId="ec684a97d9b6a829" providerId="LiveId" clId="{1A04D41B-A9BE-41B4-8656-DAF7AD5A257C}" dt="2024-03-21T16:45:28.563" v="121" actId="1076"/>
          <ac:picMkLst>
            <pc:docMk/>
            <pc:sldMk cId="3423178199" sldId="310"/>
            <ac:picMk id="3" creationId="{47C43BC8-CAA2-DA76-61AE-9556C03DEA1E}"/>
          </ac:picMkLst>
        </pc:picChg>
        <pc:picChg chg="del">
          <ac:chgData name="Jefferson Passerini" userId="ec684a97d9b6a829" providerId="LiveId" clId="{1A04D41B-A9BE-41B4-8656-DAF7AD5A257C}" dt="2024-03-21T16:44:13.105" v="118" actId="478"/>
          <ac:picMkLst>
            <pc:docMk/>
            <pc:sldMk cId="3423178199" sldId="310"/>
            <ac:picMk id="7" creationId="{6209254F-684D-590B-61CE-CEECEFBA0C54}"/>
          </ac:picMkLst>
        </pc:picChg>
      </pc:sldChg>
      <pc:sldChg chg="addSp delSp modSp add mod">
        <pc:chgData name="Jefferson Passerini" userId="ec684a97d9b6a829" providerId="LiveId" clId="{1A04D41B-A9BE-41B4-8656-DAF7AD5A257C}" dt="2024-03-21T16:46:46.723" v="126" actId="1076"/>
        <pc:sldMkLst>
          <pc:docMk/>
          <pc:sldMk cId="3976152965" sldId="311"/>
        </pc:sldMkLst>
        <pc:picChg chg="del">
          <ac:chgData name="Jefferson Passerini" userId="ec684a97d9b6a829" providerId="LiveId" clId="{1A04D41B-A9BE-41B4-8656-DAF7AD5A257C}" dt="2024-03-21T16:45:37.322" v="123" actId="478"/>
          <ac:picMkLst>
            <pc:docMk/>
            <pc:sldMk cId="3976152965" sldId="311"/>
            <ac:picMk id="3" creationId="{47C43BC8-CAA2-DA76-61AE-9556C03DEA1E}"/>
          </ac:picMkLst>
        </pc:picChg>
        <pc:picChg chg="add mod">
          <ac:chgData name="Jefferson Passerini" userId="ec684a97d9b6a829" providerId="LiveId" clId="{1A04D41B-A9BE-41B4-8656-DAF7AD5A257C}" dt="2024-03-21T16:46:46.723" v="126" actId="1076"/>
          <ac:picMkLst>
            <pc:docMk/>
            <pc:sldMk cId="3976152965" sldId="311"/>
            <ac:picMk id="7" creationId="{BD933A90-F02D-FB56-678C-92E7F5658C66}"/>
          </ac:picMkLst>
        </pc:picChg>
      </pc:sldChg>
      <pc:sldChg chg="addSp delSp modSp add mod">
        <pc:chgData name="Jefferson Passerini" userId="ec684a97d9b6a829" providerId="LiveId" clId="{1A04D41B-A9BE-41B4-8656-DAF7AD5A257C}" dt="2024-03-21T16:47:41.615" v="131" actId="1076"/>
        <pc:sldMkLst>
          <pc:docMk/>
          <pc:sldMk cId="1059700921" sldId="312"/>
        </pc:sldMkLst>
        <pc:picChg chg="add mod">
          <ac:chgData name="Jefferson Passerini" userId="ec684a97d9b6a829" providerId="LiveId" clId="{1A04D41B-A9BE-41B4-8656-DAF7AD5A257C}" dt="2024-03-21T16:47:41.615" v="131" actId="1076"/>
          <ac:picMkLst>
            <pc:docMk/>
            <pc:sldMk cId="1059700921" sldId="312"/>
            <ac:picMk id="3" creationId="{22675E9C-658A-4A2E-DFFE-B0327ED5F4C8}"/>
          </ac:picMkLst>
        </pc:picChg>
        <pc:picChg chg="del">
          <ac:chgData name="Jefferson Passerini" userId="ec684a97d9b6a829" providerId="LiveId" clId="{1A04D41B-A9BE-41B4-8656-DAF7AD5A257C}" dt="2024-03-21T16:46:56.475" v="128" actId="478"/>
          <ac:picMkLst>
            <pc:docMk/>
            <pc:sldMk cId="1059700921" sldId="312"/>
            <ac:picMk id="7" creationId="{BD933A90-F02D-FB56-678C-92E7F5658C66}"/>
          </ac:picMkLst>
        </pc:picChg>
      </pc:sldChg>
      <pc:sldChg chg="addSp delSp modSp add mod">
        <pc:chgData name="Jefferson Passerini" userId="ec684a97d9b6a829" providerId="LiveId" clId="{1A04D41B-A9BE-41B4-8656-DAF7AD5A257C}" dt="2024-03-21T16:48:45.230" v="139" actId="1076"/>
        <pc:sldMkLst>
          <pc:docMk/>
          <pc:sldMk cId="1164132330" sldId="313"/>
        </pc:sldMkLst>
        <pc:picChg chg="del">
          <ac:chgData name="Jefferson Passerini" userId="ec684a97d9b6a829" providerId="LiveId" clId="{1A04D41B-A9BE-41B4-8656-DAF7AD5A257C}" dt="2024-03-21T16:47:49.547" v="133" actId="478"/>
          <ac:picMkLst>
            <pc:docMk/>
            <pc:sldMk cId="1164132330" sldId="313"/>
            <ac:picMk id="3" creationId="{22675E9C-658A-4A2E-DFFE-B0327ED5F4C8}"/>
          </ac:picMkLst>
        </pc:picChg>
        <pc:picChg chg="add mod">
          <ac:chgData name="Jefferson Passerini" userId="ec684a97d9b6a829" providerId="LiveId" clId="{1A04D41B-A9BE-41B4-8656-DAF7AD5A257C}" dt="2024-03-21T16:48:12.268" v="135" actId="1076"/>
          <ac:picMkLst>
            <pc:docMk/>
            <pc:sldMk cId="1164132330" sldId="313"/>
            <ac:picMk id="7" creationId="{DD65782E-4AF0-6205-82BC-914FC4CA5126}"/>
          </ac:picMkLst>
        </pc:picChg>
        <pc:picChg chg="add mod">
          <ac:chgData name="Jefferson Passerini" userId="ec684a97d9b6a829" providerId="LiveId" clId="{1A04D41B-A9BE-41B4-8656-DAF7AD5A257C}" dt="2024-03-21T16:48:45.230" v="139" actId="1076"/>
          <ac:picMkLst>
            <pc:docMk/>
            <pc:sldMk cId="1164132330" sldId="313"/>
            <ac:picMk id="9" creationId="{26E4EC8D-3CF0-20F9-1A1A-051DF4E7460B}"/>
          </ac:picMkLst>
        </pc:picChg>
      </pc:sldChg>
      <pc:sldChg chg="addSp modSp add mod">
        <pc:chgData name="Jefferson Passerini" userId="ec684a97d9b6a829" providerId="LiveId" clId="{1A04D41B-A9BE-41B4-8656-DAF7AD5A257C}" dt="2024-03-21T16:52:52.294" v="509" actId="20577"/>
        <pc:sldMkLst>
          <pc:docMk/>
          <pc:sldMk cId="742354239" sldId="314"/>
        </pc:sldMkLst>
        <pc:spChg chg="mod">
          <ac:chgData name="Jefferson Passerini" userId="ec684a97d9b6a829" providerId="LiveId" clId="{1A04D41B-A9BE-41B4-8656-DAF7AD5A257C}" dt="2024-03-21T16:52:52.294" v="509" actId="20577"/>
          <ac:spMkLst>
            <pc:docMk/>
            <pc:sldMk cId="742354239" sldId="314"/>
            <ac:spMk id="3" creationId="{212081E4-07F6-C689-2ACC-B6CADD634983}"/>
          </ac:spMkLst>
        </pc:spChg>
        <pc:picChg chg="add mod">
          <ac:chgData name="Jefferson Passerini" userId="ec684a97d9b6a829" providerId="LiveId" clId="{1A04D41B-A9BE-41B4-8656-DAF7AD5A257C}" dt="2024-03-21T16:52:24.990" v="413" actId="1076"/>
          <ac:picMkLst>
            <pc:docMk/>
            <pc:sldMk cId="742354239" sldId="314"/>
            <ac:picMk id="5" creationId="{F0C7AAB9-D24E-B3A9-89F5-2472C66C460C}"/>
          </ac:picMkLst>
        </pc:picChg>
      </pc:sldChg>
      <pc:sldChg chg="modSp add ord">
        <pc:chgData name="Jefferson Passerini" userId="ec684a97d9b6a829" providerId="LiveId" clId="{1A04D41B-A9BE-41B4-8656-DAF7AD5A257C}" dt="2024-03-21T16:53:51.876" v="514" actId="20577"/>
        <pc:sldMkLst>
          <pc:docMk/>
          <pc:sldMk cId="1146416026" sldId="315"/>
        </pc:sldMkLst>
        <pc:spChg chg="mod">
          <ac:chgData name="Jefferson Passerini" userId="ec684a97d9b6a829" providerId="LiveId" clId="{1A04D41B-A9BE-41B4-8656-DAF7AD5A257C}" dt="2024-03-21T16:53:51.876" v="514" actId="20577"/>
          <ac:spMkLst>
            <pc:docMk/>
            <pc:sldMk cId="1146416026" sldId="315"/>
            <ac:spMk id="2" creationId="{2E243026-E16F-9CDD-AE56-CF691B008A41}"/>
          </ac:spMkLst>
        </pc:spChg>
      </pc:sldChg>
      <pc:sldChg chg="modSp add ord">
        <pc:chgData name="Jefferson Passerini" userId="ec684a97d9b6a829" providerId="LiveId" clId="{1A04D41B-A9BE-41B4-8656-DAF7AD5A257C}" dt="2024-03-21T16:54:07.284" v="519" actId="20577"/>
        <pc:sldMkLst>
          <pc:docMk/>
          <pc:sldMk cId="3138280479" sldId="316"/>
        </pc:sldMkLst>
        <pc:spChg chg="mod">
          <ac:chgData name="Jefferson Passerini" userId="ec684a97d9b6a829" providerId="LiveId" clId="{1A04D41B-A9BE-41B4-8656-DAF7AD5A257C}" dt="2024-03-21T16:54:07.284" v="519" actId="20577"/>
          <ac:spMkLst>
            <pc:docMk/>
            <pc:sldMk cId="3138280479" sldId="316"/>
            <ac:spMk id="2" creationId="{2E243026-E16F-9CDD-AE56-CF691B008A41}"/>
          </ac:spMkLst>
        </pc:spChg>
      </pc:sldChg>
      <pc:sldChg chg="addSp delSp modSp mod">
        <pc:chgData name="Jefferson Passerini" userId="ec684a97d9b6a829" providerId="LiveId" clId="{1A04D41B-A9BE-41B4-8656-DAF7AD5A257C}" dt="2024-03-21T17:09:02.473" v="525" actId="1076"/>
        <pc:sldMkLst>
          <pc:docMk/>
          <pc:sldMk cId="3223805706" sldId="317"/>
        </pc:sldMkLst>
        <pc:picChg chg="add mod">
          <ac:chgData name="Jefferson Passerini" userId="ec684a97d9b6a829" providerId="LiveId" clId="{1A04D41B-A9BE-41B4-8656-DAF7AD5A257C}" dt="2024-03-21T17:08:42.236" v="522" actId="1076"/>
          <ac:picMkLst>
            <pc:docMk/>
            <pc:sldMk cId="3223805706" sldId="317"/>
            <ac:picMk id="3" creationId="{B165705B-D811-8A30-98D8-2B7FC7D15AE3}"/>
          </ac:picMkLst>
        </pc:picChg>
        <pc:picChg chg="del">
          <ac:chgData name="Jefferson Passerini" userId="ec684a97d9b6a829" providerId="LiveId" clId="{1A04D41B-A9BE-41B4-8656-DAF7AD5A257C}" dt="2024-03-21T17:08:44.980" v="523" actId="478"/>
          <ac:picMkLst>
            <pc:docMk/>
            <pc:sldMk cId="3223805706" sldId="317"/>
            <ac:picMk id="5" creationId="{A076F292-C63F-D0C7-76A0-7CB8A16B77B4}"/>
          </ac:picMkLst>
        </pc:picChg>
        <pc:picChg chg="del">
          <ac:chgData name="Jefferson Passerini" userId="ec684a97d9b6a829" providerId="LiveId" clId="{1A04D41B-A9BE-41B4-8656-DAF7AD5A257C}" dt="2024-03-21T17:08:37.890" v="520" actId="478"/>
          <ac:picMkLst>
            <pc:docMk/>
            <pc:sldMk cId="3223805706" sldId="317"/>
            <ac:picMk id="8" creationId="{76DEE3B7-910D-4DD0-E12D-2C9AE58689F4}"/>
          </ac:picMkLst>
        </pc:picChg>
        <pc:picChg chg="add mod">
          <ac:chgData name="Jefferson Passerini" userId="ec684a97d9b6a829" providerId="LiveId" clId="{1A04D41B-A9BE-41B4-8656-DAF7AD5A257C}" dt="2024-03-21T17:09:02.473" v="525" actId="1076"/>
          <ac:picMkLst>
            <pc:docMk/>
            <pc:sldMk cId="3223805706" sldId="317"/>
            <ac:picMk id="9" creationId="{1AC71556-F73D-F04A-F409-A141FA7C96FD}"/>
          </ac:picMkLst>
        </pc:picChg>
      </pc:sldChg>
      <pc:sldChg chg="addSp delSp modSp mod">
        <pc:chgData name="Jefferson Passerini" userId="ec684a97d9b6a829" providerId="LiveId" clId="{1A04D41B-A9BE-41B4-8656-DAF7AD5A257C}" dt="2024-03-21T17:11:46.817" v="544" actId="1076"/>
        <pc:sldMkLst>
          <pc:docMk/>
          <pc:sldMk cId="1252704191" sldId="318"/>
        </pc:sldMkLst>
        <pc:picChg chg="add mod">
          <ac:chgData name="Jefferson Passerini" userId="ec684a97d9b6a829" providerId="LiveId" clId="{1A04D41B-A9BE-41B4-8656-DAF7AD5A257C}" dt="2024-03-21T17:09:08.703" v="527"/>
          <ac:picMkLst>
            <pc:docMk/>
            <pc:sldMk cId="1252704191" sldId="318"/>
            <ac:picMk id="2" creationId="{68A49032-0459-C43D-57D2-BEC6F5F14281}"/>
          </ac:picMkLst>
        </pc:picChg>
        <pc:picChg chg="del">
          <ac:chgData name="Jefferson Passerini" userId="ec684a97d9b6a829" providerId="LiveId" clId="{1A04D41B-A9BE-41B4-8656-DAF7AD5A257C}" dt="2024-03-21T17:09:58.732" v="539" actId="478"/>
          <ac:picMkLst>
            <pc:docMk/>
            <pc:sldMk cId="1252704191" sldId="318"/>
            <ac:picMk id="3" creationId="{6A739D01-A77C-A552-F67F-10E53980A376}"/>
          </ac:picMkLst>
        </pc:picChg>
        <pc:picChg chg="del">
          <ac:chgData name="Jefferson Passerini" userId="ec684a97d9b6a829" providerId="LiveId" clId="{1A04D41B-A9BE-41B4-8656-DAF7AD5A257C}" dt="2024-03-21T17:09:07.665" v="526" actId="478"/>
          <ac:picMkLst>
            <pc:docMk/>
            <pc:sldMk cId="1252704191" sldId="318"/>
            <ac:picMk id="5" creationId="{A076F292-C63F-D0C7-76A0-7CB8A16B77B4}"/>
          </ac:picMkLst>
        </pc:picChg>
        <pc:picChg chg="add mod">
          <ac:chgData name="Jefferson Passerini" userId="ec684a97d9b6a829" providerId="LiveId" clId="{1A04D41B-A9BE-41B4-8656-DAF7AD5A257C}" dt="2024-03-21T17:11:46.817" v="544" actId="1076"/>
          <ac:picMkLst>
            <pc:docMk/>
            <pc:sldMk cId="1252704191" sldId="318"/>
            <ac:picMk id="8" creationId="{8358468E-3843-19E6-55FC-69F127780125}"/>
          </ac:picMkLst>
        </pc:picChg>
      </pc:sldChg>
      <pc:sldChg chg="addSp delSp modSp mod">
        <pc:chgData name="Jefferson Passerini" userId="ec684a97d9b6a829" providerId="LiveId" clId="{1A04D41B-A9BE-41B4-8656-DAF7AD5A257C}" dt="2024-03-21T17:12:07.111" v="546" actId="1076"/>
        <pc:sldMkLst>
          <pc:docMk/>
          <pc:sldMk cId="3762498758" sldId="319"/>
        </pc:sldMkLst>
        <pc:picChg chg="add mod">
          <ac:chgData name="Jefferson Passerini" userId="ec684a97d9b6a829" providerId="LiveId" clId="{1A04D41B-A9BE-41B4-8656-DAF7AD5A257C}" dt="2024-03-21T17:09:11.738" v="528"/>
          <ac:picMkLst>
            <pc:docMk/>
            <pc:sldMk cId="3762498758" sldId="319"/>
            <ac:picMk id="2" creationId="{62FD6A52-C4EC-6B37-787A-1792E034A7B2}"/>
          </ac:picMkLst>
        </pc:picChg>
        <pc:picChg chg="add mod">
          <ac:chgData name="Jefferson Passerini" userId="ec684a97d9b6a829" providerId="LiveId" clId="{1A04D41B-A9BE-41B4-8656-DAF7AD5A257C}" dt="2024-03-21T17:12:07.111" v="546" actId="1076"/>
          <ac:picMkLst>
            <pc:docMk/>
            <pc:sldMk cId="3762498758" sldId="319"/>
            <ac:picMk id="5" creationId="{E8C02669-168F-4402-EC96-2C76BAA2C9E9}"/>
          </ac:picMkLst>
        </pc:picChg>
        <pc:picChg chg="del">
          <ac:chgData name="Jefferson Passerini" userId="ec684a97d9b6a829" providerId="LiveId" clId="{1A04D41B-A9BE-41B4-8656-DAF7AD5A257C}" dt="2024-03-21T17:10:02.748" v="540" actId="478"/>
          <ac:picMkLst>
            <pc:docMk/>
            <pc:sldMk cId="3762498758" sldId="319"/>
            <ac:picMk id="7" creationId="{48672F94-482C-3FC3-6C5C-3FEAD3D80061}"/>
          </ac:picMkLst>
        </pc:picChg>
        <pc:picChg chg="del">
          <ac:chgData name="Jefferson Passerini" userId="ec684a97d9b6a829" providerId="LiveId" clId="{1A04D41B-A9BE-41B4-8656-DAF7AD5A257C}" dt="2024-03-21T17:10:05.546" v="541" actId="478"/>
          <ac:picMkLst>
            <pc:docMk/>
            <pc:sldMk cId="3762498758" sldId="319"/>
            <ac:picMk id="9" creationId="{484EEEA4-8487-12E8-F431-C294B66A901E}"/>
          </ac:picMkLst>
        </pc:picChg>
      </pc:sldChg>
      <pc:sldChg chg="addSp delSp modSp mod">
        <pc:chgData name="Jefferson Passerini" userId="ec684a97d9b6a829" providerId="LiveId" clId="{1A04D41B-A9BE-41B4-8656-DAF7AD5A257C}" dt="2024-03-21T17:09:17.053" v="530"/>
        <pc:sldMkLst>
          <pc:docMk/>
          <pc:sldMk cId="3452871164" sldId="320"/>
        </pc:sldMkLst>
        <pc:picChg chg="add mod">
          <ac:chgData name="Jefferson Passerini" userId="ec684a97d9b6a829" providerId="LiveId" clId="{1A04D41B-A9BE-41B4-8656-DAF7AD5A257C}" dt="2024-03-21T17:09:17.053" v="530"/>
          <ac:picMkLst>
            <pc:docMk/>
            <pc:sldMk cId="3452871164" sldId="320"/>
            <ac:picMk id="2" creationId="{8D3222E7-FB81-7542-B8F9-1AB2C4614DC1}"/>
          </ac:picMkLst>
        </pc:picChg>
        <pc:picChg chg="del">
          <ac:chgData name="Jefferson Passerini" userId="ec684a97d9b6a829" providerId="LiveId" clId="{1A04D41B-A9BE-41B4-8656-DAF7AD5A257C}" dt="2024-03-21T17:09:16" v="529" actId="478"/>
          <ac:picMkLst>
            <pc:docMk/>
            <pc:sldMk cId="3452871164" sldId="320"/>
            <ac:picMk id="5" creationId="{A076F292-C63F-D0C7-76A0-7CB8A16B77B4}"/>
          </ac:picMkLst>
        </pc:picChg>
      </pc:sldChg>
      <pc:sldChg chg="addSp delSp modSp mod">
        <pc:chgData name="Jefferson Passerini" userId="ec684a97d9b6a829" providerId="LiveId" clId="{1A04D41B-A9BE-41B4-8656-DAF7AD5A257C}" dt="2024-03-21T17:09:22.133" v="532"/>
        <pc:sldMkLst>
          <pc:docMk/>
          <pc:sldMk cId="4012342914" sldId="321"/>
        </pc:sldMkLst>
        <pc:picChg chg="add mod">
          <ac:chgData name="Jefferson Passerini" userId="ec684a97d9b6a829" providerId="LiveId" clId="{1A04D41B-A9BE-41B4-8656-DAF7AD5A257C}" dt="2024-03-21T17:09:22.133" v="532"/>
          <ac:picMkLst>
            <pc:docMk/>
            <pc:sldMk cId="4012342914" sldId="321"/>
            <ac:picMk id="2" creationId="{A870F1CF-E423-65D5-C438-22D2EF1F709F}"/>
          </ac:picMkLst>
        </pc:picChg>
        <pc:picChg chg="del">
          <ac:chgData name="Jefferson Passerini" userId="ec684a97d9b6a829" providerId="LiveId" clId="{1A04D41B-A9BE-41B4-8656-DAF7AD5A257C}" dt="2024-03-21T17:09:21.009" v="531" actId="478"/>
          <ac:picMkLst>
            <pc:docMk/>
            <pc:sldMk cId="4012342914" sldId="321"/>
            <ac:picMk id="5" creationId="{A076F292-C63F-D0C7-76A0-7CB8A16B77B4}"/>
          </ac:picMkLst>
        </pc:picChg>
      </pc:sldChg>
      <pc:sldChg chg="addSp delSp modSp mod">
        <pc:chgData name="Jefferson Passerini" userId="ec684a97d9b6a829" providerId="LiveId" clId="{1A04D41B-A9BE-41B4-8656-DAF7AD5A257C}" dt="2024-03-21T17:09:30.087" v="534"/>
        <pc:sldMkLst>
          <pc:docMk/>
          <pc:sldMk cId="1595083778" sldId="322"/>
        </pc:sldMkLst>
        <pc:picChg chg="add mod">
          <ac:chgData name="Jefferson Passerini" userId="ec684a97d9b6a829" providerId="LiveId" clId="{1A04D41B-A9BE-41B4-8656-DAF7AD5A257C}" dt="2024-03-21T17:09:30.087" v="534"/>
          <ac:picMkLst>
            <pc:docMk/>
            <pc:sldMk cId="1595083778" sldId="322"/>
            <ac:picMk id="2" creationId="{A9EC4917-C84E-CE1D-DD0E-8D4CA364F7A4}"/>
          </ac:picMkLst>
        </pc:picChg>
        <pc:picChg chg="del">
          <ac:chgData name="Jefferson Passerini" userId="ec684a97d9b6a829" providerId="LiveId" clId="{1A04D41B-A9BE-41B4-8656-DAF7AD5A257C}" dt="2024-03-21T17:09:29.040" v="533" actId="478"/>
          <ac:picMkLst>
            <pc:docMk/>
            <pc:sldMk cId="1595083778" sldId="322"/>
            <ac:picMk id="5" creationId="{A076F292-C63F-D0C7-76A0-7CB8A16B77B4}"/>
          </ac:picMkLst>
        </pc:picChg>
      </pc:sldChg>
      <pc:sldChg chg="addSp delSp modSp mod">
        <pc:chgData name="Jefferson Passerini" userId="ec684a97d9b6a829" providerId="LiveId" clId="{1A04D41B-A9BE-41B4-8656-DAF7AD5A257C}" dt="2024-03-21T17:09:37.041" v="536"/>
        <pc:sldMkLst>
          <pc:docMk/>
          <pc:sldMk cId="4186016689" sldId="323"/>
        </pc:sldMkLst>
        <pc:picChg chg="add mod">
          <ac:chgData name="Jefferson Passerini" userId="ec684a97d9b6a829" providerId="LiveId" clId="{1A04D41B-A9BE-41B4-8656-DAF7AD5A257C}" dt="2024-03-21T17:09:37.041" v="536"/>
          <ac:picMkLst>
            <pc:docMk/>
            <pc:sldMk cId="4186016689" sldId="323"/>
            <ac:picMk id="2" creationId="{06C0E8F8-7CBB-E9DC-9625-7546628CCED2}"/>
          </ac:picMkLst>
        </pc:picChg>
        <pc:picChg chg="del">
          <ac:chgData name="Jefferson Passerini" userId="ec684a97d9b6a829" providerId="LiveId" clId="{1A04D41B-A9BE-41B4-8656-DAF7AD5A257C}" dt="2024-03-21T17:09:35.884" v="535" actId="478"/>
          <ac:picMkLst>
            <pc:docMk/>
            <pc:sldMk cId="4186016689" sldId="323"/>
            <ac:picMk id="5" creationId="{A076F292-C63F-D0C7-76A0-7CB8A16B77B4}"/>
          </ac:picMkLst>
        </pc:picChg>
      </pc:sldChg>
      <pc:sldChg chg="addSp delSp modSp mod">
        <pc:chgData name="Jefferson Passerini" userId="ec684a97d9b6a829" providerId="LiveId" clId="{1A04D41B-A9BE-41B4-8656-DAF7AD5A257C}" dt="2024-03-21T17:09:46.229" v="538"/>
        <pc:sldMkLst>
          <pc:docMk/>
          <pc:sldMk cId="1055853781" sldId="324"/>
        </pc:sldMkLst>
        <pc:picChg chg="add mod">
          <ac:chgData name="Jefferson Passerini" userId="ec684a97d9b6a829" providerId="LiveId" clId="{1A04D41B-A9BE-41B4-8656-DAF7AD5A257C}" dt="2024-03-21T17:09:46.229" v="538"/>
          <ac:picMkLst>
            <pc:docMk/>
            <pc:sldMk cId="1055853781" sldId="324"/>
            <ac:picMk id="2" creationId="{170A0277-CEC4-E2D1-5E96-141BF21B15C9}"/>
          </ac:picMkLst>
        </pc:picChg>
        <pc:picChg chg="del">
          <ac:chgData name="Jefferson Passerini" userId="ec684a97d9b6a829" providerId="LiveId" clId="{1A04D41B-A9BE-41B4-8656-DAF7AD5A257C}" dt="2024-03-21T17:09:45.167" v="537" actId="478"/>
          <ac:picMkLst>
            <pc:docMk/>
            <pc:sldMk cId="1055853781" sldId="324"/>
            <ac:picMk id="5" creationId="{A076F292-C63F-D0C7-76A0-7CB8A16B77B4}"/>
          </ac:picMkLst>
        </pc:picChg>
      </pc:sldChg>
    </pc:docChg>
  </pc:docChgLst>
  <pc:docChgLst>
    <pc:chgData name="Jefferson Passerini" userId="ec684a97d9b6a829" providerId="LiveId" clId="{A8110D1F-C56A-4476-9ED0-A221E67626C0}"/>
    <pc:docChg chg="custSel addSld delSld modSld">
      <pc:chgData name="Jefferson Passerini" userId="ec684a97d9b6a829" providerId="LiveId" clId="{A8110D1F-C56A-4476-9ED0-A221E67626C0}" dt="2024-04-10T16:31:33.256" v="1043" actId="20577"/>
      <pc:docMkLst>
        <pc:docMk/>
      </pc:docMkLst>
      <pc:sldChg chg="addSp delSp modSp mod modAnim">
        <pc:chgData name="Jefferson Passerini" userId="ec684a97d9b6a829" providerId="LiveId" clId="{A8110D1F-C56A-4476-9ED0-A221E67626C0}" dt="2024-04-10T16:18:31.381" v="20" actId="26606"/>
        <pc:sldMkLst>
          <pc:docMk/>
          <pc:sldMk cId="3568309152" sldId="256"/>
        </pc:sldMkLst>
        <pc:spChg chg="mod">
          <ac:chgData name="Jefferson Passerini" userId="ec684a97d9b6a829" providerId="LiveId" clId="{A8110D1F-C56A-4476-9ED0-A221E67626C0}" dt="2024-04-10T16:18:31.381" v="20" actId="26606"/>
          <ac:spMkLst>
            <pc:docMk/>
            <pc:sldMk cId="3568309152" sldId="256"/>
            <ac:spMk id="2" creationId="{2E243026-E16F-9CDD-AE56-CF691B008A41}"/>
          </ac:spMkLst>
        </pc:spChg>
        <pc:spChg chg="mod">
          <ac:chgData name="Jefferson Passerini" userId="ec684a97d9b6a829" providerId="LiveId" clId="{A8110D1F-C56A-4476-9ED0-A221E67626C0}" dt="2024-04-10T16:18:31.381" v="20" actId="26606"/>
          <ac:spMkLst>
            <pc:docMk/>
            <pc:sldMk cId="3568309152" sldId="256"/>
            <ac:spMk id="3" creationId="{A782A01C-CDB4-BEF0-9F78-DD3F68C87023}"/>
          </ac:spMkLst>
        </pc:spChg>
        <pc:spChg chg="del">
          <ac:chgData name="Jefferson Passerini" userId="ec684a97d9b6a829" providerId="LiveId" clId="{A8110D1F-C56A-4476-9ED0-A221E67626C0}" dt="2024-04-10T16:18:31.381" v="20" actId="26606"/>
          <ac:spMkLst>
            <pc:docMk/>
            <pc:sldMk cId="3568309152" sldId="256"/>
            <ac:spMk id="104" creationId="{E91DC736-0EF8-4F87-9146-EBF1D2EE4D3D}"/>
          </ac:spMkLst>
        </pc:spChg>
        <pc:spChg chg="del">
          <ac:chgData name="Jefferson Passerini" userId="ec684a97d9b6a829" providerId="LiveId" clId="{A8110D1F-C56A-4476-9ED0-A221E67626C0}" dt="2024-04-10T16:18:31.381" v="20" actId="26606"/>
          <ac:spMkLst>
            <pc:docMk/>
            <pc:sldMk cId="3568309152" sldId="256"/>
            <ac:spMk id="106" creationId="{097CD68E-23E3-4007-8847-CD0944C4F7BE}"/>
          </ac:spMkLst>
        </pc:spChg>
        <pc:spChg chg="del">
          <ac:chgData name="Jefferson Passerini" userId="ec684a97d9b6a829" providerId="LiveId" clId="{A8110D1F-C56A-4476-9ED0-A221E67626C0}" dt="2024-04-10T16:18:31.381" v="20" actId="26606"/>
          <ac:spMkLst>
            <pc:docMk/>
            <pc:sldMk cId="3568309152" sldId="256"/>
            <ac:spMk id="108" creationId="{AF2F604E-43BE-4DC3-B983-E071523364F8}"/>
          </ac:spMkLst>
        </pc:spChg>
        <pc:spChg chg="del">
          <ac:chgData name="Jefferson Passerini" userId="ec684a97d9b6a829" providerId="LiveId" clId="{A8110D1F-C56A-4476-9ED0-A221E67626C0}" dt="2024-04-10T16:18:31.381" v="20" actId="26606"/>
          <ac:spMkLst>
            <pc:docMk/>
            <pc:sldMk cId="3568309152" sldId="256"/>
            <ac:spMk id="110" creationId="{08C9B587-E65E-4B52-B37C-ABEBB6E87928}"/>
          </ac:spMkLst>
        </pc:spChg>
        <pc:spChg chg="add">
          <ac:chgData name="Jefferson Passerini" userId="ec684a97d9b6a829" providerId="LiveId" clId="{A8110D1F-C56A-4476-9ED0-A221E67626C0}" dt="2024-04-10T16:18:31.381" v="20" actId="26606"/>
          <ac:spMkLst>
            <pc:docMk/>
            <pc:sldMk cId="3568309152" sldId="256"/>
            <ac:spMk id="115" creationId="{0671A8AE-40A1-4631-A6B8-581AFF065482}"/>
          </ac:spMkLst>
        </pc:spChg>
        <pc:spChg chg="add">
          <ac:chgData name="Jefferson Passerini" userId="ec684a97d9b6a829" providerId="LiveId" clId="{A8110D1F-C56A-4476-9ED0-A221E67626C0}" dt="2024-04-10T16:18:31.381" v="20" actId="26606"/>
          <ac:spMkLst>
            <pc:docMk/>
            <pc:sldMk cId="3568309152" sldId="256"/>
            <ac:spMk id="117" creationId="{AB58EF07-17C2-48CF-ABB0-EEF1F17CB8F0}"/>
          </ac:spMkLst>
        </pc:spChg>
        <pc:spChg chg="add">
          <ac:chgData name="Jefferson Passerini" userId="ec684a97d9b6a829" providerId="LiveId" clId="{A8110D1F-C56A-4476-9ED0-A221E67626C0}" dt="2024-04-10T16:18:31.381" v="20" actId="26606"/>
          <ac:spMkLst>
            <pc:docMk/>
            <pc:sldMk cId="3568309152" sldId="256"/>
            <ac:spMk id="119" creationId="{AF2F604E-43BE-4DC3-B983-E071523364F8}"/>
          </ac:spMkLst>
        </pc:spChg>
        <pc:spChg chg="add">
          <ac:chgData name="Jefferson Passerini" userId="ec684a97d9b6a829" providerId="LiveId" clId="{A8110D1F-C56A-4476-9ED0-A221E67626C0}" dt="2024-04-10T16:18:31.381" v="20" actId="26606"/>
          <ac:spMkLst>
            <pc:docMk/>
            <pc:sldMk cId="3568309152" sldId="256"/>
            <ac:spMk id="121" creationId="{08C9B587-E65E-4B52-B37C-ABEBB6E87928}"/>
          </ac:spMkLst>
        </pc:spChg>
        <pc:picChg chg="add mod ord">
          <ac:chgData name="Jefferson Passerini" userId="ec684a97d9b6a829" providerId="LiveId" clId="{A8110D1F-C56A-4476-9ED0-A221E67626C0}" dt="2024-04-10T16:18:31.381" v="20" actId="26606"/>
          <ac:picMkLst>
            <pc:docMk/>
            <pc:sldMk cId="3568309152" sldId="256"/>
            <ac:picMk id="5" creationId="{DFBD80F6-AE02-EB17-E133-E43FE5294113}"/>
          </ac:picMkLst>
        </pc:picChg>
        <pc:picChg chg="del">
          <ac:chgData name="Jefferson Passerini" userId="ec684a97d9b6a829" providerId="LiveId" clId="{A8110D1F-C56A-4476-9ED0-A221E67626C0}" dt="2024-04-10T16:18:02.857" v="16" actId="478"/>
          <ac:picMkLst>
            <pc:docMk/>
            <pc:sldMk cId="3568309152" sldId="256"/>
            <ac:picMk id="6" creationId="{69DA8472-7E3F-2254-D8D7-742CBD470254}"/>
          </ac:picMkLst>
        </pc:picChg>
      </pc:sldChg>
      <pc:sldChg chg="modSp mod">
        <pc:chgData name="Jefferson Passerini" userId="ec684a97d9b6a829" providerId="LiveId" clId="{A8110D1F-C56A-4476-9ED0-A221E67626C0}" dt="2024-04-10T16:26:22.107" v="310" actId="20577"/>
        <pc:sldMkLst>
          <pc:docMk/>
          <pc:sldMk cId="1879529569" sldId="287"/>
        </pc:sldMkLst>
        <pc:spChg chg="mod">
          <ac:chgData name="Jefferson Passerini" userId="ec684a97d9b6a829" providerId="LiveId" clId="{A8110D1F-C56A-4476-9ED0-A221E67626C0}" dt="2024-04-10T16:26:22.107" v="310" actId="20577"/>
          <ac:spMkLst>
            <pc:docMk/>
            <pc:sldMk cId="1879529569" sldId="287"/>
            <ac:spMk id="3" creationId="{212081E4-07F6-C689-2ACC-B6CADD634983}"/>
          </ac:spMkLst>
        </pc:spChg>
        <pc:spChg chg="mod">
          <ac:chgData name="Jefferson Passerini" userId="ec684a97d9b6a829" providerId="LiveId" clId="{A8110D1F-C56A-4476-9ED0-A221E67626C0}" dt="2024-04-10T16:19:21.325" v="96" actId="20577"/>
          <ac:spMkLst>
            <pc:docMk/>
            <pc:sldMk cId="1879529569" sldId="287"/>
            <ac:spMk id="4" creationId="{5EA05B02-D80D-3624-D3E0-6EB75542A97B}"/>
          </ac:spMkLst>
        </pc:spChg>
      </pc:sldChg>
      <pc:sldChg chg="del">
        <pc:chgData name="Jefferson Passerini" userId="ec684a97d9b6a829" providerId="LiveId" clId="{A8110D1F-C56A-4476-9ED0-A221E67626C0}" dt="2024-04-10T16:18:39.392" v="21" actId="47"/>
        <pc:sldMkLst>
          <pc:docMk/>
          <pc:sldMk cId="1674745473" sldId="288"/>
        </pc:sldMkLst>
      </pc:sldChg>
      <pc:sldChg chg="modSp add mod">
        <pc:chgData name="Jefferson Passerini" userId="ec684a97d9b6a829" providerId="LiveId" clId="{A8110D1F-C56A-4476-9ED0-A221E67626C0}" dt="2024-04-10T16:30:33.979" v="860" actId="113"/>
        <pc:sldMkLst>
          <pc:docMk/>
          <pc:sldMk cId="2820963238" sldId="288"/>
        </pc:sldMkLst>
        <pc:spChg chg="mod">
          <ac:chgData name="Jefferson Passerini" userId="ec684a97d9b6a829" providerId="LiveId" clId="{A8110D1F-C56A-4476-9ED0-A221E67626C0}" dt="2024-04-10T16:30:33.979" v="860" actId="113"/>
          <ac:spMkLst>
            <pc:docMk/>
            <pc:sldMk cId="2820963238" sldId="288"/>
            <ac:spMk id="3" creationId="{212081E4-07F6-C689-2ACC-B6CADD634983}"/>
          </ac:spMkLst>
        </pc:spChg>
      </pc:sldChg>
      <pc:sldChg chg="modSp add mod">
        <pc:chgData name="Jefferson Passerini" userId="ec684a97d9b6a829" providerId="LiveId" clId="{A8110D1F-C56A-4476-9ED0-A221E67626C0}" dt="2024-04-10T16:31:33.256" v="1043" actId="20577"/>
        <pc:sldMkLst>
          <pc:docMk/>
          <pc:sldMk cId="229874183" sldId="289"/>
        </pc:sldMkLst>
        <pc:spChg chg="mod">
          <ac:chgData name="Jefferson Passerini" userId="ec684a97d9b6a829" providerId="LiveId" clId="{A8110D1F-C56A-4476-9ED0-A221E67626C0}" dt="2024-04-10T16:31:33.256" v="1043" actId="20577"/>
          <ac:spMkLst>
            <pc:docMk/>
            <pc:sldMk cId="229874183" sldId="289"/>
            <ac:spMk id="3" creationId="{212081E4-07F6-C689-2ACC-B6CADD634983}"/>
          </ac:spMkLst>
        </pc:spChg>
      </pc:sldChg>
      <pc:sldChg chg="del">
        <pc:chgData name="Jefferson Passerini" userId="ec684a97d9b6a829" providerId="LiveId" clId="{A8110D1F-C56A-4476-9ED0-A221E67626C0}" dt="2024-04-10T16:18:39.818" v="22" actId="47"/>
        <pc:sldMkLst>
          <pc:docMk/>
          <pc:sldMk cId="4203491517" sldId="289"/>
        </pc:sldMkLst>
      </pc:sldChg>
      <pc:sldChg chg="del">
        <pc:chgData name="Jefferson Passerini" userId="ec684a97d9b6a829" providerId="LiveId" clId="{A8110D1F-C56A-4476-9ED0-A221E67626C0}" dt="2024-04-10T16:18:40.246" v="23" actId="47"/>
        <pc:sldMkLst>
          <pc:docMk/>
          <pc:sldMk cId="609538053" sldId="290"/>
        </pc:sldMkLst>
      </pc:sldChg>
      <pc:sldChg chg="del">
        <pc:chgData name="Jefferson Passerini" userId="ec684a97d9b6a829" providerId="LiveId" clId="{A8110D1F-C56A-4476-9ED0-A221E67626C0}" dt="2024-04-10T16:18:40.758" v="24" actId="47"/>
        <pc:sldMkLst>
          <pc:docMk/>
          <pc:sldMk cId="1617562970" sldId="291"/>
        </pc:sldMkLst>
      </pc:sldChg>
      <pc:sldChg chg="del">
        <pc:chgData name="Jefferson Passerini" userId="ec684a97d9b6a829" providerId="LiveId" clId="{A8110D1F-C56A-4476-9ED0-A221E67626C0}" dt="2024-04-10T16:18:41.251" v="25" actId="47"/>
        <pc:sldMkLst>
          <pc:docMk/>
          <pc:sldMk cId="3615857752" sldId="292"/>
        </pc:sldMkLst>
      </pc:sldChg>
      <pc:sldChg chg="del">
        <pc:chgData name="Jefferson Passerini" userId="ec684a97d9b6a829" providerId="LiveId" clId="{A8110D1F-C56A-4476-9ED0-A221E67626C0}" dt="2024-04-10T16:18:41.844" v="26" actId="47"/>
        <pc:sldMkLst>
          <pc:docMk/>
          <pc:sldMk cId="4170263780" sldId="293"/>
        </pc:sldMkLst>
      </pc:sldChg>
      <pc:sldChg chg="del">
        <pc:chgData name="Jefferson Passerini" userId="ec684a97d9b6a829" providerId="LiveId" clId="{A8110D1F-C56A-4476-9ED0-A221E67626C0}" dt="2024-04-10T16:18:42.120" v="27" actId="47"/>
        <pc:sldMkLst>
          <pc:docMk/>
          <pc:sldMk cId="1714572267" sldId="294"/>
        </pc:sldMkLst>
      </pc:sldChg>
      <pc:sldChg chg="del">
        <pc:chgData name="Jefferson Passerini" userId="ec684a97d9b6a829" providerId="LiveId" clId="{A8110D1F-C56A-4476-9ED0-A221E67626C0}" dt="2024-04-10T16:18:42.651" v="28" actId="47"/>
        <pc:sldMkLst>
          <pc:docMk/>
          <pc:sldMk cId="1899058648" sldId="295"/>
        </pc:sldMkLst>
      </pc:sldChg>
      <pc:sldChg chg="del">
        <pc:chgData name="Jefferson Passerini" userId="ec684a97d9b6a829" providerId="LiveId" clId="{A8110D1F-C56A-4476-9ED0-A221E67626C0}" dt="2024-04-10T16:18:50.048" v="43" actId="47"/>
        <pc:sldMkLst>
          <pc:docMk/>
          <pc:sldMk cId="2389028106" sldId="296"/>
        </pc:sldMkLst>
      </pc:sldChg>
      <pc:sldChg chg="del">
        <pc:chgData name="Jefferson Passerini" userId="ec684a97d9b6a829" providerId="LiveId" clId="{A8110D1F-C56A-4476-9ED0-A221E67626C0}" dt="2024-04-10T16:18:43.119" v="29" actId="47"/>
        <pc:sldMkLst>
          <pc:docMk/>
          <pc:sldMk cId="1074358083" sldId="297"/>
        </pc:sldMkLst>
      </pc:sldChg>
      <pc:sldChg chg="del">
        <pc:chgData name="Jefferson Passerini" userId="ec684a97d9b6a829" providerId="LiveId" clId="{A8110D1F-C56A-4476-9ED0-A221E67626C0}" dt="2024-04-10T16:18:44.418" v="32" actId="47"/>
        <pc:sldMkLst>
          <pc:docMk/>
          <pc:sldMk cId="1909983174" sldId="298"/>
        </pc:sldMkLst>
      </pc:sldChg>
      <pc:sldChg chg="del">
        <pc:chgData name="Jefferson Passerini" userId="ec684a97d9b6a829" providerId="LiveId" clId="{A8110D1F-C56A-4476-9ED0-A221E67626C0}" dt="2024-04-10T16:18:43.518" v="30" actId="47"/>
        <pc:sldMkLst>
          <pc:docMk/>
          <pc:sldMk cId="4138135758" sldId="299"/>
        </pc:sldMkLst>
      </pc:sldChg>
      <pc:sldChg chg="del">
        <pc:chgData name="Jefferson Passerini" userId="ec684a97d9b6a829" providerId="LiveId" clId="{A8110D1F-C56A-4476-9ED0-A221E67626C0}" dt="2024-04-10T16:18:44.891" v="33" actId="47"/>
        <pc:sldMkLst>
          <pc:docMk/>
          <pc:sldMk cId="3282531565" sldId="300"/>
        </pc:sldMkLst>
      </pc:sldChg>
      <pc:sldChg chg="del">
        <pc:chgData name="Jefferson Passerini" userId="ec684a97d9b6a829" providerId="LiveId" clId="{A8110D1F-C56A-4476-9ED0-A221E67626C0}" dt="2024-04-10T16:18:43.990" v="31" actId="47"/>
        <pc:sldMkLst>
          <pc:docMk/>
          <pc:sldMk cId="4243477760" sldId="301"/>
        </pc:sldMkLst>
      </pc:sldChg>
      <pc:sldChg chg="del">
        <pc:chgData name="Jefferson Passerini" userId="ec684a97d9b6a829" providerId="LiveId" clId="{A8110D1F-C56A-4476-9ED0-A221E67626C0}" dt="2024-04-10T16:18:45.754" v="35" actId="47"/>
        <pc:sldMkLst>
          <pc:docMk/>
          <pc:sldMk cId="4282933791" sldId="302"/>
        </pc:sldMkLst>
      </pc:sldChg>
      <pc:sldChg chg="del">
        <pc:chgData name="Jefferson Passerini" userId="ec684a97d9b6a829" providerId="LiveId" clId="{A8110D1F-C56A-4476-9ED0-A221E67626C0}" dt="2024-04-10T16:18:45.318" v="34" actId="47"/>
        <pc:sldMkLst>
          <pc:docMk/>
          <pc:sldMk cId="2084743815" sldId="303"/>
        </pc:sldMkLst>
      </pc:sldChg>
      <pc:sldChg chg="del">
        <pc:chgData name="Jefferson Passerini" userId="ec684a97d9b6a829" providerId="LiveId" clId="{A8110D1F-C56A-4476-9ED0-A221E67626C0}" dt="2024-04-10T16:18:46.164" v="36" actId="47"/>
        <pc:sldMkLst>
          <pc:docMk/>
          <pc:sldMk cId="2781354095" sldId="304"/>
        </pc:sldMkLst>
      </pc:sldChg>
      <pc:sldChg chg="del">
        <pc:chgData name="Jefferson Passerini" userId="ec684a97d9b6a829" providerId="LiveId" clId="{A8110D1F-C56A-4476-9ED0-A221E67626C0}" dt="2024-04-10T16:18:46.606" v="37" actId="47"/>
        <pc:sldMkLst>
          <pc:docMk/>
          <pc:sldMk cId="2920996491" sldId="305"/>
        </pc:sldMkLst>
      </pc:sldChg>
      <pc:sldChg chg="del">
        <pc:chgData name="Jefferson Passerini" userId="ec684a97d9b6a829" providerId="LiveId" clId="{A8110D1F-C56A-4476-9ED0-A221E67626C0}" dt="2024-04-10T16:18:47.041" v="38" actId="47"/>
        <pc:sldMkLst>
          <pc:docMk/>
          <pc:sldMk cId="815073194" sldId="306"/>
        </pc:sldMkLst>
      </pc:sldChg>
      <pc:sldChg chg="del">
        <pc:chgData name="Jefferson Passerini" userId="ec684a97d9b6a829" providerId="LiveId" clId="{A8110D1F-C56A-4476-9ED0-A221E67626C0}" dt="2024-04-10T16:18:47.440" v="39" actId="47"/>
        <pc:sldMkLst>
          <pc:docMk/>
          <pc:sldMk cId="3218803249" sldId="307"/>
        </pc:sldMkLst>
      </pc:sldChg>
      <pc:sldChg chg="del">
        <pc:chgData name="Jefferson Passerini" userId="ec684a97d9b6a829" providerId="LiveId" clId="{A8110D1F-C56A-4476-9ED0-A221E67626C0}" dt="2024-04-10T16:18:47.881" v="40" actId="47"/>
        <pc:sldMkLst>
          <pc:docMk/>
          <pc:sldMk cId="3891694540" sldId="308"/>
        </pc:sldMkLst>
      </pc:sldChg>
      <pc:sldChg chg="del">
        <pc:chgData name="Jefferson Passerini" userId="ec684a97d9b6a829" providerId="LiveId" clId="{A8110D1F-C56A-4476-9ED0-A221E67626C0}" dt="2024-04-10T16:18:48.813" v="41" actId="47"/>
        <pc:sldMkLst>
          <pc:docMk/>
          <pc:sldMk cId="1047556284" sldId="309"/>
        </pc:sldMkLst>
      </pc:sldChg>
      <pc:sldChg chg="del">
        <pc:chgData name="Jefferson Passerini" userId="ec684a97d9b6a829" providerId="LiveId" clId="{A8110D1F-C56A-4476-9ED0-A221E67626C0}" dt="2024-04-10T16:18:49.501" v="42" actId="47"/>
        <pc:sldMkLst>
          <pc:docMk/>
          <pc:sldMk cId="1142396243" sldId="310"/>
        </pc:sldMkLst>
      </pc:sldChg>
      <pc:sldChg chg="del">
        <pc:chgData name="Jefferson Passerini" userId="ec684a97d9b6a829" providerId="LiveId" clId="{A8110D1F-C56A-4476-9ED0-A221E67626C0}" dt="2024-04-10T16:18:52.484" v="48" actId="47"/>
        <pc:sldMkLst>
          <pc:docMk/>
          <pc:sldMk cId="1429668923" sldId="311"/>
        </pc:sldMkLst>
      </pc:sldChg>
      <pc:sldChg chg="del">
        <pc:chgData name="Jefferson Passerini" userId="ec684a97d9b6a829" providerId="LiveId" clId="{A8110D1F-C56A-4476-9ED0-A221E67626C0}" dt="2024-04-10T16:18:50.591" v="44" actId="47"/>
        <pc:sldMkLst>
          <pc:docMk/>
          <pc:sldMk cId="530681167" sldId="312"/>
        </pc:sldMkLst>
      </pc:sldChg>
      <pc:sldChg chg="del">
        <pc:chgData name="Jefferson Passerini" userId="ec684a97d9b6a829" providerId="LiveId" clId="{A8110D1F-C56A-4476-9ED0-A221E67626C0}" dt="2024-04-10T16:18:50.944" v="45" actId="47"/>
        <pc:sldMkLst>
          <pc:docMk/>
          <pc:sldMk cId="22609872" sldId="313"/>
        </pc:sldMkLst>
      </pc:sldChg>
      <pc:sldChg chg="del">
        <pc:chgData name="Jefferson Passerini" userId="ec684a97d9b6a829" providerId="LiveId" clId="{A8110D1F-C56A-4476-9ED0-A221E67626C0}" dt="2024-04-10T16:18:51.960" v="47" actId="47"/>
        <pc:sldMkLst>
          <pc:docMk/>
          <pc:sldMk cId="3959958002" sldId="314"/>
        </pc:sldMkLst>
      </pc:sldChg>
      <pc:sldChg chg="del">
        <pc:chgData name="Jefferson Passerini" userId="ec684a97d9b6a829" providerId="LiveId" clId="{A8110D1F-C56A-4476-9ED0-A221E67626C0}" dt="2024-04-10T16:18:51.450" v="46" actId="47"/>
        <pc:sldMkLst>
          <pc:docMk/>
          <pc:sldMk cId="3364087648" sldId="315"/>
        </pc:sldMkLst>
      </pc:sldChg>
      <pc:sldChg chg="del">
        <pc:chgData name="Jefferson Passerini" userId="ec684a97d9b6a829" providerId="LiveId" clId="{A8110D1F-C56A-4476-9ED0-A221E67626C0}" dt="2024-04-10T16:18:52.965" v="49" actId="47"/>
        <pc:sldMkLst>
          <pc:docMk/>
          <pc:sldMk cId="1317984918" sldId="316"/>
        </pc:sldMkLst>
      </pc:sldChg>
      <pc:sldChg chg="del">
        <pc:chgData name="Jefferson Passerini" userId="ec684a97d9b6a829" providerId="LiveId" clId="{A8110D1F-C56A-4476-9ED0-A221E67626C0}" dt="2024-04-10T16:18:53.579" v="50" actId="47"/>
        <pc:sldMkLst>
          <pc:docMk/>
          <pc:sldMk cId="2989884605" sldId="317"/>
        </pc:sldMkLst>
      </pc:sldChg>
      <pc:sldChg chg="del">
        <pc:chgData name="Jefferson Passerini" userId="ec684a97d9b6a829" providerId="LiveId" clId="{A8110D1F-C56A-4476-9ED0-A221E67626C0}" dt="2024-04-10T16:18:54.108" v="51" actId="47"/>
        <pc:sldMkLst>
          <pc:docMk/>
          <pc:sldMk cId="1064546200" sldId="318"/>
        </pc:sldMkLst>
      </pc:sldChg>
      <pc:sldChg chg="del">
        <pc:chgData name="Jefferson Passerini" userId="ec684a97d9b6a829" providerId="LiveId" clId="{A8110D1F-C56A-4476-9ED0-A221E67626C0}" dt="2024-04-10T16:18:54.624" v="52" actId="47"/>
        <pc:sldMkLst>
          <pc:docMk/>
          <pc:sldMk cId="3204853332" sldId="319"/>
        </pc:sldMkLst>
      </pc:sldChg>
      <pc:sldChg chg="del">
        <pc:chgData name="Jefferson Passerini" userId="ec684a97d9b6a829" providerId="LiveId" clId="{A8110D1F-C56A-4476-9ED0-A221E67626C0}" dt="2024-04-10T16:18:55.096" v="53" actId="47"/>
        <pc:sldMkLst>
          <pc:docMk/>
          <pc:sldMk cId="3403162065" sldId="320"/>
        </pc:sldMkLst>
      </pc:sldChg>
      <pc:sldChg chg="del">
        <pc:chgData name="Jefferson Passerini" userId="ec684a97d9b6a829" providerId="LiveId" clId="{A8110D1F-C56A-4476-9ED0-A221E67626C0}" dt="2024-04-10T16:18:55.952" v="54" actId="47"/>
        <pc:sldMkLst>
          <pc:docMk/>
          <pc:sldMk cId="3655215406" sldId="321"/>
        </pc:sldMkLst>
      </pc:sldChg>
      <pc:sldChg chg="del">
        <pc:chgData name="Jefferson Passerini" userId="ec684a97d9b6a829" providerId="LiveId" clId="{A8110D1F-C56A-4476-9ED0-A221E67626C0}" dt="2024-04-10T16:18:56.942" v="55" actId="47"/>
        <pc:sldMkLst>
          <pc:docMk/>
          <pc:sldMk cId="3559243362" sldId="322"/>
        </pc:sldMkLst>
      </pc:sldChg>
      <pc:sldChg chg="del">
        <pc:chgData name="Jefferson Passerini" userId="ec684a97d9b6a829" providerId="LiveId" clId="{A8110D1F-C56A-4476-9ED0-A221E67626C0}" dt="2024-04-10T16:18:57.527" v="56" actId="47"/>
        <pc:sldMkLst>
          <pc:docMk/>
          <pc:sldMk cId="2956732599" sldId="323"/>
        </pc:sldMkLst>
      </pc:sldChg>
      <pc:sldChg chg="del">
        <pc:chgData name="Jefferson Passerini" userId="ec684a97d9b6a829" providerId="LiveId" clId="{A8110D1F-C56A-4476-9ED0-A221E67626C0}" dt="2024-04-10T16:18:58.123" v="57" actId="47"/>
        <pc:sldMkLst>
          <pc:docMk/>
          <pc:sldMk cId="1967746261" sldId="324"/>
        </pc:sldMkLst>
      </pc:sldChg>
      <pc:sldChg chg="del">
        <pc:chgData name="Jefferson Passerini" userId="ec684a97d9b6a829" providerId="LiveId" clId="{A8110D1F-C56A-4476-9ED0-A221E67626C0}" dt="2024-04-10T16:18:58.625" v="58" actId="47"/>
        <pc:sldMkLst>
          <pc:docMk/>
          <pc:sldMk cId="3327465422" sldId="325"/>
        </pc:sldMkLst>
      </pc:sldChg>
      <pc:sldChg chg="del">
        <pc:chgData name="Jefferson Passerini" userId="ec684a97d9b6a829" providerId="LiveId" clId="{A8110D1F-C56A-4476-9ED0-A221E67626C0}" dt="2024-04-10T16:18:59.232" v="59" actId="47"/>
        <pc:sldMkLst>
          <pc:docMk/>
          <pc:sldMk cId="3683861715" sldId="326"/>
        </pc:sldMkLst>
      </pc:sldChg>
      <pc:sldChg chg="del">
        <pc:chgData name="Jefferson Passerini" userId="ec684a97d9b6a829" providerId="LiveId" clId="{A8110D1F-C56A-4476-9ED0-A221E67626C0}" dt="2024-04-10T16:18:59.680" v="60" actId="47"/>
        <pc:sldMkLst>
          <pc:docMk/>
          <pc:sldMk cId="1446907976" sldId="327"/>
        </pc:sldMkLst>
      </pc:sldChg>
      <pc:sldChg chg="del">
        <pc:chgData name="Jefferson Passerini" userId="ec684a97d9b6a829" providerId="LiveId" clId="{A8110D1F-C56A-4476-9ED0-A221E67626C0}" dt="2024-04-10T16:19:00.191" v="61" actId="47"/>
        <pc:sldMkLst>
          <pc:docMk/>
          <pc:sldMk cId="635458956" sldId="328"/>
        </pc:sldMkLst>
      </pc:sldChg>
      <pc:sldChg chg="del">
        <pc:chgData name="Jefferson Passerini" userId="ec684a97d9b6a829" providerId="LiveId" clId="{A8110D1F-C56A-4476-9ED0-A221E67626C0}" dt="2024-04-10T16:19:00.676" v="62" actId="47"/>
        <pc:sldMkLst>
          <pc:docMk/>
          <pc:sldMk cId="1008768862" sldId="329"/>
        </pc:sldMkLst>
      </pc:sldChg>
      <pc:sldChg chg="del">
        <pc:chgData name="Jefferson Passerini" userId="ec684a97d9b6a829" providerId="LiveId" clId="{A8110D1F-C56A-4476-9ED0-A221E67626C0}" dt="2024-04-10T16:19:01.121" v="63" actId="47"/>
        <pc:sldMkLst>
          <pc:docMk/>
          <pc:sldMk cId="687655575" sldId="330"/>
        </pc:sldMkLst>
      </pc:sldChg>
      <pc:sldChg chg="del">
        <pc:chgData name="Jefferson Passerini" userId="ec684a97d9b6a829" providerId="LiveId" clId="{A8110D1F-C56A-4476-9ED0-A221E67626C0}" dt="2024-04-10T16:19:01.626" v="64" actId="47"/>
        <pc:sldMkLst>
          <pc:docMk/>
          <pc:sldMk cId="3866856368" sldId="331"/>
        </pc:sldMkLst>
      </pc:sldChg>
      <pc:sldChg chg="del">
        <pc:chgData name="Jefferson Passerini" userId="ec684a97d9b6a829" providerId="LiveId" clId="{A8110D1F-C56A-4476-9ED0-A221E67626C0}" dt="2024-04-10T16:19:02.113" v="65" actId="47"/>
        <pc:sldMkLst>
          <pc:docMk/>
          <pc:sldMk cId="835963644" sldId="332"/>
        </pc:sldMkLst>
      </pc:sldChg>
      <pc:sldChg chg="del">
        <pc:chgData name="Jefferson Passerini" userId="ec684a97d9b6a829" providerId="LiveId" clId="{A8110D1F-C56A-4476-9ED0-A221E67626C0}" dt="2024-04-10T16:19:02.615" v="66" actId="47"/>
        <pc:sldMkLst>
          <pc:docMk/>
          <pc:sldMk cId="1305759534" sldId="333"/>
        </pc:sldMkLst>
      </pc:sldChg>
      <pc:sldChg chg="del">
        <pc:chgData name="Jefferson Passerini" userId="ec684a97d9b6a829" providerId="LiveId" clId="{A8110D1F-C56A-4476-9ED0-A221E67626C0}" dt="2024-04-10T16:19:03.088" v="67" actId="47"/>
        <pc:sldMkLst>
          <pc:docMk/>
          <pc:sldMk cId="1782403115" sldId="334"/>
        </pc:sldMkLst>
      </pc:sldChg>
      <pc:sldChg chg="del">
        <pc:chgData name="Jefferson Passerini" userId="ec684a97d9b6a829" providerId="LiveId" clId="{A8110D1F-C56A-4476-9ED0-A221E67626C0}" dt="2024-04-10T16:19:03.560" v="68" actId="47"/>
        <pc:sldMkLst>
          <pc:docMk/>
          <pc:sldMk cId="4012670393" sldId="335"/>
        </pc:sldMkLst>
      </pc:sldChg>
      <pc:sldChg chg="del">
        <pc:chgData name="Jefferson Passerini" userId="ec684a97d9b6a829" providerId="LiveId" clId="{A8110D1F-C56A-4476-9ED0-A221E67626C0}" dt="2024-04-10T16:19:04.488" v="70" actId="47"/>
        <pc:sldMkLst>
          <pc:docMk/>
          <pc:sldMk cId="1924532276" sldId="336"/>
        </pc:sldMkLst>
      </pc:sldChg>
      <pc:sldChg chg="del">
        <pc:chgData name="Jefferson Passerini" userId="ec684a97d9b6a829" providerId="LiveId" clId="{A8110D1F-C56A-4476-9ED0-A221E67626C0}" dt="2024-04-10T16:19:04.972" v="71" actId="47"/>
        <pc:sldMkLst>
          <pc:docMk/>
          <pc:sldMk cId="2516119713" sldId="337"/>
        </pc:sldMkLst>
      </pc:sldChg>
      <pc:sldChg chg="del">
        <pc:chgData name="Jefferson Passerini" userId="ec684a97d9b6a829" providerId="LiveId" clId="{A8110D1F-C56A-4476-9ED0-A221E67626C0}" dt="2024-04-10T16:19:04.013" v="69" actId="47"/>
        <pc:sldMkLst>
          <pc:docMk/>
          <pc:sldMk cId="462701343" sldId="338"/>
        </pc:sldMkLst>
      </pc:sldChg>
    </pc:docChg>
  </pc:docChgLst>
  <pc:docChgLst>
    <pc:chgData name="Jefferson Passerini" userId="ec684a97d9b6a829" providerId="LiveId" clId="{7B96159B-FF7E-46B7-9352-BD29FD705E92}"/>
    <pc:docChg chg="undo custSel addSld delSld modSld sldOrd">
      <pc:chgData name="Jefferson Passerini" userId="ec684a97d9b6a829" providerId="LiveId" clId="{7B96159B-FF7E-46B7-9352-BD29FD705E92}" dt="2024-03-10T19:59:20.501" v="4532" actId="1076"/>
      <pc:docMkLst>
        <pc:docMk/>
      </pc:docMkLst>
      <pc:sldChg chg="modSp del mod">
        <pc:chgData name="Jefferson Passerini" userId="ec684a97d9b6a829" providerId="LiveId" clId="{7B96159B-FF7E-46B7-9352-BD29FD705E92}" dt="2024-03-10T12:15:09.654" v="266" actId="2696"/>
        <pc:sldMkLst>
          <pc:docMk/>
          <pc:sldMk cId="0" sldId="257"/>
        </pc:sldMkLst>
        <pc:spChg chg="mod">
          <ac:chgData name="Jefferson Passerini" userId="ec684a97d9b6a829" providerId="LiveId" clId="{7B96159B-FF7E-46B7-9352-BD29FD705E92}" dt="2024-03-10T12:06:55.330" v="1" actId="207"/>
          <ac:spMkLst>
            <pc:docMk/>
            <pc:sldMk cId="0" sldId="257"/>
            <ac:spMk id="4" creationId="{CFC8BCD9-E198-352C-29A4-1A6C3F3395CE}"/>
          </ac:spMkLst>
        </pc:spChg>
      </pc:sldChg>
      <pc:sldChg chg="addSp delSp modSp mod ord">
        <pc:chgData name="Jefferson Passerini" userId="ec684a97d9b6a829" providerId="LiveId" clId="{7B96159B-FF7E-46B7-9352-BD29FD705E92}" dt="2024-03-10T12:18:37.426" v="324"/>
        <pc:sldMkLst>
          <pc:docMk/>
          <pc:sldMk cId="0" sldId="258"/>
        </pc:sldMkLst>
        <pc:spChg chg="mod">
          <ac:chgData name="Jefferson Passerini" userId="ec684a97d9b6a829" providerId="LiveId" clId="{7B96159B-FF7E-46B7-9352-BD29FD705E92}" dt="2024-03-10T12:18:10.850" v="319" actId="1076"/>
          <ac:spMkLst>
            <pc:docMk/>
            <pc:sldMk cId="0" sldId="258"/>
            <ac:spMk id="2" creationId="{8012581F-08CA-A533-6264-EEBCFF2D73FA}"/>
          </ac:spMkLst>
        </pc:spChg>
        <pc:spChg chg="del">
          <ac:chgData name="Jefferson Passerini" userId="ec684a97d9b6a829" providerId="LiveId" clId="{7B96159B-FF7E-46B7-9352-BD29FD705E92}" dt="2024-03-10T12:17:59.739" v="317" actId="478"/>
          <ac:spMkLst>
            <pc:docMk/>
            <pc:sldMk cId="0" sldId="258"/>
            <ac:spMk id="4" creationId="{F4E2120D-ABA2-994D-5263-B8529F5F57BF}"/>
          </ac:spMkLst>
        </pc:spChg>
        <pc:spChg chg="mod">
          <ac:chgData name="Jefferson Passerini" userId="ec684a97d9b6a829" providerId="LiveId" clId="{7B96159B-FF7E-46B7-9352-BD29FD705E92}" dt="2024-03-10T12:18:14.697" v="320" actId="1076"/>
          <ac:spMkLst>
            <pc:docMk/>
            <pc:sldMk cId="0" sldId="258"/>
            <ac:spMk id="5" creationId="{26CD880E-6F7E-B6C5-DB10-DBEDABD5DD57}"/>
          </ac:spMkLst>
        </pc:spChg>
        <pc:spChg chg="add mod">
          <ac:chgData name="Jefferson Passerini" userId="ec684a97d9b6a829" providerId="LiveId" clId="{7B96159B-FF7E-46B7-9352-BD29FD705E92}" dt="2024-03-10T12:18:04.797" v="318"/>
          <ac:spMkLst>
            <pc:docMk/>
            <pc:sldMk cId="0" sldId="258"/>
            <ac:spMk id="7" creationId="{FE2F9F4A-276A-2F6C-B5B4-F971D4A3621B}"/>
          </ac:spMkLst>
        </pc:spChg>
        <pc:picChg chg="mod">
          <ac:chgData name="Jefferson Passerini" userId="ec684a97d9b6a829" providerId="LiveId" clId="{7B96159B-FF7E-46B7-9352-BD29FD705E92}" dt="2024-03-10T12:18:22.824" v="322" actId="1076"/>
          <ac:picMkLst>
            <pc:docMk/>
            <pc:sldMk cId="0" sldId="258"/>
            <ac:picMk id="6" creationId="{744DABE9-3049-FD31-2A6A-B209EBBF39E5}"/>
          </ac:picMkLst>
        </pc:picChg>
      </pc:sldChg>
      <pc:sldChg chg="addSp delSp modSp mod ord">
        <pc:chgData name="Jefferson Passerini" userId="ec684a97d9b6a829" providerId="LiveId" clId="{7B96159B-FF7E-46B7-9352-BD29FD705E92}" dt="2024-03-10T12:24:11.107" v="368" actId="14100"/>
        <pc:sldMkLst>
          <pc:docMk/>
          <pc:sldMk cId="0" sldId="259"/>
        </pc:sldMkLst>
        <pc:spChg chg="mod">
          <ac:chgData name="Jefferson Passerini" userId="ec684a97d9b6a829" providerId="LiveId" clId="{7B96159B-FF7E-46B7-9352-BD29FD705E92}" dt="2024-03-10T12:24:11.107" v="368" actId="14100"/>
          <ac:spMkLst>
            <pc:docMk/>
            <pc:sldMk cId="0" sldId="259"/>
            <ac:spMk id="2" creationId="{A76393C5-8D89-A20F-5C15-0D325BEF7EA6}"/>
          </ac:spMkLst>
        </pc:spChg>
        <pc:spChg chg="del">
          <ac:chgData name="Jefferson Passerini" userId="ec684a97d9b6a829" providerId="LiveId" clId="{7B96159B-FF7E-46B7-9352-BD29FD705E92}" dt="2024-03-10T12:23:52.148" v="364" actId="478"/>
          <ac:spMkLst>
            <pc:docMk/>
            <pc:sldMk cId="0" sldId="259"/>
            <ac:spMk id="4" creationId="{90FB9BF9-3085-C2CF-3331-3AAFAC8ECAE8}"/>
          </ac:spMkLst>
        </pc:spChg>
        <pc:spChg chg="add mod">
          <ac:chgData name="Jefferson Passerini" userId="ec684a97d9b6a829" providerId="LiveId" clId="{7B96159B-FF7E-46B7-9352-BD29FD705E92}" dt="2024-03-10T12:23:55.992" v="365"/>
          <ac:spMkLst>
            <pc:docMk/>
            <pc:sldMk cId="0" sldId="259"/>
            <ac:spMk id="6" creationId="{A8F8ADBF-1764-F6AD-4029-D7F56B30E536}"/>
          </ac:spMkLst>
        </pc:spChg>
      </pc:sldChg>
      <pc:sldChg chg="del">
        <pc:chgData name="Jefferson Passerini" userId="ec684a97d9b6a829" providerId="LiveId" clId="{7B96159B-FF7E-46B7-9352-BD29FD705E92}" dt="2024-03-10T19:52:13.682" v="4321" actId="47"/>
        <pc:sldMkLst>
          <pc:docMk/>
          <pc:sldMk cId="0" sldId="260"/>
        </pc:sldMkLst>
      </pc:sldChg>
      <pc:sldChg chg="del">
        <pc:chgData name="Jefferson Passerini" userId="ec684a97d9b6a829" providerId="LiveId" clId="{7B96159B-FF7E-46B7-9352-BD29FD705E92}" dt="2024-03-10T19:52:16.708" v="4322" actId="47"/>
        <pc:sldMkLst>
          <pc:docMk/>
          <pc:sldMk cId="0" sldId="261"/>
        </pc:sldMkLst>
      </pc:sldChg>
      <pc:sldChg chg="del">
        <pc:chgData name="Jefferson Passerini" userId="ec684a97d9b6a829" providerId="LiveId" clId="{7B96159B-FF7E-46B7-9352-BD29FD705E92}" dt="2024-03-10T19:52:20.477" v="4323" actId="47"/>
        <pc:sldMkLst>
          <pc:docMk/>
          <pc:sldMk cId="0" sldId="262"/>
        </pc:sldMkLst>
      </pc:sldChg>
      <pc:sldChg chg="del">
        <pc:chgData name="Jefferson Passerini" userId="ec684a97d9b6a829" providerId="LiveId" clId="{7B96159B-FF7E-46B7-9352-BD29FD705E92}" dt="2024-03-10T19:53:11.394" v="4331" actId="47"/>
        <pc:sldMkLst>
          <pc:docMk/>
          <pc:sldMk cId="0" sldId="263"/>
        </pc:sldMkLst>
      </pc:sldChg>
      <pc:sldChg chg="del">
        <pc:chgData name="Jefferson Passerini" userId="ec684a97d9b6a829" providerId="LiveId" clId="{7B96159B-FF7E-46B7-9352-BD29FD705E92}" dt="2024-03-10T19:53:18.671" v="4332" actId="47"/>
        <pc:sldMkLst>
          <pc:docMk/>
          <pc:sldMk cId="0" sldId="264"/>
        </pc:sldMkLst>
      </pc:sldChg>
      <pc:sldChg chg="del">
        <pc:chgData name="Jefferson Passerini" userId="ec684a97d9b6a829" providerId="LiveId" clId="{7B96159B-FF7E-46B7-9352-BD29FD705E92}" dt="2024-03-10T19:53:20.281" v="4333" actId="47"/>
        <pc:sldMkLst>
          <pc:docMk/>
          <pc:sldMk cId="0" sldId="265"/>
        </pc:sldMkLst>
      </pc:sldChg>
      <pc:sldChg chg="del">
        <pc:chgData name="Jefferson Passerini" userId="ec684a97d9b6a829" providerId="LiveId" clId="{7B96159B-FF7E-46B7-9352-BD29FD705E92}" dt="2024-03-10T19:53:22.119" v="4334" actId="47"/>
        <pc:sldMkLst>
          <pc:docMk/>
          <pc:sldMk cId="0" sldId="266"/>
        </pc:sldMkLst>
      </pc:sldChg>
      <pc:sldChg chg="del">
        <pc:chgData name="Jefferson Passerini" userId="ec684a97d9b6a829" providerId="LiveId" clId="{7B96159B-FF7E-46B7-9352-BD29FD705E92}" dt="2024-03-10T19:53:28.925" v="4335" actId="47"/>
        <pc:sldMkLst>
          <pc:docMk/>
          <pc:sldMk cId="0" sldId="267"/>
        </pc:sldMkLst>
      </pc:sldChg>
      <pc:sldChg chg="del">
        <pc:chgData name="Jefferson Passerini" userId="ec684a97d9b6a829" providerId="LiveId" clId="{7B96159B-FF7E-46B7-9352-BD29FD705E92}" dt="2024-03-10T19:53:42.412" v="4342" actId="47"/>
        <pc:sldMkLst>
          <pc:docMk/>
          <pc:sldMk cId="0" sldId="268"/>
        </pc:sldMkLst>
      </pc:sldChg>
      <pc:sldChg chg="del">
        <pc:chgData name="Jefferson Passerini" userId="ec684a97d9b6a829" providerId="LiveId" clId="{7B96159B-FF7E-46B7-9352-BD29FD705E92}" dt="2024-03-10T19:53:30.911" v="4336" actId="47"/>
        <pc:sldMkLst>
          <pc:docMk/>
          <pc:sldMk cId="0" sldId="269"/>
        </pc:sldMkLst>
      </pc:sldChg>
      <pc:sldChg chg="del">
        <pc:chgData name="Jefferson Passerini" userId="ec684a97d9b6a829" providerId="LiveId" clId="{7B96159B-FF7E-46B7-9352-BD29FD705E92}" dt="2024-03-10T19:53:32.669" v="4337" actId="47"/>
        <pc:sldMkLst>
          <pc:docMk/>
          <pc:sldMk cId="0" sldId="270"/>
        </pc:sldMkLst>
      </pc:sldChg>
      <pc:sldChg chg="del">
        <pc:chgData name="Jefferson Passerini" userId="ec684a97d9b6a829" providerId="LiveId" clId="{7B96159B-FF7E-46B7-9352-BD29FD705E92}" dt="2024-03-10T19:53:05.103" v="4330" actId="47"/>
        <pc:sldMkLst>
          <pc:docMk/>
          <pc:sldMk cId="0" sldId="271"/>
        </pc:sldMkLst>
      </pc:sldChg>
      <pc:sldChg chg="del">
        <pc:chgData name="Jefferson Passerini" userId="ec684a97d9b6a829" providerId="LiveId" clId="{7B96159B-FF7E-46B7-9352-BD29FD705E92}" dt="2024-03-10T19:53:01.296" v="4329" actId="47"/>
        <pc:sldMkLst>
          <pc:docMk/>
          <pc:sldMk cId="0" sldId="272"/>
        </pc:sldMkLst>
      </pc:sldChg>
      <pc:sldChg chg="del">
        <pc:chgData name="Jefferson Passerini" userId="ec684a97d9b6a829" providerId="LiveId" clId="{7B96159B-FF7E-46B7-9352-BD29FD705E92}" dt="2024-03-10T19:52:59.080" v="4328" actId="47"/>
        <pc:sldMkLst>
          <pc:docMk/>
          <pc:sldMk cId="0" sldId="273"/>
        </pc:sldMkLst>
      </pc:sldChg>
      <pc:sldChg chg="del">
        <pc:chgData name="Jefferson Passerini" userId="ec684a97d9b6a829" providerId="LiveId" clId="{7B96159B-FF7E-46B7-9352-BD29FD705E92}" dt="2024-03-10T19:52:57.771" v="4327" actId="47"/>
        <pc:sldMkLst>
          <pc:docMk/>
          <pc:sldMk cId="0" sldId="274"/>
        </pc:sldMkLst>
      </pc:sldChg>
      <pc:sldChg chg="del">
        <pc:chgData name="Jefferson Passerini" userId="ec684a97d9b6a829" providerId="LiveId" clId="{7B96159B-FF7E-46B7-9352-BD29FD705E92}" dt="2024-03-10T19:52:55.671" v="4326" actId="47"/>
        <pc:sldMkLst>
          <pc:docMk/>
          <pc:sldMk cId="0" sldId="275"/>
        </pc:sldMkLst>
      </pc:sldChg>
      <pc:sldChg chg="del">
        <pc:chgData name="Jefferson Passerini" userId="ec684a97d9b6a829" providerId="LiveId" clId="{7B96159B-FF7E-46B7-9352-BD29FD705E92}" dt="2024-03-10T19:52:53.502" v="4324" actId="47"/>
        <pc:sldMkLst>
          <pc:docMk/>
          <pc:sldMk cId="0" sldId="276"/>
        </pc:sldMkLst>
      </pc:sldChg>
      <pc:sldChg chg="del">
        <pc:chgData name="Jefferson Passerini" userId="ec684a97d9b6a829" providerId="LiveId" clId="{7B96159B-FF7E-46B7-9352-BD29FD705E92}" dt="2024-03-10T19:52:54.225" v="4325" actId="47"/>
        <pc:sldMkLst>
          <pc:docMk/>
          <pc:sldMk cId="0" sldId="277"/>
        </pc:sldMkLst>
      </pc:sldChg>
      <pc:sldChg chg="del">
        <pc:chgData name="Jefferson Passerini" userId="ec684a97d9b6a829" providerId="LiveId" clId="{7B96159B-FF7E-46B7-9352-BD29FD705E92}" dt="2024-03-10T19:53:34.494" v="4338" actId="47"/>
        <pc:sldMkLst>
          <pc:docMk/>
          <pc:sldMk cId="0" sldId="278"/>
        </pc:sldMkLst>
      </pc:sldChg>
      <pc:sldChg chg="del">
        <pc:chgData name="Jefferson Passerini" userId="ec684a97d9b6a829" providerId="LiveId" clId="{7B96159B-FF7E-46B7-9352-BD29FD705E92}" dt="2024-03-10T19:53:35.454" v="4339" actId="47"/>
        <pc:sldMkLst>
          <pc:docMk/>
          <pc:sldMk cId="0" sldId="279"/>
        </pc:sldMkLst>
      </pc:sldChg>
      <pc:sldChg chg="del">
        <pc:chgData name="Jefferson Passerini" userId="ec684a97d9b6a829" providerId="LiveId" clId="{7B96159B-FF7E-46B7-9352-BD29FD705E92}" dt="2024-03-10T19:53:36.940" v="4340" actId="47"/>
        <pc:sldMkLst>
          <pc:docMk/>
          <pc:sldMk cId="0" sldId="280"/>
        </pc:sldMkLst>
      </pc:sldChg>
      <pc:sldChg chg="del">
        <pc:chgData name="Jefferson Passerini" userId="ec684a97d9b6a829" providerId="LiveId" clId="{7B96159B-FF7E-46B7-9352-BD29FD705E92}" dt="2024-03-10T19:53:38.011" v="4341" actId="47"/>
        <pc:sldMkLst>
          <pc:docMk/>
          <pc:sldMk cId="0" sldId="281"/>
        </pc:sldMkLst>
      </pc:sldChg>
      <pc:sldChg chg="del">
        <pc:chgData name="Jefferson Passerini" userId="ec684a97d9b6a829" providerId="LiveId" clId="{7B96159B-FF7E-46B7-9352-BD29FD705E92}" dt="2024-03-10T19:54:08.509" v="4343" actId="47"/>
        <pc:sldMkLst>
          <pc:docMk/>
          <pc:sldMk cId="0" sldId="282"/>
        </pc:sldMkLst>
      </pc:sldChg>
      <pc:sldChg chg="del">
        <pc:chgData name="Jefferson Passerini" userId="ec684a97d9b6a829" providerId="LiveId" clId="{7B96159B-FF7E-46B7-9352-BD29FD705E92}" dt="2024-03-10T19:54:08.509" v="4343" actId="47"/>
        <pc:sldMkLst>
          <pc:docMk/>
          <pc:sldMk cId="0" sldId="283"/>
        </pc:sldMkLst>
      </pc:sldChg>
      <pc:sldChg chg="del">
        <pc:chgData name="Jefferson Passerini" userId="ec684a97d9b6a829" providerId="LiveId" clId="{7B96159B-FF7E-46B7-9352-BD29FD705E92}" dt="2024-03-10T19:54:08.509" v="4343" actId="47"/>
        <pc:sldMkLst>
          <pc:docMk/>
          <pc:sldMk cId="0" sldId="284"/>
        </pc:sldMkLst>
      </pc:sldChg>
      <pc:sldChg chg="del">
        <pc:chgData name="Jefferson Passerini" userId="ec684a97d9b6a829" providerId="LiveId" clId="{7B96159B-FF7E-46B7-9352-BD29FD705E92}" dt="2024-03-10T19:54:08.509" v="4343" actId="47"/>
        <pc:sldMkLst>
          <pc:docMk/>
          <pc:sldMk cId="0" sldId="285"/>
        </pc:sldMkLst>
      </pc:sldChg>
      <pc:sldChg chg="del">
        <pc:chgData name="Jefferson Passerini" userId="ec684a97d9b6a829" providerId="LiveId" clId="{7B96159B-FF7E-46B7-9352-BD29FD705E92}" dt="2024-03-10T19:54:08.509" v="4343" actId="47"/>
        <pc:sldMkLst>
          <pc:docMk/>
          <pc:sldMk cId="0" sldId="286"/>
        </pc:sldMkLst>
      </pc:sldChg>
      <pc:sldChg chg="addSp delSp modSp mod">
        <pc:chgData name="Jefferson Passerini" userId="ec684a97d9b6a829" providerId="LiveId" clId="{7B96159B-FF7E-46B7-9352-BD29FD705E92}" dt="2024-03-10T12:14:44.031" v="265" actId="20577"/>
        <pc:sldMkLst>
          <pc:docMk/>
          <pc:sldMk cId="1879529569" sldId="287"/>
        </pc:sldMkLst>
        <pc:spChg chg="del">
          <ac:chgData name="Jefferson Passerini" userId="ec684a97d9b6a829" providerId="LiveId" clId="{7B96159B-FF7E-46B7-9352-BD29FD705E92}" dt="2024-03-10T12:07:07.268" v="3" actId="478"/>
          <ac:spMkLst>
            <pc:docMk/>
            <pc:sldMk cId="1879529569" sldId="287"/>
            <ac:spMk id="2" creationId="{0E7F10DF-68A2-BA32-7CD2-094C2AA4FD11}"/>
          </ac:spMkLst>
        </pc:spChg>
        <pc:spChg chg="mod">
          <ac:chgData name="Jefferson Passerini" userId="ec684a97d9b6a829" providerId="LiveId" clId="{7B96159B-FF7E-46B7-9352-BD29FD705E92}" dt="2024-03-10T12:14:44.031" v="265" actId="20577"/>
          <ac:spMkLst>
            <pc:docMk/>
            <pc:sldMk cId="1879529569" sldId="287"/>
            <ac:spMk id="3" creationId="{212081E4-07F6-C689-2ACC-B6CADD634983}"/>
          </ac:spMkLst>
        </pc:spChg>
        <pc:spChg chg="add mod">
          <ac:chgData name="Jefferson Passerini" userId="ec684a97d9b6a829" providerId="LiveId" clId="{7B96159B-FF7E-46B7-9352-BD29FD705E92}" dt="2024-03-10T12:07:00.848" v="2"/>
          <ac:spMkLst>
            <pc:docMk/>
            <pc:sldMk cId="1879529569" sldId="287"/>
            <ac:spMk id="4" creationId="{5EA05B02-D80D-3624-D3E0-6EB75542A97B}"/>
          </ac:spMkLst>
        </pc:spChg>
      </pc:sldChg>
      <pc:sldChg chg="addSp delSp modSp add mod">
        <pc:chgData name="Jefferson Passerini" userId="ec684a97d9b6a829" providerId="LiveId" clId="{7B96159B-FF7E-46B7-9352-BD29FD705E92}" dt="2024-03-10T12:28:09.428" v="384" actId="1076"/>
        <pc:sldMkLst>
          <pc:docMk/>
          <pc:sldMk cId="2070466441" sldId="288"/>
        </pc:sldMkLst>
        <pc:spChg chg="add del mod">
          <ac:chgData name="Jefferson Passerini" userId="ec684a97d9b6a829" providerId="LiveId" clId="{7B96159B-FF7E-46B7-9352-BD29FD705E92}" dt="2024-03-10T12:16:04.850" v="282" actId="478"/>
          <ac:spMkLst>
            <pc:docMk/>
            <pc:sldMk cId="2070466441" sldId="288"/>
            <ac:spMk id="2" creationId="{AC923A94-524B-07EF-37D2-EBB40BC65DDA}"/>
          </ac:spMkLst>
        </pc:spChg>
        <pc:spChg chg="mod">
          <ac:chgData name="Jefferson Passerini" userId="ec684a97d9b6a829" providerId="LiveId" clId="{7B96159B-FF7E-46B7-9352-BD29FD705E92}" dt="2024-03-10T12:28:09.428" v="384" actId="1076"/>
          <ac:spMkLst>
            <pc:docMk/>
            <pc:sldMk cId="2070466441" sldId="288"/>
            <ac:spMk id="3" creationId="{212081E4-07F6-C689-2ACC-B6CADD634983}"/>
          </ac:spMkLst>
        </pc:spChg>
        <pc:picChg chg="add mod">
          <ac:chgData name="Jefferson Passerini" userId="ec684a97d9b6a829" providerId="LiveId" clId="{7B96159B-FF7E-46B7-9352-BD29FD705E92}" dt="2024-03-10T12:22:47.208" v="360" actId="1076"/>
          <ac:picMkLst>
            <pc:docMk/>
            <pc:sldMk cId="2070466441" sldId="288"/>
            <ac:picMk id="6" creationId="{A6EB47F3-A14F-770A-6B3F-28ABE83442F8}"/>
          </ac:picMkLst>
        </pc:picChg>
      </pc:sldChg>
      <pc:sldChg chg="addSp delSp modSp add mod setBg">
        <pc:chgData name="Jefferson Passerini" userId="ec684a97d9b6a829" providerId="LiveId" clId="{7B96159B-FF7E-46B7-9352-BD29FD705E92}" dt="2024-03-10T12:27:02.112" v="382" actId="14100"/>
        <pc:sldMkLst>
          <pc:docMk/>
          <pc:sldMk cId="3987549188" sldId="289"/>
        </pc:sldMkLst>
        <pc:spChg chg="mod ord">
          <ac:chgData name="Jefferson Passerini" userId="ec684a97d9b6a829" providerId="LiveId" clId="{7B96159B-FF7E-46B7-9352-BD29FD705E92}" dt="2024-03-10T12:27:02.112" v="382" actId="14100"/>
          <ac:spMkLst>
            <pc:docMk/>
            <pc:sldMk cId="3987549188" sldId="289"/>
            <ac:spMk id="3" creationId="{212081E4-07F6-C689-2ACC-B6CADD634983}"/>
          </ac:spMkLst>
        </pc:spChg>
        <pc:spChg chg="mod">
          <ac:chgData name="Jefferson Passerini" userId="ec684a97d9b6a829" providerId="LiveId" clId="{7B96159B-FF7E-46B7-9352-BD29FD705E92}" dt="2024-03-10T12:26:51.700" v="378" actId="26606"/>
          <ac:spMkLst>
            <pc:docMk/>
            <pc:sldMk cId="3987549188" sldId="289"/>
            <ac:spMk id="4" creationId="{5EA05B02-D80D-3624-D3E0-6EB75542A97B}"/>
          </ac:spMkLst>
        </pc:spChg>
        <pc:spChg chg="add del">
          <ac:chgData name="Jefferson Passerini" userId="ec684a97d9b6a829" providerId="LiveId" clId="{7B96159B-FF7E-46B7-9352-BD29FD705E92}" dt="2024-03-10T12:26:51.700" v="378" actId="26606"/>
          <ac:spMkLst>
            <pc:docMk/>
            <pc:sldMk cId="3987549188" sldId="289"/>
            <ac:spMk id="9" creationId="{B6FACB3C-9069-4791-BC5C-0DB7CD19B853}"/>
          </ac:spMkLst>
        </pc:spChg>
        <pc:spChg chg="add del">
          <ac:chgData name="Jefferson Passerini" userId="ec684a97d9b6a829" providerId="LiveId" clId="{7B96159B-FF7E-46B7-9352-BD29FD705E92}" dt="2024-03-10T12:26:51.700" v="378" actId="26606"/>
          <ac:spMkLst>
            <pc:docMk/>
            <pc:sldMk cId="3987549188" sldId="289"/>
            <ac:spMk id="11" creationId="{71F2038E-D777-4B76-81DD-DD13EE91B9DD}"/>
          </ac:spMkLst>
        </pc:spChg>
        <pc:grpChg chg="add del">
          <ac:chgData name="Jefferson Passerini" userId="ec684a97d9b6a829" providerId="LiveId" clId="{7B96159B-FF7E-46B7-9352-BD29FD705E92}" dt="2024-03-10T12:26:51.700" v="378" actId="26606"/>
          <ac:grpSpMkLst>
            <pc:docMk/>
            <pc:sldMk cId="3987549188" sldId="289"/>
            <ac:grpSpMk id="13" creationId="{DD354807-230F-4402-B1B9-F733A8F1F190}"/>
          </ac:grpSpMkLst>
        </pc:grpChg>
        <pc:picChg chg="add mod">
          <ac:chgData name="Jefferson Passerini" userId="ec684a97d9b6a829" providerId="LiveId" clId="{7B96159B-FF7E-46B7-9352-BD29FD705E92}" dt="2024-03-10T12:26:59.824" v="381" actId="1076"/>
          <ac:picMkLst>
            <pc:docMk/>
            <pc:sldMk cId="3987549188" sldId="289"/>
            <ac:picMk id="2" creationId="{D66AB073-B646-67F7-0D68-0198703757D8}"/>
          </ac:picMkLst>
        </pc:picChg>
      </pc:sldChg>
      <pc:sldChg chg="modSp add mod">
        <pc:chgData name="Jefferson Passerini" userId="ec684a97d9b6a829" providerId="LiveId" clId="{7B96159B-FF7E-46B7-9352-BD29FD705E92}" dt="2024-03-10T12:36:17.790" v="432" actId="790"/>
        <pc:sldMkLst>
          <pc:docMk/>
          <pc:sldMk cId="2477435955" sldId="290"/>
        </pc:sldMkLst>
        <pc:spChg chg="mod">
          <ac:chgData name="Jefferson Passerini" userId="ec684a97d9b6a829" providerId="LiveId" clId="{7B96159B-FF7E-46B7-9352-BD29FD705E92}" dt="2024-03-10T12:36:17.790" v="432" actId="790"/>
          <ac:spMkLst>
            <pc:docMk/>
            <pc:sldMk cId="2477435955" sldId="290"/>
            <ac:spMk id="3" creationId="{212081E4-07F6-C689-2ACC-B6CADD634983}"/>
          </ac:spMkLst>
        </pc:spChg>
        <pc:picChg chg="mod">
          <ac:chgData name="Jefferson Passerini" userId="ec684a97d9b6a829" providerId="LiveId" clId="{7B96159B-FF7E-46B7-9352-BD29FD705E92}" dt="2024-03-10T12:32:51.801" v="430" actId="1076"/>
          <ac:picMkLst>
            <pc:docMk/>
            <pc:sldMk cId="2477435955" sldId="290"/>
            <ac:picMk id="2" creationId="{D66AB073-B646-67F7-0D68-0198703757D8}"/>
          </ac:picMkLst>
        </pc:picChg>
      </pc:sldChg>
      <pc:sldChg chg="modSp add mod">
        <pc:chgData name="Jefferson Passerini" userId="ec684a97d9b6a829" providerId="LiveId" clId="{7B96159B-FF7E-46B7-9352-BD29FD705E92}" dt="2024-03-10T12:39:20.490" v="465" actId="20577"/>
        <pc:sldMkLst>
          <pc:docMk/>
          <pc:sldMk cId="3794449016" sldId="291"/>
        </pc:sldMkLst>
        <pc:spChg chg="mod">
          <ac:chgData name="Jefferson Passerini" userId="ec684a97d9b6a829" providerId="LiveId" clId="{7B96159B-FF7E-46B7-9352-BD29FD705E92}" dt="2024-03-10T12:39:20.490" v="465" actId="20577"/>
          <ac:spMkLst>
            <pc:docMk/>
            <pc:sldMk cId="3794449016" sldId="291"/>
            <ac:spMk id="3" creationId="{212081E4-07F6-C689-2ACC-B6CADD634983}"/>
          </ac:spMkLst>
        </pc:spChg>
      </pc:sldChg>
      <pc:sldChg chg="modSp add mod">
        <pc:chgData name="Jefferson Passerini" userId="ec684a97d9b6a829" providerId="LiveId" clId="{7B96159B-FF7E-46B7-9352-BD29FD705E92}" dt="2024-03-10T12:42:29.597" v="488" actId="1076"/>
        <pc:sldMkLst>
          <pc:docMk/>
          <pc:sldMk cId="847967608" sldId="292"/>
        </pc:sldMkLst>
        <pc:spChg chg="mod">
          <ac:chgData name="Jefferson Passerini" userId="ec684a97d9b6a829" providerId="LiveId" clId="{7B96159B-FF7E-46B7-9352-BD29FD705E92}" dt="2024-03-10T12:42:29.597" v="488" actId="1076"/>
          <ac:spMkLst>
            <pc:docMk/>
            <pc:sldMk cId="847967608" sldId="292"/>
            <ac:spMk id="3" creationId="{212081E4-07F6-C689-2ACC-B6CADD634983}"/>
          </ac:spMkLst>
        </pc:spChg>
      </pc:sldChg>
      <pc:sldChg chg="addSp delSp modSp add mod">
        <pc:chgData name="Jefferson Passerini" userId="ec684a97d9b6a829" providerId="LiveId" clId="{7B96159B-FF7E-46B7-9352-BD29FD705E92}" dt="2024-03-10T18:42:11.323" v="555" actId="1076"/>
        <pc:sldMkLst>
          <pc:docMk/>
          <pc:sldMk cId="344186368" sldId="293"/>
        </pc:sldMkLst>
        <pc:spChg chg="mod">
          <ac:chgData name="Jefferson Passerini" userId="ec684a97d9b6a829" providerId="LiveId" clId="{7B96159B-FF7E-46B7-9352-BD29FD705E92}" dt="2024-03-10T18:41:04.458" v="524" actId="27636"/>
          <ac:spMkLst>
            <pc:docMk/>
            <pc:sldMk cId="344186368" sldId="293"/>
            <ac:spMk id="3" creationId="{212081E4-07F6-C689-2ACC-B6CADD634983}"/>
          </ac:spMkLst>
        </pc:spChg>
        <pc:spChg chg="add mod">
          <ac:chgData name="Jefferson Passerini" userId="ec684a97d9b6a829" providerId="LiveId" clId="{7B96159B-FF7E-46B7-9352-BD29FD705E92}" dt="2024-03-10T18:41:17.919" v="548" actId="27636"/>
          <ac:spMkLst>
            <pc:docMk/>
            <pc:sldMk cId="344186368" sldId="293"/>
            <ac:spMk id="5" creationId="{CECB6726-B9C3-6698-A5F2-83D4F71D0002}"/>
          </ac:spMkLst>
        </pc:spChg>
        <pc:picChg chg="del">
          <ac:chgData name="Jefferson Passerini" userId="ec684a97d9b6a829" providerId="LiveId" clId="{7B96159B-FF7E-46B7-9352-BD29FD705E92}" dt="2024-03-10T18:40:59.182" v="521" actId="478"/>
          <ac:picMkLst>
            <pc:docMk/>
            <pc:sldMk cId="344186368" sldId="293"/>
            <ac:picMk id="2" creationId="{D66AB073-B646-67F7-0D68-0198703757D8}"/>
          </ac:picMkLst>
        </pc:picChg>
        <pc:picChg chg="add mod">
          <ac:chgData name="Jefferson Passerini" userId="ec684a97d9b6a829" providerId="LiveId" clId="{7B96159B-FF7E-46B7-9352-BD29FD705E92}" dt="2024-03-10T18:41:42.901" v="551" actId="14100"/>
          <ac:picMkLst>
            <pc:docMk/>
            <pc:sldMk cId="344186368" sldId="293"/>
            <ac:picMk id="7" creationId="{76E63D3E-1DDC-82DB-96D5-9E9E8A22344E}"/>
          </ac:picMkLst>
        </pc:picChg>
        <pc:picChg chg="add mod">
          <ac:chgData name="Jefferson Passerini" userId="ec684a97d9b6a829" providerId="LiveId" clId="{7B96159B-FF7E-46B7-9352-BD29FD705E92}" dt="2024-03-10T18:42:11.323" v="555" actId="1076"/>
          <ac:picMkLst>
            <pc:docMk/>
            <pc:sldMk cId="344186368" sldId="293"/>
            <ac:picMk id="9" creationId="{06317B70-742B-B3FE-2CB5-54FE8890D88A}"/>
          </ac:picMkLst>
        </pc:picChg>
      </pc:sldChg>
      <pc:sldChg chg="addSp delSp modSp add mod">
        <pc:chgData name="Jefferson Passerini" userId="ec684a97d9b6a829" providerId="LiveId" clId="{7B96159B-FF7E-46B7-9352-BD29FD705E92}" dt="2024-03-10T19:16:25.113" v="1355" actId="20577"/>
        <pc:sldMkLst>
          <pc:docMk/>
          <pc:sldMk cId="2994317039" sldId="294"/>
        </pc:sldMkLst>
        <pc:spChg chg="mod">
          <ac:chgData name="Jefferson Passerini" userId="ec684a97d9b6a829" providerId="LiveId" clId="{7B96159B-FF7E-46B7-9352-BD29FD705E92}" dt="2024-03-10T18:43:22.934" v="611" actId="20577"/>
          <ac:spMkLst>
            <pc:docMk/>
            <pc:sldMk cId="2994317039" sldId="294"/>
            <ac:spMk id="3" creationId="{212081E4-07F6-C689-2ACC-B6CADD634983}"/>
          </ac:spMkLst>
        </pc:spChg>
        <pc:spChg chg="mod">
          <ac:chgData name="Jefferson Passerini" userId="ec684a97d9b6a829" providerId="LiveId" clId="{7B96159B-FF7E-46B7-9352-BD29FD705E92}" dt="2024-03-10T18:43:30.498" v="613" actId="27636"/>
          <ac:spMkLst>
            <pc:docMk/>
            <pc:sldMk cId="2994317039" sldId="294"/>
            <ac:spMk id="5" creationId="{CECB6726-B9C3-6698-A5F2-83D4F71D0002}"/>
          </ac:spMkLst>
        </pc:spChg>
        <pc:spChg chg="add mod">
          <ac:chgData name="Jefferson Passerini" userId="ec684a97d9b6a829" providerId="LiveId" clId="{7B96159B-FF7E-46B7-9352-BD29FD705E92}" dt="2024-03-10T19:16:25.113" v="1355" actId="20577"/>
          <ac:spMkLst>
            <pc:docMk/>
            <pc:sldMk cId="2994317039" sldId="294"/>
            <ac:spMk id="11" creationId="{93AF4BEB-675C-C3F9-DFB4-4076B781F630}"/>
          </ac:spMkLst>
        </pc:spChg>
        <pc:picChg chg="add mod">
          <ac:chgData name="Jefferson Passerini" userId="ec684a97d9b6a829" providerId="LiveId" clId="{7B96159B-FF7E-46B7-9352-BD29FD705E92}" dt="2024-03-10T18:44:06.931" v="618" actId="1076"/>
          <ac:picMkLst>
            <pc:docMk/>
            <pc:sldMk cId="2994317039" sldId="294"/>
            <ac:picMk id="6" creationId="{70B649ED-A648-697A-C76A-2F57FF07F758}"/>
          </ac:picMkLst>
        </pc:picChg>
        <pc:picChg chg="del">
          <ac:chgData name="Jefferson Passerini" userId="ec684a97d9b6a829" providerId="LiveId" clId="{7B96159B-FF7E-46B7-9352-BD29FD705E92}" dt="2024-03-10T18:42:57.648" v="557" actId="478"/>
          <ac:picMkLst>
            <pc:docMk/>
            <pc:sldMk cId="2994317039" sldId="294"/>
            <ac:picMk id="7" creationId="{76E63D3E-1DDC-82DB-96D5-9E9E8A22344E}"/>
          </ac:picMkLst>
        </pc:picChg>
        <pc:picChg chg="del">
          <ac:chgData name="Jefferson Passerini" userId="ec684a97d9b6a829" providerId="LiveId" clId="{7B96159B-FF7E-46B7-9352-BD29FD705E92}" dt="2024-03-10T18:42:58.439" v="558" actId="478"/>
          <ac:picMkLst>
            <pc:docMk/>
            <pc:sldMk cId="2994317039" sldId="294"/>
            <ac:picMk id="9" creationId="{06317B70-742B-B3FE-2CB5-54FE8890D88A}"/>
          </ac:picMkLst>
        </pc:picChg>
        <pc:picChg chg="add mod">
          <ac:chgData name="Jefferson Passerini" userId="ec684a97d9b6a829" providerId="LiveId" clId="{7B96159B-FF7E-46B7-9352-BD29FD705E92}" dt="2024-03-10T18:45:39.941" v="621" actId="14100"/>
          <ac:picMkLst>
            <pc:docMk/>
            <pc:sldMk cId="2994317039" sldId="294"/>
            <ac:picMk id="10" creationId="{28953680-F63C-00E9-55FD-E973429A6B21}"/>
          </ac:picMkLst>
        </pc:picChg>
      </pc:sldChg>
      <pc:sldChg chg="addSp delSp modSp add mod">
        <pc:chgData name="Jefferson Passerini" userId="ec684a97d9b6a829" providerId="LiveId" clId="{7B96159B-FF7E-46B7-9352-BD29FD705E92}" dt="2024-03-10T18:47:44.022" v="680" actId="1076"/>
        <pc:sldMkLst>
          <pc:docMk/>
          <pc:sldMk cId="867337325" sldId="295"/>
        </pc:sldMkLst>
        <pc:spChg chg="mod">
          <ac:chgData name="Jefferson Passerini" userId="ec684a97d9b6a829" providerId="LiveId" clId="{7B96159B-FF7E-46B7-9352-BD29FD705E92}" dt="2024-03-10T18:46:38.930" v="646" actId="20577"/>
          <ac:spMkLst>
            <pc:docMk/>
            <pc:sldMk cId="867337325" sldId="295"/>
            <ac:spMk id="3" creationId="{212081E4-07F6-C689-2ACC-B6CADD634983}"/>
          </ac:spMkLst>
        </pc:spChg>
        <pc:spChg chg="mod">
          <ac:chgData name="Jefferson Passerini" userId="ec684a97d9b6a829" providerId="LiveId" clId="{7B96159B-FF7E-46B7-9352-BD29FD705E92}" dt="2024-03-10T18:46:49.986" v="670" actId="20577"/>
          <ac:spMkLst>
            <pc:docMk/>
            <pc:sldMk cId="867337325" sldId="295"/>
            <ac:spMk id="5" creationId="{CECB6726-B9C3-6698-A5F2-83D4F71D0002}"/>
          </ac:spMkLst>
        </pc:spChg>
        <pc:picChg chg="del">
          <ac:chgData name="Jefferson Passerini" userId="ec684a97d9b6a829" providerId="LiveId" clId="{7B96159B-FF7E-46B7-9352-BD29FD705E92}" dt="2024-03-10T18:46:53.073" v="671" actId="478"/>
          <ac:picMkLst>
            <pc:docMk/>
            <pc:sldMk cId="867337325" sldId="295"/>
            <ac:picMk id="6" creationId="{70B649ED-A648-697A-C76A-2F57FF07F758}"/>
          </ac:picMkLst>
        </pc:picChg>
        <pc:picChg chg="add mod">
          <ac:chgData name="Jefferson Passerini" userId="ec684a97d9b6a829" providerId="LiveId" clId="{7B96159B-FF7E-46B7-9352-BD29FD705E92}" dt="2024-03-10T18:47:19.391" v="676" actId="1076"/>
          <ac:picMkLst>
            <pc:docMk/>
            <pc:sldMk cId="867337325" sldId="295"/>
            <ac:picMk id="7" creationId="{EC0A15F7-85C6-1DC4-284B-1873A9E66B43}"/>
          </ac:picMkLst>
        </pc:picChg>
        <pc:picChg chg="add mod">
          <ac:chgData name="Jefferson Passerini" userId="ec684a97d9b6a829" providerId="LiveId" clId="{7B96159B-FF7E-46B7-9352-BD29FD705E92}" dt="2024-03-10T18:47:44.022" v="680" actId="1076"/>
          <ac:picMkLst>
            <pc:docMk/>
            <pc:sldMk cId="867337325" sldId="295"/>
            <ac:picMk id="9" creationId="{4CCEFFAF-E67D-8FA9-85DA-D589C75F2651}"/>
          </ac:picMkLst>
        </pc:picChg>
        <pc:picChg chg="del">
          <ac:chgData name="Jefferson Passerini" userId="ec684a97d9b6a829" providerId="LiveId" clId="{7B96159B-FF7E-46B7-9352-BD29FD705E92}" dt="2024-03-10T18:46:53.880" v="672" actId="478"/>
          <ac:picMkLst>
            <pc:docMk/>
            <pc:sldMk cId="867337325" sldId="295"/>
            <ac:picMk id="10" creationId="{28953680-F63C-00E9-55FD-E973429A6B21}"/>
          </ac:picMkLst>
        </pc:picChg>
      </pc:sldChg>
      <pc:sldChg chg="addSp delSp modSp add mod">
        <pc:chgData name="Jefferson Passerini" userId="ec684a97d9b6a829" providerId="LiveId" clId="{7B96159B-FF7E-46B7-9352-BD29FD705E92}" dt="2024-03-10T18:50:31.615" v="779" actId="27636"/>
        <pc:sldMkLst>
          <pc:docMk/>
          <pc:sldMk cId="968053635" sldId="296"/>
        </pc:sldMkLst>
        <pc:spChg chg="mod">
          <ac:chgData name="Jefferson Passerini" userId="ec684a97d9b6a829" providerId="LiveId" clId="{7B96159B-FF7E-46B7-9352-BD29FD705E92}" dt="2024-03-10T18:50:23.539" v="775" actId="20577"/>
          <ac:spMkLst>
            <pc:docMk/>
            <pc:sldMk cId="968053635" sldId="296"/>
            <ac:spMk id="3" creationId="{212081E4-07F6-C689-2ACC-B6CADD634983}"/>
          </ac:spMkLst>
        </pc:spChg>
        <pc:spChg chg="mod">
          <ac:chgData name="Jefferson Passerini" userId="ec684a97d9b6a829" providerId="LiveId" clId="{7B96159B-FF7E-46B7-9352-BD29FD705E92}" dt="2024-03-10T18:50:31.615" v="779" actId="27636"/>
          <ac:spMkLst>
            <pc:docMk/>
            <pc:sldMk cId="968053635" sldId="296"/>
            <ac:spMk id="5" creationId="{CECB6726-B9C3-6698-A5F2-83D4F71D0002}"/>
          </ac:spMkLst>
        </pc:spChg>
        <pc:picChg chg="add mod ord">
          <ac:chgData name="Jefferson Passerini" userId="ec684a97d9b6a829" providerId="LiveId" clId="{7B96159B-FF7E-46B7-9352-BD29FD705E92}" dt="2024-03-10T18:49:56.750" v="700" actId="14100"/>
          <ac:picMkLst>
            <pc:docMk/>
            <pc:sldMk cId="968053635" sldId="296"/>
            <ac:picMk id="6" creationId="{B2578EEB-ACF8-0CA3-7D36-BDA9E753EB7A}"/>
          </ac:picMkLst>
        </pc:picChg>
        <pc:picChg chg="del">
          <ac:chgData name="Jefferson Passerini" userId="ec684a97d9b6a829" providerId="LiveId" clId="{7B96159B-FF7E-46B7-9352-BD29FD705E92}" dt="2024-03-10T18:48:32.939" v="682" actId="478"/>
          <ac:picMkLst>
            <pc:docMk/>
            <pc:sldMk cId="968053635" sldId="296"/>
            <ac:picMk id="7" creationId="{EC0A15F7-85C6-1DC4-284B-1873A9E66B43}"/>
          </ac:picMkLst>
        </pc:picChg>
        <pc:picChg chg="del">
          <ac:chgData name="Jefferson Passerini" userId="ec684a97d9b6a829" providerId="LiveId" clId="{7B96159B-FF7E-46B7-9352-BD29FD705E92}" dt="2024-03-10T18:48:33.739" v="683" actId="478"/>
          <ac:picMkLst>
            <pc:docMk/>
            <pc:sldMk cId="968053635" sldId="296"/>
            <ac:picMk id="9" creationId="{4CCEFFAF-E67D-8FA9-85DA-D589C75F2651}"/>
          </ac:picMkLst>
        </pc:picChg>
        <pc:picChg chg="add mod ord">
          <ac:chgData name="Jefferson Passerini" userId="ec684a97d9b6a829" providerId="LiveId" clId="{7B96159B-FF7E-46B7-9352-BD29FD705E92}" dt="2024-03-10T18:49:50.473" v="698" actId="167"/>
          <ac:picMkLst>
            <pc:docMk/>
            <pc:sldMk cId="968053635" sldId="296"/>
            <ac:picMk id="10" creationId="{E2286D2B-E180-DE21-6E04-56BE5E675189}"/>
          </ac:picMkLst>
        </pc:picChg>
      </pc:sldChg>
      <pc:sldChg chg="addSp delSp modSp add mod ord">
        <pc:chgData name="Jefferson Passerini" userId="ec684a97d9b6a829" providerId="LiveId" clId="{7B96159B-FF7E-46B7-9352-BD29FD705E92}" dt="2024-03-10T18:53:52.118" v="879" actId="1076"/>
        <pc:sldMkLst>
          <pc:docMk/>
          <pc:sldMk cId="2178763926" sldId="297"/>
        </pc:sldMkLst>
        <pc:spChg chg="mod">
          <ac:chgData name="Jefferson Passerini" userId="ec684a97d9b6a829" providerId="LiveId" clId="{7B96159B-FF7E-46B7-9352-BD29FD705E92}" dt="2024-03-10T18:52:55.442" v="875" actId="1076"/>
          <ac:spMkLst>
            <pc:docMk/>
            <pc:sldMk cId="2178763926" sldId="297"/>
            <ac:spMk id="3" creationId="{212081E4-07F6-C689-2ACC-B6CADD634983}"/>
          </ac:spMkLst>
        </pc:spChg>
        <pc:spChg chg="mod">
          <ac:chgData name="Jefferson Passerini" userId="ec684a97d9b6a829" providerId="LiveId" clId="{7B96159B-FF7E-46B7-9352-BD29FD705E92}" dt="2024-03-10T18:53:50.231" v="878" actId="1076"/>
          <ac:spMkLst>
            <pc:docMk/>
            <pc:sldMk cId="2178763926" sldId="297"/>
            <ac:spMk id="5" creationId="{CECB6726-B9C3-6698-A5F2-83D4F71D0002}"/>
          </ac:spMkLst>
        </pc:spChg>
        <pc:picChg chg="add mod">
          <ac:chgData name="Jefferson Passerini" userId="ec684a97d9b6a829" providerId="LiveId" clId="{7B96159B-FF7E-46B7-9352-BD29FD705E92}" dt="2024-03-10T18:53:52.118" v="879" actId="1076"/>
          <ac:picMkLst>
            <pc:docMk/>
            <pc:sldMk cId="2178763926" sldId="297"/>
            <ac:picMk id="6" creationId="{3FA6BFF2-0031-06FF-2823-A21FDEE0247E}"/>
          </ac:picMkLst>
        </pc:picChg>
        <pc:picChg chg="del">
          <ac:chgData name="Jefferson Passerini" userId="ec684a97d9b6a829" providerId="LiveId" clId="{7B96159B-FF7E-46B7-9352-BD29FD705E92}" dt="2024-03-10T18:51:46.518" v="812" actId="478"/>
          <ac:picMkLst>
            <pc:docMk/>
            <pc:sldMk cId="2178763926" sldId="297"/>
            <ac:picMk id="7" creationId="{EC0A15F7-85C6-1DC4-284B-1873A9E66B43}"/>
          </ac:picMkLst>
        </pc:picChg>
        <pc:picChg chg="del">
          <ac:chgData name="Jefferson Passerini" userId="ec684a97d9b6a829" providerId="LiveId" clId="{7B96159B-FF7E-46B7-9352-BD29FD705E92}" dt="2024-03-10T18:52:05.589" v="846" actId="478"/>
          <ac:picMkLst>
            <pc:docMk/>
            <pc:sldMk cId="2178763926" sldId="297"/>
            <ac:picMk id="9" creationId="{4CCEFFAF-E67D-8FA9-85DA-D589C75F2651}"/>
          </ac:picMkLst>
        </pc:picChg>
        <pc:picChg chg="add mod">
          <ac:chgData name="Jefferson Passerini" userId="ec684a97d9b6a829" providerId="LiveId" clId="{7B96159B-FF7E-46B7-9352-BD29FD705E92}" dt="2024-03-10T18:53:46.639" v="877" actId="1076"/>
          <ac:picMkLst>
            <pc:docMk/>
            <pc:sldMk cId="2178763926" sldId="297"/>
            <ac:picMk id="10" creationId="{5C345AE6-735C-790C-7079-34595D83E498}"/>
          </ac:picMkLst>
        </pc:picChg>
      </pc:sldChg>
      <pc:sldChg chg="addSp delSp modSp add mod ord setBg">
        <pc:chgData name="Jefferson Passerini" userId="ec684a97d9b6a829" providerId="LiveId" clId="{7B96159B-FF7E-46B7-9352-BD29FD705E92}" dt="2024-03-10T19:00:45.501" v="1013" actId="14100"/>
        <pc:sldMkLst>
          <pc:docMk/>
          <pc:sldMk cId="516213243" sldId="298"/>
        </pc:sldMkLst>
        <pc:spChg chg="mod ord">
          <ac:chgData name="Jefferson Passerini" userId="ec684a97d9b6a829" providerId="LiveId" clId="{7B96159B-FF7E-46B7-9352-BD29FD705E92}" dt="2024-03-10T18:59:57.409" v="1005" actId="26606"/>
          <ac:spMkLst>
            <pc:docMk/>
            <pc:sldMk cId="516213243" sldId="298"/>
            <ac:spMk id="3" creationId="{212081E4-07F6-C689-2ACC-B6CADD634983}"/>
          </ac:spMkLst>
        </pc:spChg>
        <pc:spChg chg="mod ord">
          <ac:chgData name="Jefferson Passerini" userId="ec684a97d9b6a829" providerId="LiveId" clId="{7B96159B-FF7E-46B7-9352-BD29FD705E92}" dt="2024-03-10T18:59:57.409" v="1005" actId="26606"/>
          <ac:spMkLst>
            <pc:docMk/>
            <pc:sldMk cId="516213243" sldId="298"/>
            <ac:spMk id="4" creationId="{5EA05B02-D80D-3624-D3E0-6EB75542A97B}"/>
          </ac:spMkLst>
        </pc:spChg>
        <pc:spChg chg="del">
          <ac:chgData name="Jefferson Passerini" userId="ec684a97d9b6a829" providerId="LiveId" clId="{7B96159B-FF7E-46B7-9352-BD29FD705E92}" dt="2024-03-10T18:54:36.572" v="883" actId="478"/>
          <ac:spMkLst>
            <pc:docMk/>
            <pc:sldMk cId="516213243" sldId="298"/>
            <ac:spMk id="5" creationId="{CECB6726-B9C3-6698-A5F2-83D4F71D0002}"/>
          </ac:spMkLst>
        </pc:spChg>
        <pc:spChg chg="add del">
          <ac:chgData name="Jefferson Passerini" userId="ec684a97d9b6a829" providerId="LiveId" clId="{7B96159B-FF7E-46B7-9352-BD29FD705E92}" dt="2024-03-10T18:59:57.409" v="1005" actId="26606"/>
          <ac:spMkLst>
            <pc:docMk/>
            <pc:sldMk cId="516213243" sldId="298"/>
            <ac:spMk id="15" creationId="{D1520B01-A2E4-41C2-8A8F-7683F250890E}"/>
          </ac:spMkLst>
        </pc:spChg>
        <pc:spChg chg="add del">
          <ac:chgData name="Jefferson Passerini" userId="ec684a97d9b6a829" providerId="LiveId" clId="{7B96159B-FF7E-46B7-9352-BD29FD705E92}" dt="2024-03-10T18:59:57.404" v="1004" actId="26606"/>
          <ac:spMkLst>
            <pc:docMk/>
            <pc:sldMk cId="516213243" sldId="298"/>
            <ac:spMk id="36" creationId="{1D50F262-343C-4101-AB3C-9DA1072F7305}"/>
          </ac:spMkLst>
        </pc:spChg>
        <pc:spChg chg="add del">
          <ac:chgData name="Jefferson Passerini" userId="ec684a97d9b6a829" providerId="LiveId" clId="{7B96159B-FF7E-46B7-9352-BD29FD705E92}" dt="2024-03-10T18:59:57.404" v="1004" actId="26606"/>
          <ac:spMkLst>
            <pc:docMk/>
            <pc:sldMk cId="516213243" sldId="298"/>
            <ac:spMk id="38" creationId="{6A0924B3-0260-445E-AFD7-9533C0D1B3C9}"/>
          </ac:spMkLst>
        </pc:spChg>
        <pc:spChg chg="add del">
          <ac:chgData name="Jefferson Passerini" userId="ec684a97d9b6a829" providerId="LiveId" clId="{7B96159B-FF7E-46B7-9352-BD29FD705E92}" dt="2024-03-10T18:59:57.404" v="1004" actId="26606"/>
          <ac:spMkLst>
            <pc:docMk/>
            <pc:sldMk cId="516213243" sldId="298"/>
            <ac:spMk id="40" creationId="{7C34E8CB-B972-4A94-8469-315C10C2AA93}"/>
          </ac:spMkLst>
        </pc:spChg>
        <pc:spChg chg="add del">
          <ac:chgData name="Jefferson Passerini" userId="ec684a97d9b6a829" providerId="LiveId" clId="{7B96159B-FF7E-46B7-9352-BD29FD705E92}" dt="2024-03-10T18:59:57.404" v="1004" actId="26606"/>
          <ac:spMkLst>
            <pc:docMk/>
            <pc:sldMk cId="516213243" sldId="298"/>
            <ac:spMk id="42" creationId="{114A821F-8663-46BA-8CC0-D4C44F639F3A}"/>
          </ac:spMkLst>
        </pc:spChg>
        <pc:spChg chg="add del">
          <ac:chgData name="Jefferson Passerini" userId="ec684a97d9b6a829" providerId="LiveId" clId="{7B96159B-FF7E-46B7-9352-BD29FD705E92}" dt="2024-03-10T18:59:57.404" v="1004" actId="26606"/>
          <ac:spMkLst>
            <pc:docMk/>
            <pc:sldMk cId="516213243" sldId="298"/>
            <ac:spMk id="44" creationId="{67EF550F-47CE-4FB2-9DAC-12AD835C833D}"/>
          </ac:spMkLst>
        </pc:spChg>
        <pc:spChg chg="add">
          <ac:chgData name="Jefferson Passerini" userId="ec684a97d9b6a829" providerId="LiveId" clId="{7B96159B-FF7E-46B7-9352-BD29FD705E92}" dt="2024-03-10T18:59:57.409" v="1005" actId="26606"/>
          <ac:spMkLst>
            <pc:docMk/>
            <pc:sldMk cId="516213243" sldId="298"/>
            <ac:spMk id="46" creationId="{5B9CE10B-7217-4727-A3A7-5DF664DEB4F7}"/>
          </ac:spMkLst>
        </pc:spChg>
        <pc:spChg chg="add">
          <ac:chgData name="Jefferson Passerini" userId="ec684a97d9b6a829" providerId="LiveId" clId="{7B96159B-FF7E-46B7-9352-BD29FD705E92}" dt="2024-03-10T18:59:57.409" v="1005" actId="26606"/>
          <ac:spMkLst>
            <pc:docMk/>
            <pc:sldMk cId="516213243" sldId="298"/>
            <ac:spMk id="49" creationId="{04357C93-F0CB-4A1C-8F77-4E9063789819}"/>
          </ac:spMkLst>
        </pc:spChg>
        <pc:grpChg chg="add del">
          <ac:chgData name="Jefferson Passerini" userId="ec684a97d9b6a829" providerId="LiveId" clId="{7B96159B-FF7E-46B7-9352-BD29FD705E92}" dt="2024-03-10T18:59:57.409" v="1005" actId="26606"/>
          <ac:grpSpMkLst>
            <pc:docMk/>
            <pc:sldMk cId="516213243" sldId="298"/>
            <ac:grpSpMk id="17" creationId="{1F634C0A-A487-42AF-8DFD-4DAD62FE92BF}"/>
          </ac:grpSpMkLst>
        </pc:grpChg>
        <pc:grpChg chg="add del">
          <ac:chgData name="Jefferson Passerini" userId="ec684a97d9b6a829" providerId="LiveId" clId="{7B96159B-FF7E-46B7-9352-BD29FD705E92}" dt="2024-03-10T18:59:57.409" v="1005" actId="26606"/>
          <ac:grpSpMkLst>
            <pc:docMk/>
            <pc:sldMk cId="516213243" sldId="298"/>
            <ac:grpSpMk id="21" creationId="{066EE5A2-0D35-4D6A-A5C7-1CA91F740684}"/>
          </ac:grpSpMkLst>
        </pc:grpChg>
        <pc:grpChg chg="add del">
          <ac:chgData name="Jefferson Passerini" userId="ec684a97d9b6a829" providerId="LiveId" clId="{7B96159B-FF7E-46B7-9352-BD29FD705E92}" dt="2024-03-10T18:59:57.409" v="1005" actId="26606"/>
          <ac:grpSpMkLst>
            <pc:docMk/>
            <pc:sldMk cId="516213243" sldId="298"/>
            <ac:grpSpMk id="25" creationId="{56AA1647-0DA6-4A17-B3E1-95D61BD54714}"/>
          </ac:grpSpMkLst>
        </pc:grpChg>
        <pc:grpChg chg="add del">
          <ac:chgData name="Jefferson Passerini" userId="ec684a97d9b6a829" providerId="LiveId" clId="{7B96159B-FF7E-46B7-9352-BD29FD705E92}" dt="2024-03-10T18:59:57.409" v="1005" actId="26606"/>
          <ac:grpSpMkLst>
            <pc:docMk/>
            <pc:sldMk cId="516213243" sldId="298"/>
            <ac:grpSpMk id="29" creationId="{08D20F07-CD49-4F17-BC00-9429DA80C502}"/>
          </ac:grpSpMkLst>
        </pc:grpChg>
        <pc:grpChg chg="add">
          <ac:chgData name="Jefferson Passerini" userId="ec684a97d9b6a829" providerId="LiveId" clId="{7B96159B-FF7E-46B7-9352-BD29FD705E92}" dt="2024-03-10T18:59:57.409" v="1005" actId="26606"/>
          <ac:grpSpMkLst>
            <pc:docMk/>
            <pc:sldMk cId="516213243" sldId="298"/>
            <ac:grpSpMk id="47" creationId="{3AF6A671-C637-4547-85F4-51B6D1881399}"/>
          </ac:grpSpMkLst>
        </pc:grpChg>
        <pc:picChg chg="add mod ord">
          <ac:chgData name="Jefferson Passerini" userId="ec684a97d9b6a829" providerId="LiveId" clId="{7B96159B-FF7E-46B7-9352-BD29FD705E92}" dt="2024-03-10T19:00:45.501" v="1013" actId="14100"/>
          <ac:picMkLst>
            <pc:docMk/>
            <pc:sldMk cId="516213243" sldId="298"/>
            <ac:picMk id="6" creationId="{823FB596-8BFE-3B8D-584B-1D516B12F687}"/>
          </ac:picMkLst>
        </pc:picChg>
        <pc:picChg chg="del">
          <ac:chgData name="Jefferson Passerini" userId="ec684a97d9b6a829" providerId="LiveId" clId="{7B96159B-FF7E-46B7-9352-BD29FD705E92}" dt="2024-03-10T18:54:37.403" v="884" actId="478"/>
          <ac:picMkLst>
            <pc:docMk/>
            <pc:sldMk cId="516213243" sldId="298"/>
            <ac:picMk id="7" creationId="{EC0A15F7-85C6-1DC4-284B-1873A9E66B43}"/>
          </ac:picMkLst>
        </pc:picChg>
        <pc:picChg chg="del">
          <ac:chgData name="Jefferson Passerini" userId="ec684a97d9b6a829" providerId="LiveId" clId="{7B96159B-FF7E-46B7-9352-BD29FD705E92}" dt="2024-03-10T18:54:38.003" v="885" actId="478"/>
          <ac:picMkLst>
            <pc:docMk/>
            <pc:sldMk cId="516213243" sldId="298"/>
            <ac:picMk id="9" creationId="{4CCEFFAF-E67D-8FA9-85DA-D589C75F2651}"/>
          </ac:picMkLst>
        </pc:picChg>
        <pc:picChg chg="add mod">
          <ac:chgData name="Jefferson Passerini" userId="ec684a97d9b6a829" providerId="LiveId" clId="{7B96159B-FF7E-46B7-9352-BD29FD705E92}" dt="2024-03-10T19:00:41.404" v="1011" actId="14100"/>
          <ac:picMkLst>
            <pc:docMk/>
            <pc:sldMk cId="516213243" sldId="298"/>
            <ac:picMk id="10" creationId="{291AFBBA-C26D-795C-B581-A9DC8F474F64}"/>
          </ac:picMkLst>
        </pc:picChg>
      </pc:sldChg>
      <pc:sldChg chg="addSp delSp modSp add mod">
        <pc:chgData name="Jefferson Passerini" userId="ec684a97d9b6a829" providerId="LiveId" clId="{7B96159B-FF7E-46B7-9352-BD29FD705E92}" dt="2024-03-10T19:02:11.335" v="1028" actId="1036"/>
        <pc:sldMkLst>
          <pc:docMk/>
          <pc:sldMk cId="366383653" sldId="299"/>
        </pc:sldMkLst>
        <pc:picChg chg="add mod">
          <ac:chgData name="Jefferson Passerini" userId="ec684a97d9b6a829" providerId="LiveId" clId="{7B96159B-FF7E-46B7-9352-BD29FD705E92}" dt="2024-03-10T19:01:16.570" v="1020" actId="14100"/>
          <ac:picMkLst>
            <pc:docMk/>
            <pc:sldMk cId="366383653" sldId="299"/>
            <ac:picMk id="5" creationId="{1100DFF0-D0BF-9725-D0B0-F58B77B1023D}"/>
          </ac:picMkLst>
        </pc:picChg>
        <pc:picChg chg="del">
          <ac:chgData name="Jefferson Passerini" userId="ec684a97d9b6a829" providerId="LiveId" clId="{7B96159B-FF7E-46B7-9352-BD29FD705E92}" dt="2024-03-10T19:00:52.659" v="1015" actId="478"/>
          <ac:picMkLst>
            <pc:docMk/>
            <pc:sldMk cId="366383653" sldId="299"/>
            <ac:picMk id="6" creationId="{823FB596-8BFE-3B8D-584B-1D516B12F687}"/>
          </ac:picMkLst>
        </pc:picChg>
        <pc:picChg chg="add mod">
          <ac:chgData name="Jefferson Passerini" userId="ec684a97d9b6a829" providerId="LiveId" clId="{7B96159B-FF7E-46B7-9352-BD29FD705E92}" dt="2024-03-10T19:02:11.335" v="1028" actId="1036"/>
          <ac:picMkLst>
            <pc:docMk/>
            <pc:sldMk cId="366383653" sldId="299"/>
            <ac:picMk id="8" creationId="{AE26787C-F7C0-46A3-6006-2E0305014004}"/>
          </ac:picMkLst>
        </pc:picChg>
        <pc:picChg chg="del">
          <ac:chgData name="Jefferson Passerini" userId="ec684a97d9b6a829" providerId="LiveId" clId="{7B96159B-FF7E-46B7-9352-BD29FD705E92}" dt="2024-03-10T19:00:52.132" v="1014" actId="478"/>
          <ac:picMkLst>
            <pc:docMk/>
            <pc:sldMk cId="366383653" sldId="299"/>
            <ac:picMk id="10" creationId="{291AFBBA-C26D-795C-B581-A9DC8F474F64}"/>
          </ac:picMkLst>
        </pc:picChg>
      </pc:sldChg>
      <pc:sldChg chg="addSp delSp modSp add mod">
        <pc:chgData name="Jefferson Passerini" userId="ec684a97d9b6a829" providerId="LiveId" clId="{7B96159B-FF7E-46B7-9352-BD29FD705E92}" dt="2024-03-10T19:05:32.842" v="1056" actId="14100"/>
        <pc:sldMkLst>
          <pc:docMk/>
          <pc:sldMk cId="898974622" sldId="300"/>
        </pc:sldMkLst>
        <pc:spChg chg="mod">
          <ac:chgData name="Jefferson Passerini" userId="ec684a97d9b6a829" providerId="LiveId" clId="{7B96159B-FF7E-46B7-9352-BD29FD705E92}" dt="2024-03-10T19:02:34.622" v="1045" actId="20577"/>
          <ac:spMkLst>
            <pc:docMk/>
            <pc:sldMk cId="898974622" sldId="300"/>
            <ac:spMk id="3" creationId="{212081E4-07F6-C689-2ACC-B6CADD634983}"/>
          </ac:spMkLst>
        </pc:spChg>
        <pc:picChg chg="del">
          <ac:chgData name="Jefferson Passerini" userId="ec684a97d9b6a829" providerId="LiveId" clId="{7B96159B-FF7E-46B7-9352-BD29FD705E92}" dt="2024-03-10T19:02:38.101" v="1046" actId="478"/>
          <ac:picMkLst>
            <pc:docMk/>
            <pc:sldMk cId="898974622" sldId="300"/>
            <ac:picMk id="5" creationId="{1100DFF0-D0BF-9725-D0B0-F58B77B1023D}"/>
          </ac:picMkLst>
        </pc:picChg>
        <pc:picChg chg="add mod">
          <ac:chgData name="Jefferson Passerini" userId="ec684a97d9b6a829" providerId="LiveId" clId="{7B96159B-FF7E-46B7-9352-BD29FD705E92}" dt="2024-03-10T19:05:32.842" v="1056" actId="14100"/>
          <ac:picMkLst>
            <pc:docMk/>
            <pc:sldMk cId="898974622" sldId="300"/>
            <ac:picMk id="6" creationId="{AF54487A-3142-7D10-7958-4F5CC70071D1}"/>
          </ac:picMkLst>
        </pc:picChg>
        <pc:picChg chg="del">
          <ac:chgData name="Jefferson Passerini" userId="ec684a97d9b6a829" providerId="LiveId" clId="{7B96159B-FF7E-46B7-9352-BD29FD705E92}" dt="2024-03-10T19:02:38.829" v="1047" actId="478"/>
          <ac:picMkLst>
            <pc:docMk/>
            <pc:sldMk cId="898974622" sldId="300"/>
            <ac:picMk id="8" creationId="{AE26787C-F7C0-46A3-6006-2E0305014004}"/>
          </ac:picMkLst>
        </pc:picChg>
        <pc:picChg chg="add mod">
          <ac:chgData name="Jefferson Passerini" userId="ec684a97d9b6a829" providerId="LiveId" clId="{7B96159B-FF7E-46B7-9352-BD29FD705E92}" dt="2024-03-10T19:05:27.570" v="1054" actId="1076"/>
          <ac:picMkLst>
            <pc:docMk/>
            <pc:sldMk cId="898974622" sldId="300"/>
            <ac:picMk id="9" creationId="{2E5877D9-B7B0-9DF6-C342-1B6B3D765DA9}"/>
          </ac:picMkLst>
        </pc:picChg>
      </pc:sldChg>
      <pc:sldChg chg="addSp delSp modSp add mod">
        <pc:chgData name="Jefferson Passerini" userId="ec684a97d9b6a829" providerId="LiveId" clId="{7B96159B-FF7E-46B7-9352-BD29FD705E92}" dt="2024-03-10T19:08:49.997" v="1073" actId="1038"/>
        <pc:sldMkLst>
          <pc:docMk/>
          <pc:sldMk cId="1111092627" sldId="301"/>
        </pc:sldMkLst>
        <pc:picChg chg="add mod">
          <ac:chgData name="Jefferson Passerini" userId="ec684a97d9b6a829" providerId="LiveId" clId="{7B96159B-FF7E-46B7-9352-BD29FD705E92}" dt="2024-03-10T19:08:49.997" v="1073" actId="1038"/>
          <ac:picMkLst>
            <pc:docMk/>
            <pc:sldMk cId="1111092627" sldId="301"/>
            <ac:picMk id="5" creationId="{7102B6DE-7EFA-1DC8-C81F-15CE19C6C2C9}"/>
          </ac:picMkLst>
        </pc:picChg>
        <pc:picChg chg="del">
          <ac:chgData name="Jefferson Passerini" userId="ec684a97d9b6a829" providerId="LiveId" clId="{7B96159B-FF7E-46B7-9352-BD29FD705E92}" dt="2024-03-10T19:07:45.642" v="1058" actId="478"/>
          <ac:picMkLst>
            <pc:docMk/>
            <pc:sldMk cId="1111092627" sldId="301"/>
            <ac:picMk id="6" creationId="{AF54487A-3142-7D10-7958-4F5CC70071D1}"/>
          </ac:picMkLst>
        </pc:picChg>
        <pc:picChg chg="add mod">
          <ac:chgData name="Jefferson Passerini" userId="ec684a97d9b6a829" providerId="LiveId" clId="{7B96159B-FF7E-46B7-9352-BD29FD705E92}" dt="2024-03-10T19:08:44.822" v="1070" actId="1036"/>
          <ac:picMkLst>
            <pc:docMk/>
            <pc:sldMk cId="1111092627" sldId="301"/>
            <ac:picMk id="8" creationId="{D8E41F3F-75C9-9375-6672-A54D6EE407EC}"/>
          </ac:picMkLst>
        </pc:picChg>
        <pc:picChg chg="del">
          <ac:chgData name="Jefferson Passerini" userId="ec684a97d9b6a829" providerId="LiveId" clId="{7B96159B-FF7E-46B7-9352-BD29FD705E92}" dt="2024-03-10T19:07:46.426" v="1059" actId="478"/>
          <ac:picMkLst>
            <pc:docMk/>
            <pc:sldMk cId="1111092627" sldId="301"/>
            <ac:picMk id="9" creationId="{2E5877D9-B7B0-9DF6-C342-1B6B3D765DA9}"/>
          </ac:picMkLst>
        </pc:picChg>
      </pc:sldChg>
      <pc:sldChg chg="addSp delSp modSp add del mod ord">
        <pc:chgData name="Jefferson Passerini" userId="ec684a97d9b6a829" providerId="LiveId" clId="{7B96159B-FF7E-46B7-9352-BD29FD705E92}" dt="2024-03-10T19:54:08.509" v="4343" actId="47"/>
        <pc:sldMkLst>
          <pc:docMk/>
          <pc:sldMk cId="2091588513" sldId="302"/>
        </pc:sldMkLst>
        <pc:spChg chg="mod">
          <ac:chgData name="Jefferson Passerini" userId="ec684a97d9b6a829" providerId="LiveId" clId="{7B96159B-FF7E-46B7-9352-BD29FD705E92}" dt="2024-03-10T19:11:50.410" v="1160" actId="1076"/>
          <ac:spMkLst>
            <pc:docMk/>
            <pc:sldMk cId="2091588513" sldId="302"/>
            <ac:spMk id="3" creationId="{212081E4-07F6-C689-2ACC-B6CADD634983}"/>
          </ac:spMkLst>
        </pc:spChg>
        <pc:spChg chg="del">
          <ac:chgData name="Jefferson Passerini" userId="ec684a97d9b6a829" providerId="LiveId" clId="{7B96159B-FF7E-46B7-9352-BD29FD705E92}" dt="2024-03-10T19:10:51.429" v="1079" actId="478"/>
          <ac:spMkLst>
            <pc:docMk/>
            <pc:sldMk cId="2091588513" sldId="302"/>
            <ac:spMk id="5" creationId="{CECB6726-B9C3-6698-A5F2-83D4F71D0002}"/>
          </ac:spMkLst>
        </pc:spChg>
        <pc:picChg chg="del">
          <ac:chgData name="Jefferson Passerini" userId="ec684a97d9b6a829" providerId="LiveId" clId="{7B96159B-FF7E-46B7-9352-BD29FD705E92}" dt="2024-03-10T19:10:49.613" v="1078" actId="478"/>
          <ac:picMkLst>
            <pc:docMk/>
            <pc:sldMk cId="2091588513" sldId="302"/>
            <ac:picMk id="6" creationId="{B2578EEB-ACF8-0CA3-7D36-BDA9E753EB7A}"/>
          </ac:picMkLst>
        </pc:picChg>
        <pc:picChg chg="add mod">
          <ac:chgData name="Jefferson Passerini" userId="ec684a97d9b6a829" providerId="LiveId" clId="{7B96159B-FF7E-46B7-9352-BD29FD705E92}" dt="2024-03-10T19:11:45.602" v="1157" actId="1076"/>
          <ac:picMkLst>
            <pc:docMk/>
            <pc:sldMk cId="2091588513" sldId="302"/>
            <ac:picMk id="7" creationId="{15CE907B-5BDA-9B9C-7EAF-66BE02DB19D3}"/>
          </ac:picMkLst>
        </pc:picChg>
        <pc:picChg chg="del">
          <ac:chgData name="Jefferson Passerini" userId="ec684a97d9b6a829" providerId="LiveId" clId="{7B96159B-FF7E-46B7-9352-BD29FD705E92}" dt="2024-03-10T19:10:48.678" v="1077" actId="478"/>
          <ac:picMkLst>
            <pc:docMk/>
            <pc:sldMk cId="2091588513" sldId="302"/>
            <ac:picMk id="10" creationId="{E2286D2B-E180-DE21-6E04-56BE5E675189}"/>
          </ac:picMkLst>
        </pc:picChg>
      </pc:sldChg>
      <pc:sldChg chg="addSp delSp modSp add mod">
        <pc:chgData name="Jefferson Passerini" userId="ec684a97d9b6a829" providerId="LiveId" clId="{7B96159B-FF7E-46B7-9352-BD29FD705E92}" dt="2024-03-10T19:13:13.268" v="1172" actId="1076"/>
        <pc:sldMkLst>
          <pc:docMk/>
          <pc:sldMk cId="3283323133" sldId="303"/>
        </pc:sldMkLst>
        <pc:spChg chg="mod">
          <ac:chgData name="Jefferson Passerini" userId="ec684a97d9b6a829" providerId="LiveId" clId="{7B96159B-FF7E-46B7-9352-BD29FD705E92}" dt="2024-03-10T19:12:00.002" v="1167" actId="20577"/>
          <ac:spMkLst>
            <pc:docMk/>
            <pc:sldMk cId="3283323133" sldId="303"/>
            <ac:spMk id="3" creationId="{212081E4-07F6-C689-2ACC-B6CADD634983}"/>
          </ac:spMkLst>
        </pc:spChg>
        <pc:picChg chg="add mod">
          <ac:chgData name="Jefferson Passerini" userId="ec684a97d9b6a829" providerId="LiveId" clId="{7B96159B-FF7E-46B7-9352-BD29FD705E92}" dt="2024-03-10T19:13:13.268" v="1172" actId="1076"/>
          <ac:picMkLst>
            <pc:docMk/>
            <pc:sldMk cId="3283323133" sldId="303"/>
            <ac:picMk id="5" creationId="{3B725020-F619-CCF9-0452-618A9C3D79EB}"/>
          </ac:picMkLst>
        </pc:picChg>
        <pc:picChg chg="del">
          <ac:chgData name="Jefferson Passerini" userId="ec684a97d9b6a829" providerId="LiveId" clId="{7B96159B-FF7E-46B7-9352-BD29FD705E92}" dt="2024-03-10T19:12:02.689" v="1168" actId="478"/>
          <ac:picMkLst>
            <pc:docMk/>
            <pc:sldMk cId="3283323133" sldId="303"/>
            <ac:picMk id="7" creationId="{15CE907B-5BDA-9B9C-7EAF-66BE02DB19D3}"/>
          </ac:picMkLst>
        </pc:picChg>
      </pc:sldChg>
      <pc:sldChg chg="addSp delSp modSp add mod">
        <pc:chgData name="Jefferson Passerini" userId="ec684a97d9b6a829" providerId="LiveId" clId="{7B96159B-FF7E-46B7-9352-BD29FD705E92}" dt="2024-03-10T19:14:20.433" v="1194" actId="1076"/>
        <pc:sldMkLst>
          <pc:docMk/>
          <pc:sldMk cId="402693575" sldId="304"/>
        </pc:sldMkLst>
        <pc:spChg chg="mod">
          <ac:chgData name="Jefferson Passerini" userId="ec684a97d9b6a829" providerId="LiveId" clId="{7B96159B-FF7E-46B7-9352-BD29FD705E92}" dt="2024-03-10T19:13:29.564" v="1188" actId="121"/>
          <ac:spMkLst>
            <pc:docMk/>
            <pc:sldMk cId="402693575" sldId="304"/>
            <ac:spMk id="3" creationId="{212081E4-07F6-C689-2ACC-B6CADD634983}"/>
          </ac:spMkLst>
        </pc:spChg>
        <pc:picChg chg="del">
          <ac:chgData name="Jefferson Passerini" userId="ec684a97d9b6a829" providerId="LiveId" clId="{7B96159B-FF7E-46B7-9352-BD29FD705E92}" dt="2024-03-10T19:13:32.251" v="1189" actId="478"/>
          <ac:picMkLst>
            <pc:docMk/>
            <pc:sldMk cId="402693575" sldId="304"/>
            <ac:picMk id="5" creationId="{3B725020-F619-CCF9-0452-618A9C3D79EB}"/>
          </ac:picMkLst>
        </pc:picChg>
        <pc:picChg chg="add mod">
          <ac:chgData name="Jefferson Passerini" userId="ec684a97d9b6a829" providerId="LiveId" clId="{7B96159B-FF7E-46B7-9352-BD29FD705E92}" dt="2024-03-10T19:14:02.649" v="1192" actId="1076"/>
          <ac:picMkLst>
            <pc:docMk/>
            <pc:sldMk cId="402693575" sldId="304"/>
            <ac:picMk id="6" creationId="{D726F332-93C1-067C-2C70-0E292459288A}"/>
          </ac:picMkLst>
        </pc:picChg>
        <pc:picChg chg="add mod">
          <ac:chgData name="Jefferson Passerini" userId="ec684a97d9b6a829" providerId="LiveId" clId="{7B96159B-FF7E-46B7-9352-BD29FD705E92}" dt="2024-03-10T19:14:20.433" v="1194" actId="1076"/>
          <ac:picMkLst>
            <pc:docMk/>
            <pc:sldMk cId="402693575" sldId="304"/>
            <ac:picMk id="8" creationId="{94A63F2A-6C62-6CE0-4DB6-89D6EA78772F}"/>
          </ac:picMkLst>
        </pc:picChg>
      </pc:sldChg>
      <pc:sldChg chg="delSp modSp add mod ord">
        <pc:chgData name="Jefferson Passerini" userId="ec684a97d9b6a829" providerId="LiveId" clId="{7B96159B-FF7E-46B7-9352-BD29FD705E92}" dt="2024-03-10T19:28:23.348" v="1450" actId="20577"/>
        <pc:sldMkLst>
          <pc:docMk/>
          <pc:sldMk cId="2786334831" sldId="305"/>
        </pc:sldMkLst>
        <pc:spChg chg="mod">
          <ac:chgData name="Jefferson Passerini" userId="ec684a97d9b6a829" providerId="LiveId" clId="{7B96159B-FF7E-46B7-9352-BD29FD705E92}" dt="2024-03-10T19:28:23.348" v="1450" actId="20577"/>
          <ac:spMkLst>
            <pc:docMk/>
            <pc:sldMk cId="2786334831" sldId="305"/>
            <ac:spMk id="3" creationId="{212081E4-07F6-C689-2ACC-B6CADD634983}"/>
          </ac:spMkLst>
        </pc:spChg>
        <pc:picChg chg="del">
          <ac:chgData name="Jefferson Passerini" userId="ec684a97d9b6a829" providerId="LiveId" clId="{7B96159B-FF7E-46B7-9352-BD29FD705E92}" dt="2024-03-10T19:27:32.358" v="1366" actId="478"/>
          <ac:picMkLst>
            <pc:docMk/>
            <pc:sldMk cId="2786334831" sldId="305"/>
            <ac:picMk id="2" creationId="{D66AB073-B646-67F7-0D68-0198703757D8}"/>
          </ac:picMkLst>
        </pc:picChg>
      </pc:sldChg>
      <pc:sldChg chg="modSp add mod ord">
        <pc:chgData name="Jefferson Passerini" userId="ec684a97d9b6a829" providerId="LiveId" clId="{7B96159B-FF7E-46B7-9352-BD29FD705E92}" dt="2024-03-10T19:29:35.999" v="1675" actId="20577"/>
        <pc:sldMkLst>
          <pc:docMk/>
          <pc:sldMk cId="1859725869" sldId="306"/>
        </pc:sldMkLst>
        <pc:spChg chg="mod">
          <ac:chgData name="Jefferson Passerini" userId="ec684a97d9b6a829" providerId="LiveId" clId="{7B96159B-FF7E-46B7-9352-BD29FD705E92}" dt="2024-03-10T19:29:35.999" v="1675" actId="20577"/>
          <ac:spMkLst>
            <pc:docMk/>
            <pc:sldMk cId="1859725869" sldId="306"/>
            <ac:spMk id="3" creationId="{212081E4-07F6-C689-2ACC-B6CADD634983}"/>
          </ac:spMkLst>
        </pc:spChg>
      </pc:sldChg>
      <pc:sldChg chg="modSp add mod ord">
        <pc:chgData name="Jefferson Passerini" userId="ec684a97d9b6a829" providerId="LiveId" clId="{7B96159B-FF7E-46B7-9352-BD29FD705E92}" dt="2024-03-10T19:41:15.733" v="2811" actId="113"/>
        <pc:sldMkLst>
          <pc:docMk/>
          <pc:sldMk cId="3695287151" sldId="307"/>
        </pc:sldMkLst>
        <pc:spChg chg="mod">
          <ac:chgData name="Jefferson Passerini" userId="ec684a97d9b6a829" providerId="LiveId" clId="{7B96159B-FF7E-46B7-9352-BD29FD705E92}" dt="2024-03-10T19:41:15.733" v="2811" actId="113"/>
          <ac:spMkLst>
            <pc:docMk/>
            <pc:sldMk cId="3695287151" sldId="307"/>
            <ac:spMk id="3" creationId="{212081E4-07F6-C689-2ACC-B6CADD634983}"/>
          </ac:spMkLst>
        </pc:spChg>
      </pc:sldChg>
      <pc:sldChg chg="modSp add mod">
        <pc:chgData name="Jefferson Passerini" userId="ec684a97d9b6a829" providerId="LiveId" clId="{7B96159B-FF7E-46B7-9352-BD29FD705E92}" dt="2024-03-10T19:44:12.943" v="3288" actId="20577"/>
        <pc:sldMkLst>
          <pc:docMk/>
          <pc:sldMk cId="1470018205" sldId="308"/>
        </pc:sldMkLst>
        <pc:spChg chg="mod">
          <ac:chgData name="Jefferson Passerini" userId="ec684a97d9b6a829" providerId="LiveId" clId="{7B96159B-FF7E-46B7-9352-BD29FD705E92}" dt="2024-03-10T19:44:12.943" v="3288" actId="20577"/>
          <ac:spMkLst>
            <pc:docMk/>
            <pc:sldMk cId="1470018205" sldId="308"/>
            <ac:spMk id="3" creationId="{212081E4-07F6-C689-2ACC-B6CADD634983}"/>
          </ac:spMkLst>
        </pc:spChg>
      </pc:sldChg>
      <pc:sldChg chg="addSp modSp add mod">
        <pc:chgData name="Jefferson Passerini" userId="ec684a97d9b6a829" providerId="LiveId" clId="{7B96159B-FF7E-46B7-9352-BD29FD705E92}" dt="2024-03-10T19:52:07.389" v="4320" actId="12"/>
        <pc:sldMkLst>
          <pc:docMk/>
          <pc:sldMk cId="3246626663" sldId="309"/>
        </pc:sldMkLst>
        <pc:spChg chg="mod">
          <ac:chgData name="Jefferson Passerini" userId="ec684a97d9b6a829" providerId="LiveId" clId="{7B96159B-FF7E-46B7-9352-BD29FD705E92}" dt="2024-03-10T19:52:07.389" v="4320" actId="12"/>
          <ac:spMkLst>
            <pc:docMk/>
            <pc:sldMk cId="3246626663" sldId="309"/>
            <ac:spMk id="3" creationId="{212081E4-07F6-C689-2ACC-B6CADD634983}"/>
          </ac:spMkLst>
        </pc:spChg>
        <pc:picChg chg="add mod">
          <ac:chgData name="Jefferson Passerini" userId="ec684a97d9b6a829" providerId="LiveId" clId="{7B96159B-FF7E-46B7-9352-BD29FD705E92}" dt="2024-03-10T19:49:01.709" v="3934" actId="14100"/>
          <ac:picMkLst>
            <pc:docMk/>
            <pc:sldMk cId="3246626663" sldId="309"/>
            <ac:picMk id="5" creationId="{51EFA532-0F8C-75F3-59C4-B2FB574D599F}"/>
          </ac:picMkLst>
        </pc:picChg>
      </pc:sldChg>
      <pc:sldChg chg="modSp add mod">
        <pc:chgData name="Jefferson Passerini" userId="ec684a97d9b6a829" providerId="LiveId" clId="{7B96159B-FF7E-46B7-9352-BD29FD705E92}" dt="2024-03-10T19:51:41.668" v="4319" actId="12"/>
        <pc:sldMkLst>
          <pc:docMk/>
          <pc:sldMk cId="791779711" sldId="310"/>
        </pc:sldMkLst>
        <pc:spChg chg="mod">
          <ac:chgData name="Jefferson Passerini" userId="ec684a97d9b6a829" providerId="LiveId" clId="{7B96159B-FF7E-46B7-9352-BD29FD705E92}" dt="2024-03-10T19:51:41.668" v="4319" actId="12"/>
          <ac:spMkLst>
            <pc:docMk/>
            <pc:sldMk cId="791779711" sldId="310"/>
            <ac:spMk id="3" creationId="{212081E4-07F6-C689-2ACC-B6CADD634983}"/>
          </ac:spMkLst>
        </pc:spChg>
      </pc:sldChg>
      <pc:sldChg chg="delSp modSp add mod">
        <pc:chgData name="Jefferson Passerini" userId="ec684a97d9b6a829" providerId="LiveId" clId="{7B96159B-FF7E-46B7-9352-BD29FD705E92}" dt="2024-03-10T19:55:42.772" v="4432" actId="20577"/>
        <pc:sldMkLst>
          <pc:docMk/>
          <pc:sldMk cId="3949090712" sldId="311"/>
        </pc:sldMkLst>
        <pc:spChg chg="mod">
          <ac:chgData name="Jefferson Passerini" userId="ec684a97d9b6a829" providerId="LiveId" clId="{7B96159B-FF7E-46B7-9352-BD29FD705E92}" dt="2024-03-10T19:55:42.772" v="4432" actId="20577"/>
          <ac:spMkLst>
            <pc:docMk/>
            <pc:sldMk cId="3949090712" sldId="311"/>
            <ac:spMk id="3" creationId="{212081E4-07F6-C689-2ACC-B6CADD634983}"/>
          </ac:spMkLst>
        </pc:spChg>
        <pc:picChg chg="del">
          <ac:chgData name="Jefferson Passerini" userId="ec684a97d9b6a829" providerId="LiveId" clId="{7B96159B-FF7E-46B7-9352-BD29FD705E92}" dt="2024-03-10T19:54:13.897" v="4345" actId="478"/>
          <ac:picMkLst>
            <pc:docMk/>
            <pc:sldMk cId="3949090712" sldId="311"/>
            <ac:picMk id="5" creationId="{51EFA532-0F8C-75F3-59C4-B2FB574D599F}"/>
          </ac:picMkLst>
        </pc:picChg>
      </pc:sldChg>
      <pc:sldChg chg="modSp add mod">
        <pc:chgData name="Jefferson Passerini" userId="ec684a97d9b6a829" providerId="LiveId" clId="{7B96159B-FF7E-46B7-9352-BD29FD705E92}" dt="2024-03-10T19:56:43.432" v="4468" actId="20577"/>
        <pc:sldMkLst>
          <pc:docMk/>
          <pc:sldMk cId="4128566919" sldId="312"/>
        </pc:sldMkLst>
        <pc:spChg chg="mod">
          <ac:chgData name="Jefferson Passerini" userId="ec684a97d9b6a829" providerId="LiveId" clId="{7B96159B-FF7E-46B7-9352-BD29FD705E92}" dt="2024-03-10T19:56:43.432" v="4468" actId="20577"/>
          <ac:spMkLst>
            <pc:docMk/>
            <pc:sldMk cId="4128566919" sldId="312"/>
            <ac:spMk id="3" creationId="{212081E4-07F6-C689-2ACC-B6CADD634983}"/>
          </ac:spMkLst>
        </pc:spChg>
      </pc:sldChg>
      <pc:sldChg chg="modSp add mod">
        <pc:chgData name="Jefferson Passerini" userId="ec684a97d9b6a829" providerId="LiveId" clId="{7B96159B-FF7E-46B7-9352-BD29FD705E92}" dt="2024-03-10T19:57:17.302" v="4522" actId="20577"/>
        <pc:sldMkLst>
          <pc:docMk/>
          <pc:sldMk cId="667721322" sldId="313"/>
        </pc:sldMkLst>
        <pc:spChg chg="mod">
          <ac:chgData name="Jefferson Passerini" userId="ec684a97d9b6a829" providerId="LiveId" clId="{7B96159B-FF7E-46B7-9352-BD29FD705E92}" dt="2024-03-10T19:57:17.302" v="4522" actId="20577"/>
          <ac:spMkLst>
            <pc:docMk/>
            <pc:sldMk cId="667721322" sldId="313"/>
            <ac:spMk id="3" creationId="{212081E4-07F6-C689-2ACC-B6CADD634983}"/>
          </ac:spMkLst>
        </pc:spChg>
      </pc:sldChg>
      <pc:sldChg chg="addSp delSp modSp add mod">
        <pc:chgData name="Jefferson Passerini" userId="ec684a97d9b6a829" providerId="LiveId" clId="{7B96159B-FF7E-46B7-9352-BD29FD705E92}" dt="2024-03-10T19:59:20.501" v="4532" actId="1076"/>
        <pc:sldMkLst>
          <pc:docMk/>
          <pc:sldMk cId="2004301128" sldId="314"/>
        </pc:sldMkLst>
        <pc:spChg chg="del">
          <ac:chgData name="Jefferson Passerini" userId="ec684a97d9b6a829" providerId="LiveId" clId="{7B96159B-FF7E-46B7-9352-BD29FD705E92}" dt="2024-03-10T19:58:57.144" v="4524" actId="478"/>
          <ac:spMkLst>
            <pc:docMk/>
            <pc:sldMk cId="2004301128" sldId="314"/>
            <ac:spMk id="3" creationId="{212081E4-07F6-C689-2ACC-B6CADD634983}"/>
          </ac:spMkLst>
        </pc:spChg>
        <pc:spChg chg="add del mod">
          <ac:chgData name="Jefferson Passerini" userId="ec684a97d9b6a829" providerId="LiveId" clId="{7B96159B-FF7E-46B7-9352-BD29FD705E92}" dt="2024-03-10T19:58:58.910" v="4525" actId="478"/>
          <ac:spMkLst>
            <pc:docMk/>
            <pc:sldMk cId="2004301128" sldId="314"/>
            <ac:spMk id="5" creationId="{616734EE-9D52-10FA-8A83-C9133B798C8A}"/>
          </ac:spMkLst>
        </pc:spChg>
        <pc:picChg chg="add mod">
          <ac:chgData name="Jefferson Passerini" userId="ec684a97d9b6a829" providerId="LiveId" clId="{7B96159B-FF7E-46B7-9352-BD29FD705E92}" dt="2024-03-10T19:59:20.501" v="4532" actId="1076"/>
          <ac:picMkLst>
            <pc:docMk/>
            <pc:sldMk cId="2004301128" sldId="314"/>
            <ac:picMk id="7" creationId="{8537FBBC-1FA8-7885-B303-29FBF0AD3D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7D10D-9CA6-4FA8-A263-D26487DC324C}" type="datetimeFigureOut">
              <a:rPr lang="pt-BR" smtClean="0"/>
              <a:t>18/04/2024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562A9-765E-484A-AB7E-EAEC19346E61}" type="slidenum">
              <a:rPr lang="pt-BR" smtClean="0"/>
              <a:t>‹nº›</a:t>
            </a:fld>
            <a:endParaRPr lang="pt-BR"/>
          </a:p>
        </p:txBody>
      </p:sp>
    </p:spTree>
    <p:extLst>
      <p:ext uri="{BB962C8B-B14F-4D97-AF65-F5344CB8AC3E}">
        <p14:creationId xmlns:p14="http://schemas.microsoft.com/office/powerpoint/2010/main" val="102302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257658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83675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108977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02723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969C88-B244-455D-A017-012B25B1ACD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85713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254861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42357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19362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217101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969C88-B244-455D-A017-012B25B1ACDD}"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38775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969C88-B244-455D-A017-012B25B1ACDD}"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‹nº›</a:t>
            </a:fld>
            <a:endParaRPr lang="en-US"/>
          </a:p>
        </p:txBody>
      </p:sp>
    </p:spTree>
    <p:extLst>
      <p:ext uri="{BB962C8B-B14F-4D97-AF65-F5344CB8AC3E}">
        <p14:creationId xmlns:p14="http://schemas.microsoft.com/office/powerpoint/2010/main" val="396718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4/18/2024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9145790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Desenho de personagem de desenho animado&#10;&#10;Descrição gerada automaticamente com confiança média">
            <a:extLst>
              <a:ext uri="{FF2B5EF4-FFF2-40B4-BE49-F238E27FC236}">
                <a16:creationId xmlns:a16="http://schemas.microsoft.com/office/drawing/2014/main" id="{DFBD80F6-AE02-EB17-E133-E43FE5294113}"/>
              </a:ext>
            </a:extLst>
          </p:cNvPr>
          <p:cNvPicPr>
            <a:picLocks noChangeAspect="1"/>
          </p:cNvPicPr>
          <p:nvPr/>
        </p:nvPicPr>
        <p:blipFill rotWithShape="1">
          <a:blip r:embed="rId2">
            <a:extLst>
              <a:ext uri="{28A0092B-C50C-407E-A947-70E740481C1C}">
                <a14:useLocalDpi xmlns:a14="http://schemas.microsoft.com/office/drawing/2010/main" val="0"/>
              </a:ext>
            </a:extLst>
          </a:blip>
          <a:srcRect l="6546" t="6312" r="25658"/>
          <a:stretch/>
        </p:blipFill>
        <p:spPr>
          <a:xfrm>
            <a:off x="3523488" y="10"/>
            <a:ext cx="8668512" cy="6857990"/>
          </a:xfrm>
          <a:prstGeom prst="rect">
            <a:avLst/>
          </a:prstGeom>
        </p:spPr>
      </p:pic>
      <p:sp>
        <p:nvSpPr>
          <p:cNvPr id="117" name="Rectangle 1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E243026-E16F-9CDD-AE56-CF691B008A41}"/>
              </a:ext>
            </a:extLst>
          </p:cNvPr>
          <p:cNvSpPr>
            <a:spLocks noGrp="1"/>
          </p:cNvSpPr>
          <p:nvPr>
            <p:ph type="ctrTitle"/>
          </p:nvPr>
        </p:nvSpPr>
        <p:spPr>
          <a:xfrm>
            <a:off x="477981" y="1122363"/>
            <a:ext cx="4023360" cy="3204134"/>
          </a:xfrm>
        </p:spPr>
        <p:txBody>
          <a:bodyPr anchor="b">
            <a:normAutofit/>
          </a:bodyPr>
          <a:lstStyle/>
          <a:p>
            <a:pPr algn="l"/>
            <a:r>
              <a:rPr lang="en-US" sz="4800" b="1">
                <a:solidFill>
                  <a:schemeClr val="bg1"/>
                </a:solidFill>
                <a:effectLst>
                  <a:outerShdw blurRad="38100" dist="38100" dir="2700000" algn="tl">
                    <a:srgbClr val="000000">
                      <a:alpha val="43137"/>
                    </a:srgbClr>
                  </a:outerShdw>
                </a:effectLst>
              </a:rPr>
              <a:t>Decorator</a:t>
            </a:r>
          </a:p>
        </p:txBody>
      </p:sp>
      <p:sp>
        <p:nvSpPr>
          <p:cNvPr id="3" name="Subtítulo 2">
            <a:extLst>
              <a:ext uri="{FF2B5EF4-FFF2-40B4-BE49-F238E27FC236}">
                <a16:creationId xmlns:a16="http://schemas.microsoft.com/office/drawing/2014/main" id="{A782A01C-CDB4-BEF0-9F78-DD3F68C87023}"/>
              </a:ext>
            </a:extLst>
          </p:cNvPr>
          <p:cNvSpPr>
            <a:spLocks noGrp="1"/>
          </p:cNvSpPr>
          <p:nvPr>
            <p:ph type="subTitle" idx="1"/>
          </p:nvPr>
        </p:nvSpPr>
        <p:spPr>
          <a:xfrm>
            <a:off x="477980" y="4872922"/>
            <a:ext cx="4023359" cy="1208141"/>
          </a:xfrm>
        </p:spPr>
        <p:txBody>
          <a:bodyPr>
            <a:normAutofit/>
          </a:bodyPr>
          <a:lstStyle/>
          <a:p>
            <a:pPr algn="l"/>
            <a:r>
              <a:rPr lang="pt-BR" sz="2000">
                <a:solidFill>
                  <a:schemeClr val="bg1"/>
                </a:solidFill>
              </a:rPr>
              <a:t>Padrões de Projeto Estrutural I</a:t>
            </a:r>
          </a:p>
          <a:p>
            <a:pPr algn="l"/>
            <a:endParaRPr lang="pt-BR" sz="2000">
              <a:solidFill>
                <a:schemeClr val="bg1"/>
              </a:solidFill>
            </a:endParaRPr>
          </a:p>
          <a:p>
            <a:pPr algn="l"/>
            <a:r>
              <a:rPr lang="pt-BR" sz="2000">
                <a:solidFill>
                  <a:schemeClr val="bg1"/>
                </a:solidFill>
              </a:rPr>
              <a:t>Prof. Me Jefferson Passerini</a:t>
            </a:r>
          </a:p>
        </p:txBody>
      </p:sp>
      <p:sp>
        <p:nvSpPr>
          <p:cNvPr id="119" name="Rectangle 1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1" name="Rectangle 1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30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251603" y="745252"/>
            <a:ext cx="6567486" cy="5870001"/>
          </a:xfrm>
        </p:spPr>
        <p:txBody>
          <a:bodyPr>
            <a:normAutofit lnSpcReduction="10000"/>
          </a:bodyPr>
          <a:lstStyle/>
          <a:p>
            <a:pPr marL="0" indent="0" algn="ctr">
              <a:buNone/>
            </a:pPr>
            <a:r>
              <a:rPr lang="pt-BR" b="1" dirty="0"/>
              <a:t>Padrão </a:t>
            </a:r>
            <a:r>
              <a:rPr lang="pt-BR" b="1" dirty="0" err="1"/>
              <a:t>Decorator</a:t>
            </a:r>
            <a:r>
              <a:rPr lang="pt-BR" b="1" dirty="0"/>
              <a:t> - Componentes</a:t>
            </a:r>
          </a:p>
          <a:p>
            <a:r>
              <a:rPr lang="pt-BR" sz="3200" b="1" dirty="0" err="1"/>
              <a:t>Component</a:t>
            </a:r>
            <a:r>
              <a:rPr lang="pt-BR" sz="3200" dirty="0"/>
              <a:t> </a:t>
            </a:r>
            <a:r>
              <a:rPr lang="pt-BR" sz="3200" dirty="0">
                <a:sym typeface="Wingdings" panose="05000000000000000000" pitchFamily="2" charset="2"/>
              </a:rPr>
              <a:t> é o supertipo comum entre </a:t>
            </a:r>
            <a:r>
              <a:rPr lang="pt-BR" sz="3200" dirty="0" err="1">
                <a:sym typeface="Wingdings" panose="05000000000000000000" pitchFamily="2" charset="2"/>
              </a:rPr>
              <a:t>componenteConcreto</a:t>
            </a:r>
            <a:r>
              <a:rPr lang="pt-BR" sz="3200" dirty="0">
                <a:sym typeface="Wingdings" panose="05000000000000000000" pitchFamily="2" charset="2"/>
              </a:rPr>
              <a:t> e </a:t>
            </a:r>
            <a:r>
              <a:rPr lang="pt-BR" sz="3200" dirty="0" err="1">
                <a:sym typeface="Wingdings" panose="05000000000000000000" pitchFamily="2" charset="2"/>
              </a:rPr>
              <a:t>Decorator</a:t>
            </a:r>
            <a:r>
              <a:rPr lang="pt-BR" sz="3200" dirty="0">
                <a:sym typeface="Wingdings" panose="05000000000000000000" pitchFamily="2" charset="2"/>
              </a:rPr>
              <a:t>. Pode ser uma classe abstrata ou interface. Cada </a:t>
            </a:r>
            <a:r>
              <a:rPr lang="pt-BR" sz="3200" dirty="0" err="1">
                <a:sym typeface="Wingdings" panose="05000000000000000000" pitchFamily="2" charset="2"/>
              </a:rPr>
              <a:t>Component</a:t>
            </a:r>
            <a:r>
              <a:rPr lang="pt-BR" sz="3200" dirty="0">
                <a:sym typeface="Wingdings" panose="05000000000000000000" pitchFamily="2" charset="2"/>
              </a:rPr>
              <a:t> pode ser usado sozinho ou englobado por um </a:t>
            </a:r>
            <a:r>
              <a:rPr lang="pt-BR" sz="3200" dirty="0" err="1">
                <a:sym typeface="Wingdings" panose="05000000000000000000" pitchFamily="2" charset="2"/>
              </a:rPr>
              <a:t>decorator</a:t>
            </a:r>
            <a:r>
              <a:rPr lang="pt-BR" sz="3200" dirty="0">
                <a:sym typeface="Wingdings" panose="05000000000000000000" pitchFamily="2" charset="2"/>
              </a:rPr>
              <a:t>.</a:t>
            </a:r>
          </a:p>
          <a:p>
            <a:endParaRPr lang="pt-BR" sz="3200" dirty="0">
              <a:sym typeface="Wingdings" panose="05000000000000000000" pitchFamily="2" charset="2"/>
            </a:endParaRPr>
          </a:p>
          <a:p>
            <a:r>
              <a:rPr lang="pt-BR" sz="3200" b="1" dirty="0" err="1">
                <a:sym typeface="Wingdings" panose="05000000000000000000" pitchFamily="2" charset="2"/>
              </a:rPr>
              <a:t>ComponenteConcreto</a:t>
            </a:r>
            <a:r>
              <a:rPr lang="pt-BR" sz="3200" dirty="0">
                <a:sym typeface="Wingdings" panose="05000000000000000000" pitchFamily="2" charset="2"/>
              </a:rPr>
              <a:t>  é o objeto ao qual novos comportamentos serão adicionados dinamicamente por meio dos </a:t>
            </a:r>
            <a:r>
              <a:rPr lang="pt-BR" sz="3200" dirty="0" err="1">
                <a:sym typeface="Wingdings" panose="05000000000000000000" pitchFamily="2" charset="2"/>
              </a:rPr>
              <a:t>Decorators</a:t>
            </a:r>
            <a:r>
              <a:rPr lang="pt-BR" sz="3200" dirty="0">
                <a:sym typeface="Wingdings" panose="05000000000000000000" pitchFamily="2" charset="2"/>
              </a:rPr>
              <a:t>. Eles estende </a:t>
            </a:r>
            <a:r>
              <a:rPr lang="pt-BR" sz="3200" dirty="0" err="1">
                <a:sym typeface="Wingdings" panose="05000000000000000000" pitchFamily="2" charset="2"/>
              </a:rPr>
              <a:t>Component</a:t>
            </a:r>
            <a:r>
              <a:rPr lang="pt-BR" sz="3200" dirty="0">
                <a:sym typeface="Wingdings" panose="05000000000000000000" pitchFamily="2" charset="2"/>
              </a:rPr>
              <a:t>.</a:t>
            </a:r>
            <a:endParaRPr lang="pt-BR" sz="3200" dirty="0"/>
          </a:p>
          <a:p>
            <a:pPr marL="0" indent="0" algn="ctr">
              <a:buNone/>
            </a:pPr>
            <a:endParaRPr lang="pt-BR" sz="3200" dirty="0"/>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pic>
        <p:nvPicPr>
          <p:cNvPr id="5" name="Imagem 4">
            <a:extLst>
              <a:ext uri="{FF2B5EF4-FFF2-40B4-BE49-F238E27FC236}">
                <a16:creationId xmlns:a16="http://schemas.microsoft.com/office/drawing/2014/main" id="{C33B3435-DA40-51ED-97B8-2BE60034BAA6}"/>
              </a:ext>
            </a:extLst>
          </p:cNvPr>
          <p:cNvPicPr>
            <a:picLocks noChangeAspect="1"/>
          </p:cNvPicPr>
          <p:nvPr/>
        </p:nvPicPr>
        <p:blipFill>
          <a:blip r:embed="rId2"/>
          <a:stretch>
            <a:fillRect/>
          </a:stretch>
        </p:blipFill>
        <p:spPr>
          <a:xfrm>
            <a:off x="6732637" y="930818"/>
            <a:ext cx="5334744" cy="4315427"/>
          </a:xfrm>
          <a:prstGeom prst="rect">
            <a:avLst/>
          </a:prstGeom>
        </p:spPr>
      </p:pic>
    </p:spTree>
    <p:extLst>
      <p:ext uri="{BB962C8B-B14F-4D97-AF65-F5344CB8AC3E}">
        <p14:creationId xmlns:p14="http://schemas.microsoft.com/office/powerpoint/2010/main" val="97928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251603" y="745252"/>
            <a:ext cx="6567486" cy="5870001"/>
          </a:xfrm>
        </p:spPr>
        <p:txBody>
          <a:bodyPr>
            <a:normAutofit/>
          </a:bodyPr>
          <a:lstStyle/>
          <a:p>
            <a:pPr marL="0" indent="0" algn="ctr">
              <a:buNone/>
            </a:pPr>
            <a:r>
              <a:rPr lang="pt-BR" b="1" dirty="0"/>
              <a:t>Padrão </a:t>
            </a:r>
            <a:r>
              <a:rPr lang="pt-BR" b="1" dirty="0" err="1"/>
              <a:t>Decorator</a:t>
            </a:r>
            <a:r>
              <a:rPr lang="pt-BR" b="1" dirty="0"/>
              <a:t> - Componentes</a:t>
            </a:r>
          </a:p>
          <a:p>
            <a:r>
              <a:rPr lang="pt-BR" sz="3200" b="1" dirty="0" err="1"/>
              <a:t>Decorator</a:t>
            </a:r>
            <a:r>
              <a:rPr lang="pt-BR" sz="3200" dirty="0"/>
              <a:t> </a:t>
            </a:r>
            <a:r>
              <a:rPr lang="pt-BR" sz="3200" dirty="0">
                <a:sym typeface="Wingdings" panose="05000000000000000000" pitchFamily="2" charset="2"/>
              </a:rPr>
              <a:t> cada </a:t>
            </a:r>
            <a:r>
              <a:rPr lang="pt-BR" sz="3200" dirty="0" err="1">
                <a:sym typeface="Wingdings" panose="05000000000000000000" pitchFamily="2" charset="2"/>
              </a:rPr>
              <a:t>decorator</a:t>
            </a:r>
            <a:r>
              <a:rPr lang="pt-BR" sz="3200" dirty="0">
                <a:sym typeface="Wingdings" panose="05000000000000000000" pitchFamily="2" charset="2"/>
              </a:rPr>
              <a:t> TEM-UM (engloba um) </a:t>
            </a:r>
            <a:r>
              <a:rPr lang="pt-BR" sz="3200" dirty="0" err="1">
                <a:sym typeface="Wingdings" panose="05000000000000000000" pitchFamily="2" charset="2"/>
              </a:rPr>
              <a:t>Component</a:t>
            </a:r>
            <a:r>
              <a:rPr lang="pt-BR" sz="3200" dirty="0">
                <a:sym typeface="Wingdings" panose="05000000000000000000" pitchFamily="2" charset="2"/>
              </a:rPr>
              <a:t>. </a:t>
            </a:r>
          </a:p>
          <a:p>
            <a:pPr lvl="1"/>
            <a:r>
              <a:rPr lang="pt-BR" sz="2800" dirty="0">
                <a:sym typeface="Wingdings" panose="05000000000000000000" pitchFamily="2" charset="2"/>
              </a:rPr>
              <a:t>Isso significa que todo </a:t>
            </a:r>
            <a:r>
              <a:rPr lang="pt-BR" sz="2800" dirty="0" err="1">
                <a:sym typeface="Wingdings" panose="05000000000000000000" pitchFamily="2" charset="2"/>
              </a:rPr>
              <a:t>Decorator</a:t>
            </a:r>
            <a:r>
              <a:rPr lang="pt-BR" sz="2800" dirty="0">
                <a:sym typeface="Wingdings" panose="05000000000000000000" pitchFamily="2" charset="2"/>
              </a:rPr>
              <a:t> deve manter uma referência a um </a:t>
            </a:r>
            <a:r>
              <a:rPr lang="pt-BR" sz="2800" dirty="0" err="1">
                <a:sym typeface="Wingdings" panose="05000000000000000000" pitchFamily="2" charset="2"/>
              </a:rPr>
              <a:t>Component</a:t>
            </a:r>
            <a:r>
              <a:rPr lang="pt-BR" sz="2800" dirty="0">
                <a:sym typeface="Wingdings" panose="05000000000000000000" pitchFamily="2" charset="2"/>
              </a:rPr>
              <a:t>. </a:t>
            </a:r>
          </a:p>
          <a:p>
            <a:pPr lvl="1"/>
            <a:r>
              <a:rPr lang="pt-BR" sz="2800" dirty="0">
                <a:sym typeface="Wingdings" panose="05000000000000000000" pitchFamily="2" charset="2"/>
              </a:rPr>
              <a:t>Os </a:t>
            </a:r>
            <a:r>
              <a:rPr lang="pt-BR" sz="2800" dirty="0" err="1">
                <a:sym typeface="Wingdings" panose="05000000000000000000" pitchFamily="2" charset="2"/>
              </a:rPr>
              <a:t>Decorators</a:t>
            </a:r>
            <a:r>
              <a:rPr lang="pt-BR" sz="2800" dirty="0">
                <a:sym typeface="Wingdings" panose="05000000000000000000" pitchFamily="2" charset="2"/>
              </a:rPr>
              <a:t> implementam a mesma interface ou classe abstrata que o componente que irão decorar.</a:t>
            </a:r>
          </a:p>
          <a:p>
            <a:pPr marL="0" indent="0" algn="ctr">
              <a:buNone/>
            </a:pPr>
            <a:endParaRPr lang="pt-BR" sz="3200" dirty="0"/>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pic>
        <p:nvPicPr>
          <p:cNvPr id="5" name="Imagem 4">
            <a:extLst>
              <a:ext uri="{FF2B5EF4-FFF2-40B4-BE49-F238E27FC236}">
                <a16:creationId xmlns:a16="http://schemas.microsoft.com/office/drawing/2014/main" id="{C33B3435-DA40-51ED-97B8-2BE60034BAA6}"/>
              </a:ext>
            </a:extLst>
          </p:cNvPr>
          <p:cNvPicPr>
            <a:picLocks noChangeAspect="1"/>
          </p:cNvPicPr>
          <p:nvPr/>
        </p:nvPicPr>
        <p:blipFill>
          <a:blip r:embed="rId2"/>
          <a:stretch>
            <a:fillRect/>
          </a:stretch>
        </p:blipFill>
        <p:spPr>
          <a:xfrm>
            <a:off x="6732637" y="930818"/>
            <a:ext cx="5334744" cy="4315427"/>
          </a:xfrm>
          <a:prstGeom prst="rect">
            <a:avLst/>
          </a:prstGeom>
        </p:spPr>
      </p:pic>
    </p:spTree>
    <p:extLst>
      <p:ext uri="{BB962C8B-B14F-4D97-AF65-F5344CB8AC3E}">
        <p14:creationId xmlns:p14="http://schemas.microsoft.com/office/powerpoint/2010/main" val="161095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251603" y="745252"/>
            <a:ext cx="6567486" cy="5870001"/>
          </a:xfrm>
        </p:spPr>
        <p:txBody>
          <a:bodyPr>
            <a:normAutofit/>
          </a:bodyPr>
          <a:lstStyle/>
          <a:p>
            <a:pPr marL="0" indent="0" algn="ctr">
              <a:buNone/>
            </a:pPr>
            <a:r>
              <a:rPr lang="pt-BR" b="1" dirty="0"/>
              <a:t>Padrão </a:t>
            </a:r>
            <a:r>
              <a:rPr lang="pt-BR" b="1" dirty="0" err="1"/>
              <a:t>Decorator</a:t>
            </a:r>
            <a:r>
              <a:rPr lang="pt-BR" b="1" dirty="0"/>
              <a:t> - Componentes</a:t>
            </a:r>
          </a:p>
          <a:p>
            <a:r>
              <a:rPr lang="pt-BR" sz="3200" b="1" dirty="0" err="1"/>
              <a:t>decoratorConcreto</a:t>
            </a:r>
            <a:r>
              <a:rPr lang="pt-BR" sz="3200" dirty="0"/>
              <a:t> </a:t>
            </a:r>
            <a:r>
              <a:rPr lang="pt-BR" sz="3200" dirty="0">
                <a:sym typeface="Wingdings" panose="05000000000000000000" pitchFamily="2" charset="2"/>
              </a:rPr>
              <a:t> implementam a classe abstrata ou interface </a:t>
            </a:r>
            <a:r>
              <a:rPr lang="pt-BR" sz="3200" dirty="0" err="1">
                <a:sym typeface="Wingdings" panose="05000000000000000000" pitchFamily="2" charset="2"/>
              </a:rPr>
              <a:t>Decorator</a:t>
            </a:r>
            <a:r>
              <a:rPr lang="pt-BR" sz="3200" dirty="0">
                <a:sym typeface="Wingdings" panose="05000000000000000000" pitchFamily="2" charset="2"/>
              </a:rPr>
              <a:t>, graças ao polimorfismo também são do supertipo </a:t>
            </a:r>
            <a:r>
              <a:rPr lang="pt-BR" sz="3200" dirty="0" err="1">
                <a:sym typeface="Wingdings" panose="05000000000000000000" pitchFamily="2" charset="2"/>
              </a:rPr>
              <a:t>Component</a:t>
            </a:r>
            <a:r>
              <a:rPr lang="pt-BR" sz="3200" dirty="0">
                <a:sym typeface="Wingdings" panose="05000000000000000000" pitchFamily="2" charset="2"/>
              </a:rPr>
              <a:t>.</a:t>
            </a:r>
          </a:p>
          <a:p>
            <a:pPr lvl="1"/>
            <a:r>
              <a:rPr lang="pt-BR" sz="2800" dirty="0">
                <a:sym typeface="Wingdings" panose="05000000000000000000" pitchFamily="2" charset="2"/>
              </a:rPr>
              <a:t>Podem adicionar novos métodos ao componente que decoram, no entanto, novo comportamento geralmente é adicionado fazendo cálculos antes e/ou depois de um método existente no componente.</a:t>
            </a:r>
          </a:p>
          <a:p>
            <a:pPr marL="0" indent="0" algn="ctr">
              <a:buNone/>
            </a:pPr>
            <a:endParaRPr lang="pt-BR" sz="3200" dirty="0"/>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pic>
        <p:nvPicPr>
          <p:cNvPr id="5" name="Imagem 4">
            <a:extLst>
              <a:ext uri="{FF2B5EF4-FFF2-40B4-BE49-F238E27FC236}">
                <a16:creationId xmlns:a16="http://schemas.microsoft.com/office/drawing/2014/main" id="{C33B3435-DA40-51ED-97B8-2BE60034BAA6}"/>
              </a:ext>
            </a:extLst>
          </p:cNvPr>
          <p:cNvPicPr>
            <a:picLocks noChangeAspect="1"/>
          </p:cNvPicPr>
          <p:nvPr/>
        </p:nvPicPr>
        <p:blipFill>
          <a:blip r:embed="rId2"/>
          <a:stretch>
            <a:fillRect/>
          </a:stretch>
        </p:blipFill>
        <p:spPr>
          <a:xfrm>
            <a:off x="6732637" y="930818"/>
            <a:ext cx="5334744" cy="4315427"/>
          </a:xfrm>
          <a:prstGeom prst="rect">
            <a:avLst/>
          </a:prstGeom>
        </p:spPr>
      </p:pic>
    </p:spTree>
    <p:extLst>
      <p:ext uri="{BB962C8B-B14F-4D97-AF65-F5344CB8AC3E}">
        <p14:creationId xmlns:p14="http://schemas.microsoft.com/office/powerpoint/2010/main" val="298504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1" y="745252"/>
            <a:ext cx="11144250" cy="5870001"/>
          </a:xfrm>
        </p:spPr>
        <p:txBody>
          <a:bodyPr>
            <a:normAutofit lnSpcReduction="10000"/>
          </a:bodyPr>
          <a:lstStyle/>
          <a:p>
            <a:pPr marL="0" indent="0" algn="ctr">
              <a:buNone/>
            </a:pPr>
            <a:r>
              <a:rPr lang="pt-BR" b="1" dirty="0"/>
              <a:t>Padrão </a:t>
            </a:r>
            <a:r>
              <a:rPr lang="pt-BR" b="1" dirty="0" err="1"/>
              <a:t>Decorator</a:t>
            </a:r>
            <a:r>
              <a:rPr lang="pt-BR" b="1" dirty="0"/>
              <a:t> - Aplicabilidade</a:t>
            </a:r>
          </a:p>
          <a:p>
            <a:r>
              <a:rPr lang="pt-BR" sz="3200" dirty="0"/>
              <a:t>Quando for necessário adicionar comportamentos a objetos individuais de forma dinâmica e transparente, sem afetar outros objetos.</a:t>
            </a:r>
          </a:p>
          <a:p>
            <a:endParaRPr lang="pt-BR" sz="3200" dirty="0">
              <a:sym typeface="Wingdings" panose="05000000000000000000" pitchFamily="2" charset="2"/>
            </a:endParaRPr>
          </a:p>
          <a:p>
            <a:r>
              <a:rPr lang="pt-BR" sz="3200" dirty="0">
                <a:sym typeface="Wingdings" panose="05000000000000000000" pitchFamily="2" charset="2"/>
              </a:rPr>
              <a:t>Ao implementar comportamentos que podem ser fundamentais para determinados objetos e ao mesmo tempo desnecessários ou inapropriados a outros.</a:t>
            </a:r>
          </a:p>
          <a:p>
            <a:endParaRPr lang="pt-BR" sz="3200" dirty="0">
              <a:sym typeface="Wingdings" panose="05000000000000000000" pitchFamily="2" charset="2"/>
            </a:endParaRPr>
          </a:p>
          <a:p>
            <a:r>
              <a:rPr lang="pt-BR" sz="3200" dirty="0">
                <a:sym typeface="Wingdings" panose="05000000000000000000" pitchFamily="2" charset="2"/>
              </a:rPr>
              <a:t>Quando um grande número de extensões produziria uma grande quantidade de subclasses para suportar todas as combinações de comportamentos possíveis. Ou quando uma definição de classe estiver oculta ou indisponível para subclassificação.</a:t>
            </a:r>
            <a:endParaRPr lang="pt-BR" sz="2800" dirty="0">
              <a:sym typeface="Wingdings" panose="05000000000000000000" pitchFamily="2" charset="2"/>
            </a:endParaRPr>
          </a:p>
          <a:p>
            <a:pPr marL="0" indent="0" algn="ctr">
              <a:buNone/>
            </a:pPr>
            <a:endParaRPr lang="pt-BR" sz="3200" dirty="0"/>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332910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1" y="745252"/>
            <a:ext cx="11144250" cy="5870001"/>
          </a:xfrm>
        </p:spPr>
        <p:txBody>
          <a:bodyPr>
            <a:normAutofit fontScale="92500" lnSpcReduction="20000"/>
          </a:bodyPr>
          <a:lstStyle/>
          <a:p>
            <a:pPr marL="0" indent="0" algn="ctr">
              <a:buNone/>
            </a:pPr>
            <a:r>
              <a:rPr lang="pt-BR" b="1" dirty="0"/>
              <a:t>Padrão </a:t>
            </a:r>
            <a:r>
              <a:rPr lang="pt-BR" b="1" dirty="0" err="1"/>
              <a:t>Decorator</a:t>
            </a:r>
            <a:r>
              <a:rPr lang="pt-BR" b="1" dirty="0"/>
              <a:t> - Consequências</a:t>
            </a:r>
          </a:p>
          <a:p>
            <a:r>
              <a:rPr lang="pt-BR" sz="3200" dirty="0"/>
              <a:t>Traz mais flexibilidade que herança estática. O padrão </a:t>
            </a:r>
            <a:r>
              <a:rPr lang="pt-BR" sz="3200" dirty="0" err="1"/>
              <a:t>Decorator</a:t>
            </a:r>
            <a:r>
              <a:rPr lang="pt-BR" sz="3200" dirty="0"/>
              <a:t> fornece uma maneira mais flexível de adicionar comportamentos aos componentes do que as herdando estaticamente. </a:t>
            </a:r>
            <a:endParaRPr lang="pt-BR" sz="3200" dirty="0">
              <a:sym typeface="Wingdings" panose="05000000000000000000" pitchFamily="2" charset="2"/>
            </a:endParaRPr>
          </a:p>
          <a:p>
            <a:endParaRPr lang="pt-BR" sz="3200" dirty="0">
              <a:sym typeface="Wingdings" panose="05000000000000000000" pitchFamily="2" charset="2"/>
            </a:endParaRPr>
          </a:p>
          <a:p>
            <a:r>
              <a:rPr lang="pt-BR" sz="3200" dirty="0"/>
              <a:t>Com os </a:t>
            </a:r>
            <a:r>
              <a:rPr lang="pt-BR" sz="3200" dirty="0" err="1"/>
              <a:t>decorators</a:t>
            </a:r>
            <a:r>
              <a:rPr lang="pt-BR" sz="3200" dirty="0"/>
              <a:t>, os comportamentos podem ser adicionados e removidos aos componentes em tempo de execução simplesmente anexando e os desanexando. </a:t>
            </a:r>
          </a:p>
          <a:p>
            <a:endParaRPr lang="pt-BR" sz="3200" dirty="0"/>
          </a:p>
          <a:p>
            <a:r>
              <a:rPr lang="pt-BR" sz="3200" dirty="0"/>
              <a:t>Pode gerar muitas classes e aumentar a complexidade do sistema.</a:t>
            </a:r>
          </a:p>
          <a:p>
            <a:endParaRPr lang="pt-BR" sz="3200" dirty="0"/>
          </a:p>
          <a:p>
            <a:r>
              <a:rPr lang="pt-BR" sz="3200" dirty="0"/>
              <a:t>Fornecer classes de </a:t>
            </a:r>
            <a:r>
              <a:rPr lang="pt-BR" sz="3200" dirty="0" err="1"/>
              <a:t>decorators</a:t>
            </a:r>
            <a:r>
              <a:rPr lang="pt-BR" sz="3200" dirty="0"/>
              <a:t> diferentes para uma classe de componente específica permite misturar e combinar comportamentos.</a:t>
            </a:r>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28890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1" y="745252"/>
            <a:ext cx="11144250" cy="5870001"/>
          </a:xfrm>
        </p:spPr>
        <p:txBody>
          <a:bodyPr>
            <a:normAutofit/>
          </a:bodyPr>
          <a:lstStyle/>
          <a:p>
            <a:pPr marL="0" indent="0" algn="ctr">
              <a:buNone/>
            </a:pPr>
            <a:r>
              <a:rPr lang="pt-BR" b="1" dirty="0"/>
              <a:t>Padrão </a:t>
            </a:r>
            <a:r>
              <a:rPr lang="pt-BR" b="1" dirty="0" err="1"/>
              <a:t>Decorator</a:t>
            </a:r>
            <a:r>
              <a:rPr lang="pt-BR" b="1" dirty="0"/>
              <a:t> - Consequências</a:t>
            </a:r>
          </a:p>
          <a:p>
            <a:r>
              <a:rPr lang="pt-BR" sz="3200" dirty="0" err="1"/>
              <a:t>Decorators</a:t>
            </a:r>
            <a:r>
              <a:rPr lang="pt-BR" sz="3200" dirty="0"/>
              <a:t> facilitam a adição de um comportamento repetidas vezes a um componente.</a:t>
            </a:r>
            <a:endParaRPr lang="pt-BR" sz="3200" dirty="0">
              <a:sym typeface="Wingdings" panose="05000000000000000000" pitchFamily="2" charset="2"/>
            </a:endParaRPr>
          </a:p>
          <a:p>
            <a:endParaRPr lang="pt-BR" sz="3200" dirty="0"/>
          </a:p>
          <a:p>
            <a:r>
              <a:rPr lang="pt-BR" sz="3200" dirty="0"/>
              <a:t>Os </a:t>
            </a:r>
            <a:r>
              <a:rPr lang="pt-BR" sz="3200" dirty="0" err="1"/>
              <a:t>decorators</a:t>
            </a:r>
            <a:r>
              <a:rPr lang="pt-BR" sz="3200" dirty="0"/>
              <a:t> fornecem comportamentos a um componente conforme a necessidade. </a:t>
            </a:r>
          </a:p>
          <a:p>
            <a:pPr lvl="1"/>
            <a:r>
              <a:rPr lang="pt-BR" sz="2800" dirty="0"/>
              <a:t>Ao invés de tentar prever todos os comportamentos possíveis em uma classe complexa e personalizável, pode-se definir uma classe simples e adicionar comportamentos incrementalmente por meio dos objetos </a:t>
            </a:r>
            <a:r>
              <a:rPr lang="pt-BR" sz="2800" dirty="0" err="1"/>
              <a:t>decorators</a:t>
            </a:r>
            <a:r>
              <a:rPr lang="pt-BR" sz="2800" dirty="0"/>
              <a:t>. </a:t>
            </a:r>
          </a:p>
          <a:p>
            <a:pPr lvl="1"/>
            <a:r>
              <a:rPr lang="pt-BR" sz="2800" dirty="0"/>
              <a:t>Isso evita o carregamento de comportamentos desnecessários ou inapropriados a uma classe. </a:t>
            </a:r>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297622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923131" y="745252"/>
            <a:ext cx="11144250" cy="5870001"/>
          </a:xfrm>
        </p:spPr>
        <p:txBody>
          <a:bodyPr>
            <a:normAutofit/>
          </a:bodyPr>
          <a:lstStyle/>
          <a:p>
            <a:pPr marL="0" indent="0" algn="ctr">
              <a:buNone/>
            </a:pPr>
            <a:r>
              <a:rPr lang="pt-BR" b="1" dirty="0"/>
              <a:t>Padrão </a:t>
            </a:r>
            <a:r>
              <a:rPr lang="pt-BR" b="1" dirty="0" err="1"/>
              <a:t>Decorator</a:t>
            </a:r>
            <a:r>
              <a:rPr lang="pt-BR" b="1" dirty="0"/>
              <a:t> - Consequências</a:t>
            </a:r>
          </a:p>
          <a:p>
            <a:r>
              <a:rPr lang="pt-BR" sz="3200" dirty="0"/>
              <a:t>Um </a:t>
            </a:r>
            <a:r>
              <a:rPr lang="pt-BR" sz="3200" dirty="0" err="1"/>
              <a:t>decorator</a:t>
            </a:r>
            <a:r>
              <a:rPr lang="pt-BR" sz="3200" dirty="0"/>
              <a:t> e seu componente não são idênticos. </a:t>
            </a:r>
          </a:p>
          <a:p>
            <a:pPr lvl="1"/>
            <a:r>
              <a:rPr lang="pt-BR" sz="2800" dirty="0"/>
              <a:t>Um </a:t>
            </a:r>
            <a:r>
              <a:rPr lang="pt-BR" sz="2800" dirty="0" err="1"/>
              <a:t>decorator</a:t>
            </a:r>
            <a:r>
              <a:rPr lang="pt-BR" sz="2800" dirty="0"/>
              <a:t> atua como um contêiner transparente. </a:t>
            </a:r>
          </a:p>
          <a:p>
            <a:pPr lvl="1"/>
            <a:r>
              <a:rPr lang="pt-BR" sz="2800" dirty="0"/>
              <a:t>Mas, do ponto de vista da identidade do objeto (objetos concretos), um componente decorado não é idêntico ao próprio componente.</a:t>
            </a:r>
          </a:p>
          <a:p>
            <a:pPr lvl="1"/>
            <a:r>
              <a:rPr lang="pt-BR" sz="2800" dirty="0"/>
              <a:t> Portanto, não se deve confiar na identidade do objeto ao usar </a:t>
            </a:r>
            <a:r>
              <a:rPr lang="pt-BR" sz="2800" dirty="0" err="1"/>
              <a:t>decorators</a:t>
            </a:r>
            <a:r>
              <a:rPr lang="pt-BR" sz="2800" dirty="0"/>
              <a:t>.</a:t>
            </a:r>
          </a:p>
          <a:p>
            <a:r>
              <a:rPr lang="pt-BR" sz="3200" dirty="0"/>
              <a:t>A utilização do padrão </a:t>
            </a:r>
            <a:r>
              <a:rPr lang="pt-BR" sz="3200" dirty="0" err="1"/>
              <a:t>decorator</a:t>
            </a:r>
            <a:r>
              <a:rPr lang="pt-BR" sz="3200" dirty="0"/>
              <a:t> pode resultar em sistemas compostos por muitos objetos pequenos, todos parecidos. </a:t>
            </a:r>
          </a:p>
          <a:p>
            <a:pPr lvl="1"/>
            <a:r>
              <a:rPr lang="pt-BR" sz="2800" dirty="0"/>
              <a:t>Eles diferem apenas na maneira como estão interconectados. </a:t>
            </a:r>
          </a:p>
          <a:p>
            <a:pPr lvl="1"/>
            <a:r>
              <a:rPr lang="pt-BR" sz="2800" dirty="0"/>
              <a:t>Embora esses sistemas sejam fáceis de personalizar por quem os entende, eles podem ser difíceis de aprender e depurar.</a:t>
            </a:r>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379840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 (</a:t>
            </a:r>
            <a:r>
              <a:rPr lang="pt-BR" b="1" dirty="0" err="1">
                <a:solidFill>
                  <a:schemeClr val="bg1"/>
                </a:solidFill>
              </a:rPr>
              <a:t>Decorator</a:t>
            </a:r>
            <a:r>
              <a:rPr lang="pt-BR" b="1" dirty="0">
                <a:solidFill>
                  <a:schemeClr val="bg1"/>
                </a:solidFill>
              </a:rPr>
              <a:t>)</a:t>
            </a:r>
          </a:p>
        </p:txBody>
      </p:sp>
      <p:sp>
        <p:nvSpPr>
          <p:cNvPr id="2" name="Espaço Reservado para Conteúdo 2">
            <a:extLst>
              <a:ext uri="{FF2B5EF4-FFF2-40B4-BE49-F238E27FC236}">
                <a16:creationId xmlns:a16="http://schemas.microsoft.com/office/drawing/2014/main" id="{0D533B15-C5E1-B644-0939-81B376C7E634}"/>
              </a:ext>
            </a:extLst>
          </p:cNvPr>
          <p:cNvSpPr txBox="1">
            <a:spLocks/>
          </p:cNvSpPr>
          <p:nvPr/>
        </p:nvSpPr>
        <p:spPr>
          <a:xfrm>
            <a:off x="923131" y="745253"/>
            <a:ext cx="4813435" cy="58021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Suponha que queremos uma pizza de queijo com borda recheada de requeijão e massa integral. </a:t>
            </a:r>
          </a:p>
          <a:p>
            <a:r>
              <a:rPr lang="pt-BR" sz="3200" dirty="0"/>
              <a:t>Vamos iniciar com uma pizza de queijo e decorá-la com os acréscimos.</a:t>
            </a:r>
            <a:endParaRPr lang="pt-BR" sz="2800" dirty="0"/>
          </a:p>
          <a:p>
            <a:pPr marL="0" indent="0" algn="ctr">
              <a:buFont typeface="Arial" panose="020B0604020202020204" pitchFamily="34" charset="0"/>
              <a:buNone/>
            </a:pPr>
            <a:endParaRPr lang="pt-BR" sz="3200" dirty="0"/>
          </a:p>
        </p:txBody>
      </p:sp>
      <p:pic>
        <p:nvPicPr>
          <p:cNvPr id="8" name="Imagem 7">
            <a:extLst>
              <a:ext uri="{FF2B5EF4-FFF2-40B4-BE49-F238E27FC236}">
                <a16:creationId xmlns:a16="http://schemas.microsoft.com/office/drawing/2014/main" id="{87D3195E-E9BC-BF68-B210-B2917231A780}"/>
              </a:ext>
            </a:extLst>
          </p:cNvPr>
          <p:cNvPicPr>
            <a:picLocks noChangeAspect="1"/>
          </p:cNvPicPr>
          <p:nvPr/>
        </p:nvPicPr>
        <p:blipFill>
          <a:blip r:embed="rId2"/>
          <a:stretch>
            <a:fillRect/>
          </a:stretch>
        </p:blipFill>
        <p:spPr>
          <a:xfrm>
            <a:off x="5926413" y="622158"/>
            <a:ext cx="6140967" cy="6235841"/>
          </a:xfrm>
          <a:prstGeom prst="rect">
            <a:avLst/>
          </a:prstGeom>
        </p:spPr>
      </p:pic>
    </p:spTree>
    <p:extLst>
      <p:ext uri="{BB962C8B-B14F-4D97-AF65-F5344CB8AC3E}">
        <p14:creationId xmlns:p14="http://schemas.microsoft.com/office/powerpoint/2010/main" val="38746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 (</a:t>
            </a:r>
            <a:r>
              <a:rPr lang="pt-BR" b="1" dirty="0" err="1">
                <a:solidFill>
                  <a:schemeClr val="bg1"/>
                </a:solidFill>
              </a:rPr>
              <a:t>Decorator</a:t>
            </a:r>
            <a:r>
              <a:rPr lang="pt-BR" b="1" dirty="0">
                <a:solidFill>
                  <a:schemeClr val="bg1"/>
                </a:solidFill>
              </a:rPr>
              <a:t>)</a:t>
            </a:r>
          </a:p>
        </p:txBody>
      </p:sp>
      <p:sp>
        <p:nvSpPr>
          <p:cNvPr id="2" name="Espaço Reservado para Conteúdo 2">
            <a:extLst>
              <a:ext uri="{FF2B5EF4-FFF2-40B4-BE49-F238E27FC236}">
                <a16:creationId xmlns:a16="http://schemas.microsoft.com/office/drawing/2014/main" id="{0D533B15-C5E1-B644-0939-81B376C7E634}"/>
              </a:ext>
            </a:extLst>
          </p:cNvPr>
          <p:cNvSpPr txBox="1">
            <a:spLocks/>
          </p:cNvSpPr>
          <p:nvPr/>
        </p:nvSpPr>
        <p:spPr>
          <a:xfrm>
            <a:off x="388189" y="745253"/>
            <a:ext cx="11679192" cy="141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Observe como aconteceria o cálculo do valor total de uma pizza de queijo com borda recheada de requeijão e com massa integral.</a:t>
            </a:r>
            <a:endParaRPr lang="pt-BR" sz="2800" dirty="0"/>
          </a:p>
          <a:p>
            <a:pPr marL="0" indent="0" algn="ctr">
              <a:buFont typeface="Arial" panose="020B0604020202020204" pitchFamily="34" charset="0"/>
              <a:buNone/>
            </a:pPr>
            <a:endParaRPr lang="pt-BR" sz="3200" dirty="0"/>
          </a:p>
        </p:txBody>
      </p:sp>
      <p:pic>
        <p:nvPicPr>
          <p:cNvPr id="6" name="Imagem 5">
            <a:extLst>
              <a:ext uri="{FF2B5EF4-FFF2-40B4-BE49-F238E27FC236}">
                <a16:creationId xmlns:a16="http://schemas.microsoft.com/office/drawing/2014/main" id="{8C869062-9117-1257-E879-B1CE676AEA2E}"/>
              </a:ext>
            </a:extLst>
          </p:cNvPr>
          <p:cNvPicPr>
            <a:picLocks noChangeAspect="1"/>
          </p:cNvPicPr>
          <p:nvPr/>
        </p:nvPicPr>
        <p:blipFill>
          <a:blip r:embed="rId2"/>
          <a:stretch>
            <a:fillRect/>
          </a:stretch>
        </p:blipFill>
        <p:spPr>
          <a:xfrm>
            <a:off x="5358303" y="1952803"/>
            <a:ext cx="6709078" cy="2489967"/>
          </a:xfrm>
          <a:prstGeom prst="rect">
            <a:avLst/>
          </a:prstGeom>
        </p:spPr>
      </p:pic>
      <p:pic>
        <p:nvPicPr>
          <p:cNvPr id="9" name="Imagem 8">
            <a:extLst>
              <a:ext uri="{FF2B5EF4-FFF2-40B4-BE49-F238E27FC236}">
                <a16:creationId xmlns:a16="http://schemas.microsoft.com/office/drawing/2014/main" id="{7F12723E-A6A0-BF46-A7D3-FABEAB00FB9F}"/>
              </a:ext>
            </a:extLst>
          </p:cNvPr>
          <p:cNvPicPr>
            <a:picLocks noChangeAspect="1"/>
          </p:cNvPicPr>
          <p:nvPr/>
        </p:nvPicPr>
        <p:blipFill>
          <a:blip r:embed="rId3"/>
          <a:stretch>
            <a:fillRect/>
          </a:stretch>
        </p:blipFill>
        <p:spPr>
          <a:xfrm>
            <a:off x="142044" y="2032685"/>
            <a:ext cx="5953956" cy="1267002"/>
          </a:xfrm>
          <a:prstGeom prst="rect">
            <a:avLst/>
          </a:prstGeom>
        </p:spPr>
      </p:pic>
      <p:sp>
        <p:nvSpPr>
          <p:cNvPr id="10" name="Espaço Reservado para Conteúdo 2">
            <a:extLst>
              <a:ext uri="{FF2B5EF4-FFF2-40B4-BE49-F238E27FC236}">
                <a16:creationId xmlns:a16="http://schemas.microsoft.com/office/drawing/2014/main" id="{E1D98700-4538-5D1B-2CCE-8C8CBBC41357}"/>
              </a:ext>
            </a:extLst>
          </p:cNvPr>
          <p:cNvSpPr txBox="1">
            <a:spLocks/>
          </p:cNvSpPr>
          <p:nvPr/>
        </p:nvSpPr>
        <p:spPr>
          <a:xfrm>
            <a:off x="461049" y="4673464"/>
            <a:ext cx="11426150" cy="2087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Os passos de 1 a 6 realizam a soma R$22,00+R$8,50+R$5,00 que é valor da pizza somado aos valores dos acréscimos, totalizando R$35,50.</a:t>
            </a:r>
          </a:p>
          <a:p>
            <a:r>
              <a:rPr lang="pt-BR" sz="3200" dirty="0"/>
              <a:t>Pode ser difícil visualizar a implementação do fluxo descrito</a:t>
            </a:r>
            <a:endParaRPr lang="pt-BR" sz="2800" dirty="0"/>
          </a:p>
          <a:p>
            <a:pPr marL="0" indent="0" algn="ctr">
              <a:buFont typeface="Arial" panose="020B0604020202020204" pitchFamily="34" charset="0"/>
              <a:buNone/>
            </a:pPr>
            <a:endParaRPr lang="pt-BR" sz="3200" dirty="0"/>
          </a:p>
        </p:txBody>
      </p:sp>
    </p:spTree>
    <p:extLst>
      <p:ext uri="{BB962C8B-B14F-4D97-AF65-F5344CB8AC3E}">
        <p14:creationId xmlns:p14="http://schemas.microsoft.com/office/powerpoint/2010/main" val="334819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Desenho de personagem de desenho animado&#10;&#10;Descrição gerada automaticamente com confiança média">
            <a:extLst>
              <a:ext uri="{FF2B5EF4-FFF2-40B4-BE49-F238E27FC236}">
                <a16:creationId xmlns:a16="http://schemas.microsoft.com/office/drawing/2014/main" id="{DFBD80F6-AE02-EB17-E133-E43FE5294113}"/>
              </a:ext>
            </a:extLst>
          </p:cNvPr>
          <p:cNvPicPr>
            <a:picLocks noChangeAspect="1"/>
          </p:cNvPicPr>
          <p:nvPr/>
        </p:nvPicPr>
        <p:blipFill rotWithShape="1">
          <a:blip r:embed="rId2">
            <a:extLst>
              <a:ext uri="{28A0092B-C50C-407E-A947-70E740481C1C}">
                <a14:useLocalDpi xmlns:a14="http://schemas.microsoft.com/office/drawing/2010/main" val="0"/>
              </a:ext>
            </a:extLst>
          </a:blip>
          <a:srcRect l="6546" t="6312" r="25658"/>
          <a:stretch/>
        </p:blipFill>
        <p:spPr>
          <a:xfrm>
            <a:off x="3523488" y="10"/>
            <a:ext cx="8668512" cy="6857990"/>
          </a:xfrm>
          <a:prstGeom prst="rect">
            <a:avLst/>
          </a:prstGeom>
        </p:spPr>
      </p:pic>
      <p:sp>
        <p:nvSpPr>
          <p:cNvPr id="117" name="Rectangle 1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E243026-E16F-9CDD-AE56-CF691B008A41}"/>
              </a:ext>
            </a:extLst>
          </p:cNvPr>
          <p:cNvSpPr>
            <a:spLocks noGrp="1"/>
          </p:cNvSpPr>
          <p:nvPr>
            <p:ph type="ctrTitle"/>
          </p:nvPr>
        </p:nvSpPr>
        <p:spPr>
          <a:xfrm>
            <a:off x="477981" y="1122363"/>
            <a:ext cx="4023360" cy="3204134"/>
          </a:xfrm>
        </p:spPr>
        <p:txBody>
          <a:bodyPr anchor="b">
            <a:normAutofit/>
          </a:bodyPr>
          <a:lstStyle/>
          <a:p>
            <a:pPr algn="l"/>
            <a:r>
              <a:rPr lang="en-US" sz="4800" b="1" dirty="0">
                <a:solidFill>
                  <a:schemeClr val="bg1"/>
                </a:solidFill>
                <a:effectLst>
                  <a:outerShdw blurRad="38100" dist="38100" dir="2700000" algn="tl">
                    <a:srgbClr val="000000">
                      <a:alpha val="43137"/>
                    </a:srgbClr>
                  </a:outerShdw>
                </a:effectLst>
              </a:rPr>
              <a:t>Decorator</a:t>
            </a:r>
            <a:br>
              <a:rPr lang="en-US" sz="4800" b="1" dirty="0">
                <a:solidFill>
                  <a:schemeClr val="bg1"/>
                </a:solidFill>
                <a:effectLst>
                  <a:outerShdw blurRad="38100" dist="38100" dir="2700000" algn="tl">
                    <a:srgbClr val="000000">
                      <a:alpha val="43137"/>
                    </a:srgbClr>
                  </a:outerShdw>
                </a:effectLst>
              </a:rPr>
            </a:br>
            <a:r>
              <a:rPr lang="en-US" sz="4800" b="1" dirty="0" err="1">
                <a:solidFill>
                  <a:schemeClr val="bg1"/>
                </a:solidFill>
                <a:effectLst>
                  <a:outerShdw blurRad="38100" dist="38100" dir="2700000" algn="tl">
                    <a:srgbClr val="000000">
                      <a:alpha val="43137"/>
                    </a:srgbClr>
                  </a:outerShdw>
                </a:effectLst>
              </a:rPr>
              <a:t>Implementação</a:t>
            </a:r>
            <a:br>
              <a:rPr lang="en-US" sz="4800" b="1" dirty="0">
                <a:solidFill>
                  <a:schemeClr val="bg1"/>
                </a:solidFill>
                <a:effectLst>
                  <a:outerShdw blurRad="38100" dist="38100" dir="2700000" algn="tl">
                    <a:srgbClr val="000000">
                      <a:alpha val="43137"/>
                    </a:srgbClr>
                  </a:outerShdw>
                </a:effectLst>
              </a:rPr>
            </a:br>
            <a:r>
              <a:rPr lang="en-US" sz="4800" b="1" dirty="0">
                <a:solidFill>
                  <a:schemeClr val="bg1"/>
                </a:solidFill>
                <a:effectLst>
                  <a:outerShdw blurRad="38100" dist="38100" dir="2700000" algn="tl">
                    <a:srgbClr val="000000">
                      <a:alpha val="43137"/>
                    </a:srgbClr>
                  </a:outerShdw>
                </a:effectLst>
              </a:rPr>
              <a:t>C#</a:t>
            </a:r>
          </a:p>
        </p:txBody>
      </p:sp>
      <p:sp>
        <p:nvSpPr>
          <p:cNvPr id="3" name="Subtítulo 2">
            <a:extLst>
              <a:ext uri="{FF2B5EF4-FFF2-40B4-BE49-F238E27FC236}">
                <a16:creationId xmlns:a16="http://schemas.microsoft.com/office/drawing/2014/main" id="{A782A01C-CDB4-BEF0-9F78-DD3F68C87023}"/>
              </a:ext>
            </a:extLst>
          </p:cNvPr>
          <p:cNvSpPr>
            <a:spLocks noGrp="1"/>
          </p:cNvSpPr>
          <p:nvPr>
            <p:ph type="subTitle" idx="1"/>
          </p:nvPr>
        </p:nvSpPr>
        <p:spPr>
          <a:xfrm>
            <a:off x="477980" y="4872922"/>
            <a:ext cx="4023359" cy="1208141"/>
          </a:xfrm>
        </p:spPr>
        <p:txBody>
          <a:bodyPr>
            <a:normAutofit/>
          </a:bodyPr>
          <a:lstStyle/>
          <a:p>
            <a:pPr algn="l"/>
            <a:r>
              <a:rPr lang="pt-BR" sz="2000">
                <a:solidFill>
                  <a:schemeClr val="bg1"/>
                </a:solidFill>
              </a:rPr>
              <a:t>Padrões de Projeto Estrutural I</a:t>
            </a:r>
          </a:p>
          <a:p>
            <a:pPr algn="l"/>
            <a:endParaRPr lang="pt-BR" sz="2000">
              <a:solidFill>
                <a:schemeClr val="bg1"/>
              </a:solidFill>
            </a:endParaRPr>
          </a:p>
          <a:p>
            <a:pPr algn="l"/>
            <a:r>
              <a:rPr lang="pt-BR" sz="2000">
                <a:solidFill>
                  <a:schemeClr val="bg1"/>
                </a:solidFill>
              </a:rPr>
              <a:t>Prof. Me Jefferson Passerini</a:t>
            </a:r>
          </a:p>
        </p:txBody>
      </p:sp>
      <p:sp>
        <p:nvSpPr>
          <p:cNvPr id="119" name="Rectangle 1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1" name="Rectangle 1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8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lstStyle/>
          <a:p>
            <a:pPr marL="0" indent="0" algn="ctr">
              <a:buNone/>
            </a:pPr>
            <a:endParaRPr lang="pt-BR" dirty="0"/>
          </a:p>
          <a:p>
            <a:pPr marL="0" indent="0" algn="ctr">
              <a:buNone/>
            </a:pPr>
            <a:endParaRPr lang="pt-BR" dirty="0"/>
          </a:p>
          <a:p>
            <a:pPr marL="0" indent="0" algn="ctr">
              <a:buNone/>
            </a:pPr>
            <a:r>
              <a:rPr lang="pt-BR" sz="3200" dirty="0"/>
              <a:t>O padrão </a:t>
            </a:r>
            <a:r>
              <a:rPr lang="pt-BR" sz="3200" b="1" i="1" u="sng" dirty="0" err="1"/>
              <a:t>Decorator</a:t>
            </a:r>
            <a:r>
              <a:rPr lang="pt-BR" sz="3200" dirty="0"/>
              <a:t> anexa responsabilidades adicionais a um objeto dinamicamente. Os </a:t>
            </a:r>
            <a:r>
              <a:rPr lang="pt-BR" sz="3200" dirty="0" err="1"/>
              <a:t>Decorators</a:t>
            </a:r>
            <a:r>
              <a:rPr lang="pt-BR" sz="3200" dirty="0"/>
              <a:t> fornecem uma alternativa flexível ao uso de subclasses para extensão de funcionalidades.</a:t>
            </a:r>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187952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272067" y="1344948"/>
            <a:ext cx="6878010" cy="4382112"/>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837323"/>
            <a:ext cx="4813435" cy="31023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Crie um projeto em C# denominado </a:t>
            </a:r>
            <a:r>
              <a:rPr lang="pt-BR" sz="3200" b="1" dirty="0" err="1"/>
              <a:t>DecoratorSolucao</a:t>
            </a:r>
            <a:r>
              <a:rPr lang="pt-BR" sz="3200" dirty="0"/>
              <a:t>.</a:t>
            </a:r>
          </a:p>
          <a:p>
            <a:r>
              <a:rPr lang="pt-BR" sz="3200" dirty="0"/>
              <a:t>Crie uma pasta </a:t>
            </a:r>
            <a:r>
              <a:rPr lang="pt-BR" sz="3200" b="1" dirty="0"/>
              <a:t>Produto</a:t>
            </a:r>
            <a:r>
              <a:rPr lang="pt-BR" sz="3200" dirty="0"/>
              <a:t> que irá armazenar nossas classes</a:t>
            </a:r>
          </a:p>
          <a:p>
            <a:r>
              <a:rPr lang="pt-BR" sz="3200" dirty="0"/>
              <a:t>Onde ao final teremos a seguinte estrutura.</a:t>
            </a:r>
            <a:endParaRPr lang="pt-BR" sz="2800" dirty="0"/>
          </a:p>
          <a:p>
            <a:pPr marL="0" indent="0" algn="ctr">
              <a:buFont typeface="Arial" panose="020B0604020202020204" pitchFamily="34" charset="0"/>
              <a:buNone/>
            </a:pPr>
            <a:endParaRPr lang="pt-BR" sz="3200" dirty="0"/>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8055629" y="3894300"/>
            <a:ext cx="3364643" cy="2951441"/>
          </a:xfrm>
          <a:prstGeom prst="rect">
            <a:avLst/>
          </a:prstGeom>
        </p:spPr>
      </p:pic>
      <p:sp>
        <p:nvSpPr>
          <p:cNvPr id="9" name="Retângulo 8">
            <a:extLst>
              <a:ext uri="{FF2B5EF4-FFF2-40B4-BE49-F238E27FC236}">
                <a16:creationId xmlns:a16="http://schemas.microsoft.com/office/drawing/2014/main" id="{9BD22AD3-394C-802E-3AB0-785C6E45D314}"/>
              </a:ext>
            </a:extLst>
          </p:cNvPr>
          <p:cNvSpPr/>
          <p:nvPr/>
        </p:nvSpPr>
        <p:spPr>
          <a:xfrm>
            <a:off x="8055629" y="4634973"/>
            <a:ext cx="1768415" cy="1984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78431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Inicialmente vamos criar a </a:t>
            </a:r>
            <a:r>
              <a:rPr lang="pt-BR" sz="3200" b="1" dirty="0"/>
              <a:t>classe abstrata Pizza</a:t>
            </a:r>
            <a:r>
              <a:rPr lang="pt-BR" sz="3200" dirty="0"/>
              <a:t>.</a:t>
            </a:r>
            <a:endParaRPr lang="pt-BR" sz="2800" dirty="0"/>
          </a:p>
          <a:p>
            <a:pPr marL="0" indent="0" algn="ctr">
              <a:buFont typeface="Arial" panose="020B0604020202020204" pitchFamily="34" charset="0"/>
              <a:buNone/>
            </a:pPr>
            <a:endParaRPr lang="pt-BR" sz="3200" dirty="0"/>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394166" y="5840083"/>
            <a:ext cx="1768415" cy="1984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C81F2640-C2F2-7CBF-EBB1-3871E29BC0FB}"/>
              </a:ext>
            </a:extLst>
          </p:cNvPr>
          <p:cNvPicPr>
            <a:picLocks noChangeAspect="1"/>
          </p:cNvPicPr>
          <p:nvPr/>
        </p:nvPicPr>
        <p:blipFill>
          <a:blip r:embed="rId4"/>
          <a:stretch>
            <a:fillRect/>
          </a:stretch>
        </p:blipFill>
        <p:spPr>
          <a:xfrm>
            <a:off x="960877" y="1056349"/>
            <a:ext cx="5534379" cy="4982142"/>
          </a:xfrm>
          <a:prstGeom prst="rect">
            <a:avLst/>
          </a:prstGeom>
        </p:spPr>
      </p:pic>
      <p:sp>
        <p:nvSpPr>
          <p:cNvPr id="10" name="Retângulo 9">
            <a:extLst>
              <a:ext uri="{FF2B5EF4-FFF2-40B4-BE49-F238E27FC236}">
                <a16:creationId xmlns:a16="http://schemas.microsoft.com/office/drawing/2014/main" id="{16182083-9753-ECA4-E7F2-031468497E66}"/>
              </a:ext>
            </a:extLst>
          </p:cNvPr>
          <p:cNvSpPr/>
          <p:nvPr/>
        </p:nvSpPr>
        <p:spPr>
          <a:xfrm>
            <a:off x="9316528" y="1715709"/>
            <a:ext cx="1069676" cy="777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1002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Crie as classes Concretas </a:t>
            </a:r>
            <a:r>
              <a:rPr lang="pt-BR" sz="3200" b="1" dirty="0"/>
              <a:t> </a:t>
            </a:r>
            <a:r>
              <a:rPr lang="pt-BR" sz="3200" b="1" dirty="0" err="1"/>
              <a:t>PizzaCalabresa</a:t>
            </a:r>
            <a:r>
              <a:rPr lang="pt-BR" sz="3200" b="1" dirty="0"/>
              <a:t>, </a:t>
            </a:r>
            <a:r>
              <a:rPr lang="pt-BR" sz="3200" b="1" dirty="0" err="1"/>
              <a:t>PizzaFrango</a:t>
            </a:r>
            <a:r>
              <a:rPr lang="pt-BR" sz="3200" b="1" dirty="0"/>
              <a:t> e </a:t>
            </a:r>
            <a:r>
              <a:rPr lang="pt-BR" sz="3200" b="1" dirty="0" err="1"/>
              <a:t>PizzaQueijo</a:t>
            </a:r>
            <a:r>
              <a:rPr lang="pt-BR" sz="3200" dirty="0"/>
              <a:t>.</a:t>
            </a:r>
            <a:endParaRPr lang="pt-BR" sz="2800" dirty="0"/>
          </a:p>
          <a:p>
            <a:pPr marL="0" indent="0" algn="ctr">
              <a:buFont typeface="Arial" panose="020B0604020202020204" pitchFamily="34" charset="0"/>
              <a:buNone/>
            </a:pPr>
            <a:endParaRPr lang="pt-BR" sz="3200" dirty="0"/>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394166" y="6034563"/>
            <a:ext cx="1768415" cy="512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38125096-16EC-85B1-1807-3DF93CD92026}"/>
              </a:ext>
            </a:extLst>
          </p:cNvPr>
          <p:cNvPicPr>
            <a:picLocks noChangeAspect="1"/>
          </p:cNvPicPr>
          <p:nvPr/>
        </p:nvPicPr>
        <p:blipFill>
          <a:blip r:embed="rId4"/>
          <a:stretch>
            <a:fillRect/>
          </a:stretch>
        </p:blipFill>
        <p:spPr>
          <a:xfrm>
            <a:off x="923131" y="860001"/>
            <a:ext cx="5529427" cy="5392768"/>
          </a:xfrm>
          <a:prstGeom prst="rect">
            <a:avLst/>
          </a:prstGeom>
        </p:spPr>
      </p:pic>
      <p:sp>
        <p:nvSpPr>
          <p:cNvPr id="11" name="Retângulo 10">
            <a:extLst>
              <a:ext uri="{FF2B5EF4-FFF2-40B4-BE49-F238E27FC236}">
                <a16:creationId xmlns:a16="http://schemas.microsoft.com/office/drawing/2014/main" id="{CE2D24D1-5E99-580E-990F-082996832161}"/>
              </a:ext>
            </a:extLst>
          </p:cNvPr>
          <p:cNvSpPr/>
          <p:nvPr/>
        </p:nvSpPr>
        <p:spPr>
          <a:xfrm>
            <a:off x="8008988" y="2601370"/>
            <a:ext cx="2713646" cy="7025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2401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Crie as classes Concretas </a:t>
            </a:r>
            <a:r>
              <a:rPr lang="pt-BR" sz="3200" b="1" dirty="0"/>
              <a:t> </a:t>
            </a:r>
            <a:r>
              <a:rPr lang="pt-BR" sz="3200" b="1" dirty="0" err="1"/>
              <a:t>PizzaCalabresa</a:t>
            </a:r>
            <a:r>
              <a:rPr lang="pt-BR" sz="3200" b="1" dirty="0"/>
              <a:t>, </a:t>
            </a:r>
            <a:r>
              <a:rPr lang="pt-BR" sz="3200" b="1" dirty="0" err="1"/>
              <a:t>PizzaFrango</a:t>
            </a:r>
            <a:r>
              <a:rPr lang="pt-BR" sz="3200" b="1" dirty="0"/>
              <a:t> e </a:t>
            </a:r>
            <a:r>
              <a:rPr lang="pt-BR" sz="3200" b="1" dirty="0" err="1"/>
              <a:t>PizzaQueijo</a:t>
            </a:r>
            <a:r>
              <a:rPr lang="pt-BR" sz="3200" dirty="0"/>
              <a:t>.</a:t>
            </a:r>
            <a:endParaRPr lang="pt-BR" sz="2800" dirty="0"/>
          </a:p>
          <a:p>
            <a:pPr marL="0" indent="0" algn="ctr">
              <a:buFont typeface="Arial" panose="020B0604020202020204" pitchFamily="34" charset="0"/>
              <a:buNone/>
            </a:pPr>
            <a:endParaRPr lang="pt-BR" sz="3200" dirty="0"/>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394166" y="6034563"/>
            <a:ext cx="1768415" cy="512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2BB94AF6-BA7A-DB07-A3BD-E0AEF5E49F4D}"/>
              </a:ext>
            </a:extLst>
          </p:cNvPr>
          <p:cNvPicPr>
            <a:picLocks noChangeAspect="1"/>
          </p:cNvPicPr>
          <p:nvPr/>
        </p:nvPicPr>
        <p:blipFill>
          <a:blip r:embed="rId4"/>
          <a:stretch>
            <a:fillRect/>
          </a:stretch>
        </p:blipFill>
        <p:spPr>
          <a:xfrm>
            <a:off x="923130" y="898105"/>
            <a:ext cx="5770967" cy="5748381"/>
          </a:xfrm>
          <a:prstGeom prst="rect">
            <a:avLst/>
          </a:prstGeom>
        </p:spPr>
      </p:pic>
      <p:sp>
        <p:nvSpPr>
          <p:cNvPr id="11" name="Retângulo 10">
            <a:extLst>
              <a:ext uri="{FF2B5EF4-FFF2-40B4-BE49-F238E27FC236}">
                <a16:creationId xmlns:a16="http://schemas.microsoft.com/office/drawing/2014/main" id="{FB516226-1C5D-BF05-6701-075290A6C05A}"/>
              </a:ext>
            </a:extLst>
          </p:cNvPr>
          <p:cNvSpPr/>
          <p:nvPr/>
        </p:nvSpPr>
        <p:spPr>
          <a:xfrm>
            <a:off x="8008988" y="2601370"/>
            <a:ext cx="2713646" cy="7025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84361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Crie as classes Concretas </a:t>
            </a:r>
            <a:r>
              <a:rPr lang="pt-BR" sz="3200" b="1" dirty="0"/>
              <a:t> </a:t>
            </a:r>
            <a:r>
              <a:rPr lang="pt-BR" sz="3200" b="1" dirty="0" err="1"/>
              <a:t>PizzaCalabresa</a:t>
            </a:r>
            <a:r>
              <a:rPr lang="pt-BR" sz="3200" b="1" dirty="0"/>
              <a:t>, </a:t>
            </a:r>
            <a:r>
              <a:rPr lang="pt-BR" sz="3200" b="1" dirty="0" err="1"/>
              <a:t>PizzaFrango</a:t>
            </a:r>
            <a:r>
              <a:rPr lang="pt-BR" sz="3200" b="1" dirty="0"/>
              <a:t> e </a:t>
            </a:r>
            <a:r>
              <a:rPr lang="pt-BR" sz="3200" b="1" dirty="0" err="1"/>
              <a:t>PizzaQueijo</a:t>
            </a:r>
            <a:r>
              <a:rPr lang="pt-BR" sz="3200" dirty="0"/>
              <a:t>.</a:t>
            </a:r>
            <a:endParaRPr lang="pt-BR" sz="2800" dirty="0"/>
          </a:p>
          <a:p>
            <a:pPr marL="0" indent="0" algn="ctr">
              <a:buFont typeface="Arial" panose="020B0604020202020204" pitchFamily="34" charset="0"/>
              <a:buNone/>
            </a:pPr>
            <a:endParaRPr lang="pt-BR" sz="3200" dirty="0"/>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394166" y="6034563"/>
            <a:ext cx="1768415" cy="512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8FBA6E31-EC46-5067-75A4-9364DDAA81F5}"/>
              </a:ext>
            </a:extLst>
          </p:cNvPr>
          <p:cNvPicPr>
            <a:picLocks noChangeAspect="1"/>
          </p:cNvPicPr>
          <p:nvPr/>
        </p:nvPicPr>
        <p:blipFill>
          <a:blip r:embed="rId4"/>
          <a:stretch>
            <a:fillRect/>
          </a:stretch>
        </p:blipFill>
        <p:spPr>
          <a:xfrm>
            <a:off x="897252" y="829694"/>
            <a:ext cx="5417283" cy="5320546"/>
          </a:xfrm>
          <a:prstGeom prst="rect">
            <a:avLst/>
          </a:prstGeom>
        </p:spPr>
      </p:pic>
      <p:sp>
        <p:nvSpPr>
          <p:cNvPr id="11" name="Retângulo 10">
            <a:extLst>
              <a:ext uri="{FF2B5EF4-FFF2-40B4-BE49-F238E27FC236}">
                <a16:creationId xmlns:a16="http://schemas.microsoft.com/office/drawing/2014/main" id="{F83DC28C-7F10-9959-6E72-B02280E6CB5C}"/>
              </a:ext>
            </a:extLst>
          </p:cNvPr>
          <p:cNvSpPr/>
          <p:nvPr/>
        </p:nvSpPr>
        <p:spPr>
          <a:xfrm>
            <a:off x="8008988" y="2601370"/>
            <a:ext cx="2713646" cy="7025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7114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944631"/>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Crie o </a:t>
            </a:r>
            <a:r>
              <a:rPr lang="pt-BR" sz="3200" dirty="0" err="1"/>
              <a:t>Decorator</a:t>
            </a:r>
            <a:r>
              <a:rPr lang="pt-BR" sz="3200" dirty="0"/>
              <a:t> (classe abstrata) – Supertipo (que estende Pizza e agregada um objeto do tipo Pizza).</a:t>
            </a:r>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414294" y="5339898"/>
            <a:ext cx="1768415" cy="2155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C2D0CAF2-3305-B6AC-0282-924353E200DE}"/>
              </a:ext>
            </a:extLst>
          </p:cNvPr>
          <p:cNvSpPr/>
          <p:nvPr/>
        </p:nvSpPr>
        <p:spPr>
          <a:xfrm>
            <a:off x="10728385" y="2762622"/>
            <a:ext cx="908649" cy="7569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a:extLst>
              <a:ext uri="{FF2B5EF4-FFF2-40B4-BE49-F238E27FC236}">
                <a16:creationId xmlns:a16="http://schemas.microsoft.com/office/drawing/2014/main" id="{87AF4C53-FCAE-5EF0-8797-F29E50B15FA3}"/>
              </a:ext>
            </a:extLst>
          </p:cNvPr>
          <p:cNvPicPr>
            <a:picLocks noChangeAspect="1"/>
          </p:cNvPicPr>
          <p:nvPr/>
        </p:nvPicPr>
        <p:blipFill>
          <a:blip r:embed="rId4"/>
          <a:stretch>
            <a:fillRect/>
          </a:stretch>
        </p:blipFill>
        <p:spPr>
          <a:xfrm>
            <a:off x="690218" y="1110443"/>
            <a:ext cx="5563888" cy="4254056"/>
          </a:xfrm>
          <a:prstGeom prst="rect">
            <a:avLst/>
          </a:prstGeom>
        </p:spPr>
      </p:pic>
    </p:spTree>
    <p:extLst>
      <p:ext uri="{BB962C8B-B14F-4D97-AF65-F5344CB8AC3E}">
        <p14:creationId xmlns:p14="http://schemas.microsoft.com/office/powerpoint/2010/main" val="2877719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944631"/>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Crie o </a:t>
            </a:r>
            <a:r>
              <a:rPr lang="pt-BR" sz="3200" dirty="0" err="1"/>
              <a:t>Decorators</a:t>
            </a:r>
            <a:r>
              <a:rPr lang="pt-BR" sz="3200" dirty="0"/>
              <a:t> Concretos </a:t>
            </a:r>
            <a:r>
              <a:rPr lang="pt-BR" sz="3200" dirty="0" err="1"/>
              <a:t>BordaRequeijao</a:t>
            </a:r>
            <a:r>
              <a:rPr lang="pt-BR" sz="3200" dirty="0"/>
              <a:t> e Massa Integral.</a:t>
            </a:r>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421714" y="5490566"/>
            <a:ext cx="1768415" cy="362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C2D0CAF2-3305-B6AC-0282-924353E200DE}"/>
              </a:ext>
            </a:extLst>
          </p:cNvPr>
          <p:cNvSpPr/>
          <p:nvPr/>
        </p:nvSpPr>
        <p:spPr>
          <a:xfrm>
            <a:off x="10295625" y="3668396"/>
            <a:ext cx="1789008" cy="7569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71DCFD56-1C65-3AAE-581F-DA2CA62F826C}"/>
              </a:ext>
            </a:extLst>
          </p:cNvPr>
          <p:cNvPicPr>
            <a:picLocks noChangeAspect="1"/>
          </p:cNvPicPr>
          <p:nvPr/>
        </p:nvPicPr>
        <p:blipFill>
          <a:blip r:embed="rId4"/>
          <a:stretch>
            <a:fillRect/>
          </a:stretch>
        </p:blipFill>
        <p:spPr>
          <a:xfrm>
            <a:off x="469804" y="1291812"/>
            <a:ext cx="6296904" cy="5068007"/>
          </a:xfrm>
          <a:prstGeom prst="rect">
            <a:avLst/>
          </a:prstGeom>
        </p:spPr>
      </p:pic>
    </p:spTree>
    <p:extLst>
      <p:ext uri="{BB962C8B-B14F-4D97-AF65-F5344CB8AC3E}">
        <p14:creationId xmlns:p14="http://schemas.microsoft.com/office/powerpoint/2010/main" val="3559713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944631"/>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Crie o </a:t>
            </a:r>
            <a:r>
              <a:rPr lang="pt-BR" sz="3200" dirty="0" err="1"/>
              <a:t>Decorators</a:t>
            </a:r>
            <a:r>
              <a:rPr lang="pt-BR" sz="3200" dirty="0"/>
              <a:t> Concretos </a:t>
            </a:r>
            <a:r>
              <a:rPr lang="pt-BR" sz="3200" dirty="0" err="1"/>
              <a:t>BordaRequeijao</a:t>
            </a:r>
            <a:r>
              <a:rPr lang="pt-BR" sz="3200" dirty="0"/>
              <a:t> e Massa Integral.</a:t>
            </a:r>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421714" y="5490566"/>
            <a:ext cx="1768415" cy="362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C2D0CAF2-3305-B6AC-0282-924353E200DE}"/>
              </a:ext>
            </a:extLst>
          </p:cNvPr>
          <p:cNvSpPr/>
          <p:nvPr/>
        </p:nvSpPr>
        <p:spPr>
          <a:xfrm>
            <a:off x="10295625" y="3668396"/>
            <a:ext cx="1789008" cy="7569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a:extLst>
              <a:ext uri="{FF2B5EF4-FFF2-40B4-BE49-F238E27FC236}">
                <a16:creationId xmlns:a16="http://schemas.microsoft.com/office/drawing/2014/main" id="{062E3DE9-987F-1E0A-2B02-8ADCF9333326}"/>
              </a:ext>
            </a:extLst>
          </p:cNvPr>
          <p:cNvPicPr>
            <a:picLocks noChangeAspect="1"/>
          </p:cNvPicPr>
          <p:nvPr/>
        </p:nvPicPr>
        <p:blipFill>
          <a:blip r:embed="rId4"/>
          <a:stretch>
            <a:fillRect/>
          </a:stretch>
        </p:blipFill>
        <p:spPr>
          <a:xfrm>
            <a:off x="1028512" y="1372468"/>
            <a:ext cx="5401429" cy="5277587"/>
          </a:xfrm>
          <a:prstGeom prst="rect">
            <a:avLst/>
          </a:prstGeom>
        </p:spPr>
      </p:pic>
    </p:spTree>
    <p:extLst>
      <p:ext uri="{BB962C8B-B14F-4D97-AF65-F5344CB8AC3E}">
        <p14:creationId xmlns:p14="http://schemas.microsoft.com/office/powerpoint/2010/main" val="33352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372468"/>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Implemente os testes</a:t>
            </a:r>
          </a:p>
        </p:txBody>
      </p:sp>
      <p:pic>
        <p:nvPicPr>
          <p:cNvPr id="8" name="Imagem 7">
            <a:extLst>
              <a:ext uri="{FF2B5EF4-FFF2-40B4-BE49-F238E27FC236}">
                <a16:creationId xmlns:a16="http://schemas.microsoft.com/office/drawing/2014/main" id="{8EFF415D-6A3B-B51C-7705-BE2D31AE2E49}"/>
              </a:ext>
            </a:extLst>
          </p:cNvPr>
          <p:cNvPicPr>
            <a:picLocks noChangeAspect="1"/>
          </p:cNvPicPr>
          <p:nvPr/>
        </p:nvPicPr>
        <p:blipFill>
          <a:blip r:embed="rId3"/>
          <a:stretch>
            <a:fillRect/>
          </a:stretch>
        </p:blipFill>
        <p:spPr>
          <a:xfrm>
            <a:off x="9189135" y="4636017"/>
            <a:ext cx="2533061" cy="2221983"/>
          </a:xfrm>
          <a:prstGeom prst="rect">
            <a:avLst/>
          </a:prstGeom>
        </p:spPr>
      </p:pic>
      <p:sp>
        <p:nvSpPr>
          <p:cNvPr id="2" name="Retângulo 1">
            <a:extLst>
              <a:ext uri="{FF2B5EF4-FFF2-40B4-BE49-F238E27FC236}">
                <a16:creationId xmlns:a16="http://schemas.microsoft.com/office/drawing/2014/main" id="{43D50298-122A-B2CE-0F1F-EA8C66BD9C4B}"/>
              </a:ext>
            </a:extLst>
          </p:cNvPr>
          <p:cNvSpPr/>
          <p:nvPr/>
        </p:nvSpPr>
        <p:spPr>
          <a:xfrm>
            <a:off x="9254872" y="6521660"/>
            <a:ext cx="1768415" cy="23282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EA406F97-1ECE-D3F0-0ED9-9FFD355EA679}"/>
              </a:ext>
            </a:extLst>
          </p:cNvPr>
          <p:cNvPicPr>
            <a:picLocks noChangeAspect="1"/>
          </p:cNvPicPr>
          <p:nvPr/>
        </p:nvPicPr>
        <p:blipFill>
          <a:blip r:embed="rId4"/>
          <a:stretch>
            <a:fillRect/>
          </a:stretch>
        </p:blipFill>
        <p:spPr>
          <a:xfrm>
            <a:off x="538715" y="1274457"/>
            <a:ext cx="7081450" cy="5365062"/>
          </a:xfrm>
          <a:prstGeom prst="rect">
            <a:avLst/>
          </a:prstGeom>
        </p:spPr>
      </p:pic>
    </p:spTree>
    <p:extLst>
      <p:ext uri="{BB962C8B-B14F-4D97-AF65-F5344CB8AC3E}">
        <p14:creationId xmlns:p14="http://schemas.microsoft.com/office/powerpoint/2010/main" val="1122787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897253" y="724232"/>
            <a:ext cx="11066260" cy="1296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200" dirty="0"/>
              <a:t>Resultado</a:t>
            </a:r>
          </a:p>
        </p:txBody>
      </p:sp>
      <p:pic>
        <p:nvPicPr>
          <p:cNvPr id="7" name="Imagem 6">
            <a:extLst>
              <a:ext uri="{FF2B5EF4-FFF2-40B4-BE49-F238E27FC236}">
                <a16:creationId xmlns:a16="http://schemas.microsoft.com/office/drawing/2014/main" id="{3846E793-A461-84A0-87E9-9FEBE59DB710}"/>
              </a:ext>
            </a:extLst>
          </p:cNvPr>
          <p:cNvPicPr>
            <a:picLocks noChangeAspect="1"/>
          </p:cNvPicPr>
          <p:nvPr/>
        </p:nvPicPr>
        <p:blipFill>
          <a:blip r:embed="rId2"/>
          <a:stretch>
            <a:fillRect/>
          </a:stretch>
        </p:blipFill>
        <p:spPr>
          <a:xfrm>
            <a:off x="6314536" y="1372468"/>
            <a:ext cx="5362718" cy="1990287"/>
          </a:xfrm>
          <a:prstGeom prst="rect">
            <a:avLst/>
          </a:prstGeom>
        </p:spPr>
      </p:pic>
      <p:pic>
        <p:nvPicPr>
          <p:cNvPr id="9" name="Imagem 8">
            <a:extLst>
              <a:ext uri="{FF2B5EF4-FFF2-40B4-BE49-F238E27FC236}">
                <a16:creationId xmlns:a16="http://schemas.microsoft.com/office/drawing/2014/main" id="{953B6812-BDA3-BBC4-1729-BAA8452D16E2}"/>
              </a:ext>
            </a:extLst>
          </p:cNvPr>
          <p:cNvPicPr>
            <a:picLocks noChangeAspect="1"/>
          </p:cNvPicPr>
          <p:nvPr/>
        </p:nvPicPr>
        <p:blipFill>
          <a:blip r:embed="rId3"/>
          <a:stretch>
            <a:fillRect/>
          </a:stretch>
        </p:blipFill>
        <p:spPr>
          <a:xfrm>
            <a:off x="897253" y="1749236"/>
            <a:ext cx="5417283" cy="1152798"/>
          </a:xfrm>
          <a:prstGeom prst="rect">
            <a:avLst/>
          </a:prstGeom>
        </p:spPr>
      </p:pic>
      <p:pic>
        <p:nvPicPr>
          <p:cNvPr id="11" name="Imagem 10">
            <a:extLst>
              <a:ext uri="{FF2B5EF4-FFF2-40B4-BE49-F238E27FC236}">
                <a16:creationId xmlns:a16="http://schemas.microsoft.com/office/drawing/2014/main" id="{82ABF1F8-5D3D-BBB2-8FD8-9EDADDAD4910}"/>
              </a:ext>
            </a:extLst>
          </p:cNvPr>
          <p:cNvPicPr>
            <a:picLocks noChangeAspect="1"/>
          </p:cNvPicPr>
          <p:nvPr/>
        </p:nvPicPr>
        <p:blipFill>
          <a:blip r:embed="rId4"/>
          <a:stretch>
            <a:fillRect/>
          </a:stretch>
        </p:blipFill>
        <p:spPr>
          <a:xfrm>
            <a:off x="1931056" y="3960254"/>
            <a:ext cx="9090610" cy="1732057"/>
          </a:xfrm>
          <a:prstGeom prst="rect">
            <a:avLst/>
          </a:prstGeom>
        </p:spPr>
      </p:pic>
    </p:spTree>
    <p:extLst>
      <p:ext uri="{BB962C8B-B14F-4D97-AF65-F5344CB8AC3E}">
        <p14:creationId xmlns:p14="http://schemas.microsoft.com/office/powerpoint/2010/main" val="378592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normAutofit fontScale="92500" lnSpcReduction="20000"/>
          </a:bodyPr>
          <a:lstStyle/>
          <a:p>
            <a:pPr marL="0" indent="0" algn="ctr">
              <a:buNone/>
            </a:pPr>
            <a:endParaRPr lang="pt-BR" dirty="0"/>
          </a:p>
          <a:p>
            <a:pPr marL="0" indent="0" algn="ctr">
              <a:buNone/>
            </a:pPr>
            <a:r>
              <a:rPr lang="pt-BR" b="1" dirty="0"/>
              <a:t>Por que utilizar?</a:t>
            </a:r>
          </a:p>
          <a:p>
            <a:pPr marL="0" indent="0" algn="ctr">
              <a:buNone/>
            </a:pPr>
            <a:r>
              <a:rPr lang="pt-BR" sz="3200" dirty="0"/>
              <a:t>Às vezes, queremos adicionar responsabilidade a objetos individuais, não a uma classe inteira.</a:t>
            </a:r>
          </a:p>
          <a:p>
            <a:pPr marL="0" indent="0" algn="ctr">
              <a:buNone/>
            </a:pPr>
            <a:endParaRPr lang="pt-BR" sz="3200" dirty="0"/>
          </a:p>
          <a:p>
            <a:pPr marL="0" indent="0" algn="ctr">
              <a:buNone/>
            </a:pPr>
            <a:r>
              <a:rPr lang="pt-BR" sz="3200" dirty="0"/>
              <a:t>Uma maneira de adicionar responsabilidades é com herança.</a:t>
            </a:r>
          </a:p>
          <a:p>
            <a:pPr marL="0" indent="0" algn="ctr">
              <a:buNone/>
            </a:pPr>
            <a:endParaRPr lang="pt-BR" sz="3200" dirty="0"/>
          </a:p>
          <a:p>
            <a:pPr marL="0" indent="0" algn="ctr">
              <a:buNone/>
            </a:pPr>
            <a:r>
              <a:rPr lang="pt-BR" sz="3200" dirty="0"/>
              <a:t>Herdar uma característica de outra classe faz com que a subclasse também a tenha.</a:t>
            </a:r>
          </a:p>
          <a:p>
            <a:pPr marL="0" indent="0" algn="ctr">
              <a:buNone/>
            </a:pPr>
            <a:endParaRPr lang="pt-BR" sz="3200" dirty="0"/>
          </a:p>
          <a:p>
            <a:pPr marL="0" indent="0" algn="ctr">
              <a:buNone/>
            </a:pPr>
            <a:r>
              <a:rPr lang="pt-BR" sz="3200" dirty="0"/>
              <a:t>Isso é inflexível, pois, a definição de tal característica é feita estaticamente, de modo que Cliente não pode controlar como e quando decorar o objeto com ela.</a:t>
            </a:r>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2820963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Desenho de personagem de desenho animado&#10;&#10;Descrição gerada automaticamente com confiança média">
            <a:extLst>
              <a:ext uri="{FF2B5EF4-FFF2-40B4-BE49-F238E27FC236}">
                <a16:creationId xmlns:a16="http://schemas.microsoft.com/office/drawing/2014/main" id="{DFBD80F6-AE02-EB17-E133-E43FE5294113}"/>
              </a:ext>
            </a:extLst>
          </p:cNvPr>
          <p:cNvPicPr>
            <a:picLocks noChangeAspect="1"/>
          </p:cNvPicPr>
          <p:nvPr/>
        </p:nvPicPr>
        <p:blipFill rotWithShape="1">
          <a:blip r:embed="rId2">
            <a:extLst>
              <a:ext uri="{28A0092B-C50C-407E-A947-70E740481C1C}">
                <a14:useLocalDpi xmlns:a14="http://schemas.microsoft.com/office/drawing/2010/main" val="0"/>
              </a:ext>
            </a:extLst>
          </a:blip>
          <a:srcRect l="6546" t="6312" r="25658"/>
          <a:stretch/>
        </p:blipFill>
        <p:spPr>
          <a:xfrm>
            <a:off x="3523488" y="10"/>
            <a:ext cx="8668512" cy="6857990"/>
          </a:xfrm>
          <a:prstGeom prst="rect">
            <a:avLst/>
          </a:prstGeom>
        </p:spPr>
      </p:pic>
      <p:sp>
        <p:nvSpPr>
          <p:cNvPr id="117" name="Rectangle 1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E243026-E16F-9CDD-AE56-CF691B008A41}"/>
              </a:ext>
            </a:extLst>
          </p:cNvPr>
          <p:cNvSpPr>
            <a:spLocks noGrp="1"/>
          </p:cNvSpPr>
          <p:nvPr>
            <p:ph type="ctrTitle"/>
          </p:nvPr>
        </p:nvSpPr>
        <p:spPr>
          <a:xfrm>
            <a:off x="477981" y="1122363"/>
            <a:ext cx="4023360" cy="3204134"/>
          </a:xfrm>
        </p:spPr>
        <p:txBody>
          <a:bodyPr anchor="b">
            <a:normAutofit/>
          </a:bodyPr>
          <a:lstStyle/>
          <a:p>
            <a:pPr algn="l"/>
            <a:r>
              <a:rPr lang="en-US" sz="4800" b="1" dirty="0">
                <a:solidFill>
                  <a:schemeClr val="bg1"/>
                </a:solidFill>
                <a:effectLst>
                  <a:outerShdw blurRad="38100" dist="38100" dir="2700000" algn="tl">
                    <a:srgbClr val="000000">
                      <a:alpha val="43137"/>
                    </a:srgbClr>
                  </a:outerShdw>
                </a:effectLst>
              </a:rPr>
              <a:t>Decorator</a:t>
            </a:r>
            <a:br>
              <a:rPr lang="en-US" sz="4800" b="1" dirty="0">
                <a:solidFill>
                  <a:schemeClr val="bg1"/>
                </a:solidFill>
                <a:effectLst>
                  <a:outerShdw blurRad="38100" dist="38100" dir="2700000" algn="tl">
                    <a:srgbClr val="000000">
                      <a:alpha val="43137"/>
                    </a:srgbClr>
                  </a:outerShdw>
                </a:effectLst>
              </a:rPr>
            </a:br>
            <a:r>
              <a:rPr lang="en-US" sz="4800" b="1" dirty="0" err="1">
                <a:solidFill>
                  <a:schemeClr val="bg1"/>
                </a:solidFill>
                <a:effectLst>
                  <a:outerShdw blurRad="38100" dist="38100" dir="2700000" algn="tl">
                    <a:srgbClr val="000000">
                      <a:alpha val="43137"/>
                    </a:srgbClr>
                  </a:outerShdw>
                </a:effectLst>
              </a:rPr>
              <a:t>Implementação</a:t>
            </a:r>
            <a:br>
              <a:rPr lang="en-US" sz="4800" b="1" dirty="0">
                <a:solidFill>
                  <a:schemeClr val="bg1"/>
                </a:solidFill>
                <a:effectLst>
                  <a:outerShdw blurRad="38100" dist="38100" dir="2700000" algn="tl">
                    <a:srgbClr val="000000">
                      <a:alpha val="43137"/>
                    </a:srgbClr>
                  </a:outerShdw>
                </a:effectLst>
              </a:rPr>
            </a:br>
            <a:r>
              <a:rPr lang="en-US" sz="4800" b="1" dirty="0">
                <a:solidFill>
                  <a:schemeClr val="bg1"/>
                </a:solidFill>
                <a:effectLst>
                  <a:outerShdw blurRad="38100" dist="38100" dir="2700000" algn="tl">
                    <a:srgbClr val="000000">
                      <a:alpha val="43137"/>
                    </a:srgbClr>
                  </a:outerShdw>
                </a:effectLst>
              </a:rPr>
              <a:t>Java</a:t>
            </a:r>
          </a:p>
        </p:txBody>
      </p:sp>
      <p:sp>
        <p:nvSpPr>
          <p:cNvPr id="3" name="Subtítulo 2">
            <a:extLst>
              <a:ext uri="{FF2B5EF4-FFF2-40B4-BE49-F238E27FC236}">
                <a16:creationId xmlns:a16="http://schemas.microsoft.com/office/drawing/2014/main" id="{A782A01C-CDB4-BEF0-9F78-DD3F68C87023}"/>
              </a:ext>
            </a:extLst>
          </p:cNvPr>
          <p:cNvSpPr>
            <a:spLocks noGrp="1"/>
          </p:cNvSpPr>
          <p:nvPr>
            <p:ph type="subTitle" idx="1"/>
          </p:nvPr>
        </p:nvSpPr>
        <p:spPr>
          <a:xfrm>
            <a:off x="477980" y="4872922"/>
            <a:ext cx="4023359" cy="1208141"/>
          </a:xfrm>
        </p:spPr>
        <p:txBody>
          <a:bodyPr>
            <a:normAutofit/>
          </a:bodyPr>
          <a:lstStyle/>
          <a:p>
            <a:pPr algn="l"/>
            <a:r>
              <a:rPr lang="pt-BR" sz="2000">
                <a:solidFill>
                  <a:schemeClr val="bg1"/>
                </a:solidFill>
              </a:rPr>
              <a:t>Padrões de Projeto Estrutural I</a:t>
            </a:r>
          </a:p>
          <a:p>
            <a:pPr algn="l"/>
            <a:endParaRPr lang="pt-BR" sz="2000">
              <a:solidFill>
                <a:schemeClr val="bg1"/>
              </a:solidFill>
            </a:endParaRPr>
          </a:p>
          <a:p>
            <a:pPr algn="l"/>
            <a:r>
              <a:rPr lang="pt-BR" sz="2000">
                <a:solidFill>
                  <a:schemeClr val="bg1"/>
                </a:solidFill>
              </a:rPr>
              <a:t>Prof. Me Jefferson Passerini</a:t>
            </a:r>
          </a:p>
        </p:txBody>
      </p:sp>
      <p:sp>
        <p:nvSpPr>
          <p:cNvPr id="119" name="Rectangle 1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1" name="Rectangle 1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24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5DE4C33-158B-107A-A1BE-2EB1A989F975}"/>
              </a:ext>
            </a:extLst>
          </p:cNvPr>
          <p:cNvPicPr>
            <a:picLocks noChangeAspect="1"/>
          </p:cNvPicPr>
          <p:nvPr/>
        </p:nvPicPr>
        <p:blipFill>
          <a:blip r:embed="rId2"/>
          <a:stretch>
            <a:fillRect/>
          </a:stretch>
        </p:blipFill>
        <p:spPr>
          <a:xfrm>
            <a:off x="7905811" y="3766323"/>
            <a:ext cx="2827146" cy="3024389"/>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3"/>
          <a:stretch>
            <a:fillRect/>
          </a:stretch>
        </p:blipFill>
        <p:spPr>
          <a:xfrm>
            <a:off x="272067" y="1344948"/>
            <a:ext cx="6878010" cy="4382112"/>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837323"/>
            <a:ext cx="4813435" cy="31023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um projeto em C# denominado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DecoratorSolucao</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uma pacote </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Produto</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 que irá armazenar nossas classes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Onde ao final teremos a seguinte estrutura.</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tângulo 8">
            <a:extLst>
              <a:ext uri="{FF2B5EF4-FFF2-40B4-BE49-F238E27FC236}">
                <a16:creationId xmlns:a16="http://schemas.microsoft.com/office/drawing/2014/main" id="{9BD22AD3-394C-802E-3AB0-785C6E45D314}"/>
              </a:ext>
            </a:extLst>
          </p:cNvPr>
          <p:cNvSpPr/>
          <p:nvPr/>
        </p:nvSpPr>
        <p:spPr>
          <a:xfrm>
            <a:off x="8100599" y="4146424"/>
            <a:ext cx="1768415" cy="1984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0543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3B49F67C-5633-74FA-2C9B-F83E36B1FA3F}"/>
              </a:ext>
            </a:extLst>
          </p:cNvPr>
          <p:cNvPicPr>
            <a:picLocks noChangeAspect="1"/>
          </p:cNvPicPr>
          <p:nvPr/>
        </p:nvPicPr>
        <p:blipFill>
          <a:blip r:embed="rId2"/>
          <a:stretch>
            <a:fillRect/>
          </a:stretch>
        </p:blipFill>
        <p:spPr>
          <a:xfrm>
            <a:off x="8864800" y="4388001"/>
            <a:ext cx="2295522" cy="2455675"/>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3"/>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Inicialmente vamos criar a </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classe abstrata Pizza</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tângulo 1">
            <a:extLst>
              <a:ext uri="{FF2B5EF4-FFF2-40B4-BE49-F238E27FC236}">
                <a16:creationId xmlns:a16="http://schemas.microsoft.com/office/drawing/2014/main" id="{43D50298-122A-B2CE-0F1F-EA8C66BD9C4B}"/>
              </a:ext>
            </a:extLst>
          </p:cNvPr>
          <p:cNvSpPr/>
          <p:nvPr/>
        </p:nvSpPr>
        <p:spPr>
          <a:xfrm>
            <a:off x="9153976" y="5352367"/>
            <a:ext cx="1768415" cy="1984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tângulo 9">
            <a:extLst>
              <a:ext uri="{FF2B5EF4-FFF2-40B4-BE49-F238E27FC236}">
                <a16:creationId xmlns:a16="http://schemas.microsoft.com/office/drawing/2014/main" id="{16182083-9753-ECA4-E7F2-031468497E66}"/>
              </a:ext>
            </a:extLst>
          </p:cNvPr>
          <p:cNvSpPr/>
          <p:nvPr/>
        </p:nvSpPr>
        <p:spPr>
          <a:xfrm>
            <a:off x="9316528" y="1715709"/>
            <a:ext cx="1069676" cy="777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agem 10">
            <a:extLst>
              <a:ext uri="{FF2B5EF4-FFF2-40B4-BE49-F238E27FC236}">
                <a16:creationId xmlns:a16="http://schemas.microsoft.com/office/drawing/2014/main" id="{23BCBE86-3B21-732E-0CB8-27F430527D3D}"/>
              </a:ext>
            </a:extLst>
          </p:cNvPr>
          <p:cNvPicPr>
            <a:picLocks noChangeAspect="1"/>
          </p:cNvPicPr>
          <p:nvPr/>
        </p:nvPicPr>
        <p:blipFill>
          <a:blip r:embed="rId4"/>
          <a:stretch>
            <a:fillRect/>
          </a:stretch>
        </p:blipFill>
        <p:spPr>
          <a:xfrm>
            <a:off x="1113949" y="2104371"/>
            <a:ext cx="6317179" cy="3758505"/>
          </a:xfrm>
          <a:prstGeom prst="rect">
            <a:avLst/>
          </a:prstGeom>
        </p:spPr>
      </p:pic>
    </p:spTree>
    <p:extLst>
      <p:ext uri="{BB962C8B-B14F-4D97-AF65-F5344CB8AC3E}">
        <p14:creationId xmlns:p14="http://schemas.microsoft.com/office/powerpoint/2010/main" val="316481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809EB43-6578-FF3F-4B75-3C241302790D}"/>
              </a:ext>
            </a:extLst>
          </p:cNvPr>
          <p:cNvPicPr>
            <a:picLocks noChangeAspect="1"/>
          </p:cNvPicPr>
          <p:nvPr/>
        </p:nvPicPr>
        <p:blipFill>
          <a:blip r:embed="rId2"/>
          <a:stretch>
            <a:fillRect/>
          </a:stretch>
        </p:blipFill>
        <p:spPr>
          <a:xfrm>
            <a:off x="9172098" y="4435762"/>
            <a:ext cx="2212550" cy="2366914"/>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3"/>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as classes Concretas </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PizzaCalabresa</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PizzaFrango</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e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PizzaQueijo</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tângulo 1">
            <a:extLst>
              <a:ext uri="{FF2B5EF4-FFF2-40B4-BE49-F238E27FC236}">
                <a16:creationId xmlns:a16="http://schemas.microsoft.com/office/drawing/2014/main" id="{43D50298-122A-B2CE-0F1F-EA8C66BD9C4B}"/>
              </a:ext>
            </a:extLst>
          </p:cNvPr>
          <p:cNvSpPr/>
          <p:nvPr/>
        </p:nvSpPr>
        <p:spPr>
          <a:xfrm>
            <a:off x="9500454" y="5481551"/>
            <a:ext cx="1768415" cy="512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tângulo 10">
            <a:extLst>
              <a:ext uri="{FF2B5EF4-FFF2-40B4-BE49-F238E27FC236}">
                <a16:creationId xmlns:a16="http://schemas.microsoft.com/office/drawing/2014/main" id="{CE2D24D1-5E99-580E-990F-082996832161}"/>
              </a:ext>
            </a:extLst>
          </p:cNvPr>
          <p:cNvSpPr/>
          <p:nvPr/>
        </p:nvSpPr>
        <p:spPr>
          <a:xfrm>
            <a:off x="8008988" y="2601370"/>
            <a:ext cx="2713646" cy="7025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Imagem 12">
            <a:extLst>
              <a:ext uri="{FF2B5EF4-FFF2-40B4-BE49-F238E27FC236}">
                <a16:creationId xmlns:a16="http://schemas.microsoft.com/office/drawing/2014/main" id="{2566DC3E-B9B3-EEA4-6A6D-585E8E96FD93}"/>
              </a:ext>
            </a:extLst>
          </p:cNvPr>
          <p:cNvPicPr>
            <a:picLocks noChangeAspect="1"/>
          </p:cNvPicPr>
          <p:nvPr/>
        </p:nvPicPr>
        <p:blipFill>
          <a:blip r:embed="rId4"/>
          <a:stretch>
            <a:fillRect/>
          </a:stretch>
        </p:blipFill>
        <p:spPr>
          <a:xfrm>
            <a:off x="923131" y="1690794"/>
            <a:ext cx="6546749" cy="4948725"/>
          </a:xfrm>
          <a:prstGeom prst="rect">
            <a:avLst/>
          </a:prstGeom>
        </p:spPr>
      </p:pic>
    </p:spTree>
    <p:extLst>
      <p:ext uri="{BB962C8B-B14F-4D97-AF65-F5344CB8AC3E}">
        <p14:creationId xmlns:p14="http://schemas.microsoft.com/office/powerpoint/2010/main" val="19545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as classes Concretas </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PizzaCalabresa</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PizzaFrango</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e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PizzaQueijo</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tângulo 10">
            <a:extLst>
              <a:ext uri="{FF2B5EF4-FFF2-40B4-BE49-F238E27FC236}">
                <a16:creationId xmlns:a16="http://schemas.microsoft.com/office/drawing/2014/main" id="{FB516226-1C5D-BF05-6701-075290A6C05A}"/>
              </a:ext>
            </a:extLst>
          </p:cNvPr>
          <p:cNvSpPr/>
          <p:nvPr/>
        </p:nvSpPr>
        <p:spPr>
          <a:xfrm>
            <a:off x="8008988" y="2601370"/>
            <a:ext cx="2713646" cy="7025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agem 9">
            <a:extLst>
              <a:ext uri="{FF2B5EF4-FFF2-40B4-BE49-F238E27FC236}">
                <a16:creationId xmlns:a16="http://schemas.microsoft.com/office/drawing/2014/main" id="{CE1274FC-0BBC-43C1-C61F-4EE118CA5AE1}"/>
              </a:ext>
            </a:extLst>
          </p:cNvPr>
          <p:cNvPicPr>
            <a:picLocks noChangeAspect="1"/>
          </p:cNvPicPr>
          <p:nvPr/>
        </p:nvPicPr>
        <p:blipFill>
          <a:blip r:embed="rId3"/>
          <a:stretch>
            <a:fillRect/>
          </a:stretch>
        </p:blipFill>
        <p:spPr>
          <a:xfrm>
            <a:off x="786430" y="1590765"/>
            <a:ext cx="6139025" cy="4921473"/>
          </a:xfrm>
          <a:prstGeom prst="rect">
            <a:avLst/>
          </a:prstGeom>
        </p:spPr>
      </p:pic>
      <p:pic>
        <p:nvPicPr>
          <p:cNvPr id="7" name="Imagem 6">
            <a:extLst>
              <a:ext uri="{FF2B5EF4-FFF2-40B4-BE49-F238E27FC236}">
                <a16:creationId xmlns:a16="http://schemas.microsoft.com/office/drawing/2014/main" id="{45233686-6AFA-9145-3F7D-5FFB3913E0FD}"/>
              </a:ext>
            </a:extLst>
          </p:cNvPr>
          <p:cNvPicPr>
            <a:picLocks noChangeAspect="1"/>
          </p:cNvPicPr>
          <p:nvPr/>
        </p:nvPicPr>
        <p:blipFill>
          <a:blip r:embed="rId4"/>
          <a:stretch>
            <a:fillRect/>
          </a:stretch>
        </p:blipFill>
        <p:spPr>
          <a:xfrm>
            <a:off x="9172098" y="4435762"/>
            <a:ext cx="2212550" cy="2366914"/>
          </a:xfrm>
          <a:prstGeom prst="rect">
            <a:avLst/>
          </a:prstGeom>
        </p:spPr>
      </p:pic>
      <p:sp>
        <p:nvSpPr>
          <p:cNvPr id="9" name="Retângulo 8">
            <a:extLst>
              <a:ext uri="{FF2B5EF4-FFF2-40B4-BE49-F238E27FC236}">
                <a16:creationId xmlns:a16="http://schemas.microsoft.com/office/drawing/2014/main" id="{BC71D4D7-BC7F-6BC4-8234-6F67CBFEF5FC}"/>
              </a:ext>
            </a:extLst>
          </p:cNvPr>
          <p:cNvSpPr/>
          <p:nvPr/>
        </p:nvSpPr>
        <p:spPr>
          <a:xfrm>
            <a:off x="9500454" y="5481551"/>
            <a:ext cx="1768415" cy="512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6094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2"/>
          <a:stretch>
            <a:fillRect/>
          </a:stretch>
        </p:blipFill>
        <p:spPr>
          <a:xfrm>
            <a:off x="8008988" y="1759015"/>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7150077" y="724232"/>
            <a:ext cx="4813435" cy="9914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as classes Concretas </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PizzaCalabresa</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PizzaFrango</a:t>
            </a:r>
            <a:r>
              <a:rPr kumimoji="0" lang="pt-BR" sz="3200" b="1" i="0" u="none" strike="noStrike" kern="1200" cap="none" spc="0" normalizeH="0" baseline="0" noProof="0" dirty="0">
                <a:ln>
                  <a:noFill/>
                </a:ln>
                <a:solidFill>
                  <a:prstClr val="black"/>
                </a:solidFill>
                <a:effectLst/>
                <a:uLnTx/>
                <a:uFillTx/>
                <a:latin typeface="Calibri" panose="020F0502020204030204"/>
                <a:ea typeface="+mn-ea"/>
                <a:cs typeface="+mn-cs"/>
              </a:rPr>
              <a:t> e </a:t>
            </a:r>
            <a:r>
              <a:rPr kumimoji="0" lang="pt-BR" sz="3200" b="1" i="0" u="none" strike="noStrike" kern="1200" cap="none" spc="0" normalizeH="0" baseline="0" noProof="0" dirty="0" err="1">
                <a:ln>
                  <a:noFill/>
                </a:ln>
                <a:solidFill>
                  <a:prstClr val="black"/>
                </a:solidFill>
                <a:effectLst/>
                <a:uLnTx/>
                <a:uFillTx/>
                <a:latin typeface="Calibri" panose="020F0502020204030204"/>
                <a:ea typeface="+mn-ea"/>
                <a:cs typeface="+mn-cs"/>
              </a:rPr>
              <a:t>PizzaQueijo</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tângulo 10">
            <a:extLst>
              <a:ext uri="{FF2B5EF4-FFF2-40B4-BE49-F238E27FC236}">
                <a16:creationId xmlns:a16="http://schemas.microsoft.com/office/drawing/2014/main" id="{F83DC28C-7F10-9959-6E72-B02280E6CB5C}"/>
              </a:ext>
            </a:extLst>
          </p:cNvPr>
          <p:cNvSpPr/>
          <p:nvPr/>
        </p:nvSpPr>
        <p:spPr>
          <a:xfrm>
            <a:off x="8008988" y="2601370"/>
            <a:ext cx="2713646" cy="7025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m 8">
            <a:extLst>
              <a:ext uri="{FF2B5EF4-FFF2-40B4-BE49-F238E27FC236}">
                <a16:creationId xmlns:a16="http://schemas.microsoft.com/office/drawing/2014/main" id="{249A4F94-C04C-43B5-1319-DE318AA92E98}"/>
              </a:ext>
            </a:extLst>
          </p:cNvPr>
          <p:cNvPicPr>
            <a:picLocks noChangeAspect="1"/>
          </p:cNvPicPr>
          <p:nvPr/>
        </p:nvPicPr>
        <p:blipFill>
          <a:blip r:embed="rId3"/>
          <a:stretch>
            <a:fillRect/>
          </a:stretch>
        </p:blipFill>
        <p:spPr>
          <a:xfrm>
            <a:off x="618177" y="1471220"/>
            <a:ext cx="6265666" cy="5144034"/>
          </a:xfrm>
          <a:prstGeom prst="rect">
            <a:avLst/>
          </a:prstGeom>
        </p:spPr>
      </p:pic>
      <p:pic>
        <p:nvPicPr>
          <p:cNvPr id="7" name="Imagem 6">
            <a:extLst>
              <a:ext uri="{FF2B5EF4-FFF2-40B4-BE49-F238E27FC236}">
                <a16:creationId xmlns:a16="http://schemas.microsoft.com/office/drawing/2014/main" id="{92AD1D9C-7EE0-B06B-65E4-4D68EF9E5248}"/>
              </a:ext>
            </a:extLst>
          </p:cNvPr>
          <p:cNvPicPr>
            <a:picLocks noChangeAspect="1"/>
          </p:cNvPicPr>
          <p:nvPr/>
        </p:nvPicPr>
        <p:blipFill>
          <a:blip r:embed="rId4"/>
          <a:stretch>
            <a:fillRect/>
          </a:stretch>
        </p:blipFill>
        <p:spPr>
          <a:xfrm>
            <a:off x="9172098" y="4435762"/>
            <a:ext cx="2212550" cy="2366914"/>
          </a:xfrm>
          <a:prstGeom prst="rect">
            <a:avLst/>
          </a:prstGeom>
        </p:spPr>
      </p:pic>
      <p:sp>
        <p:nvSpPr>
          <p:cNvPr id="10" name="Retângulo 9">
            <a:extLst>
              <a:ext uri="{FF2B5EF4-FFF2-40B4-BE49-F238E27FC236}">
                <a16:creationId xmlns:a16="http://schemas.microsoft.com/office/drawing/2014/main" id="{21015BB6-7D14-AF0B-4E9F-6C85B064141E}"/>
              </a:ext>
            </a:extLst>
          </p:cNvPr>
          <p:cNvSpPr/>
          <p:nvPr/>
        </p:nvSpPr>
        <p:spPr>
          <a:xfrm>
            <a:off x="9500454" y="5481551"/>
            <a:ext cx="1768415" cy="5128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0888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13F1AEDB-6ECA-4724-275F-6906F5FD2049}"/>
              </a:ext>
            </a:extLst>
          </p:cNvPr>
          <p:cNvPicPr>
            <a:picLocks noChangeAspect="1"/>
          </p:cNvPicPr>
          <p:nvPr/>
        </p:nvPicPr>
        <p:blipFill>
          <a:blip r:embed="rId2"/>
          <a:stretch>
            <a:fillRect/>
          </a:stretch>
        </p:blipFill>
        <p:spPr>
          <a:xfrm>
            <a:off x="9303259" y="4656486"/>
            <a:ext cx="1990483" cy="2129354"/>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3"/>
          <a:stretch>
            <a:fillRect/>
          </a:stretch>
        </p:blipFill>
        <p:spPr>
          <a:xfrm>
            <a:off x="8008988" y="1944631"/>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o </a:t>
            </a:r>
            <a:r>
              <a:rPr kumimoji="0" lang="pt-BR" sz="3200" b="0" i="0" u="none" strike="noStrike" kern="1200" cap="none" spc="0" normalizeH="0" baseline="0" noProof="0" dirty="0" err="1">
                <a:ln>
                  <a:noFill/>
                </a:ln>
                <a:solidFill>
                  <a:prstClr val="black"/>
                </a:solidFill>
                <a:effectLst/>
                <a:uLnTx/>
                <a:uFillTx/>
                <a:latin typeface="Calibri" panose="020F0502020204030204"/>
                <a:ea typeface="+mn-ea"/>
                <a:cs typeface="+mn-cs"/>
              </a:rPr>
              <a:t>Decorator</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 (classe abstrata) – Supertipo (que estende Pizza e agregada um objeto do tipo Pizza).</a:t>
            </a:r>
          </a:p>
        </p:txBody>
      </p:sp>
      <p:sp>
        <p:nvSpPr>
          <p:cNvPr id="2" name="Retângulo 1">
            <a:extLst>
              <a:ext uri="{FF2B5EF4-FFF2-40B4-BE49-F238E27FC236}">
                <a16:creationId xmlns:a16="http://schemas.microsoft.com/office/drawing/2014/main" id="{43D50298-122A-B2CE-0F1F-EA8C66BD9C4B}"/>
              </a:ext>
            </a:extLst>
          </p:cNvPr>
          <p:cNvSpPr/>
          <p:nvPr/>
        </p:nvSpPr>
        <p:spPr>
          <a:xfrm>
            <a:off x="9414294" y="5056715"/>
            <a:ext cx="1768415" cy="2155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tângulo 6">
            <a:extLst>
              <a:ext uri="{FF2B5EF4-FFF2-40B4-BE49-F238E27FC236}">
                <a16:creationId xmlns:a16="http://schemas.microsoft.com/office/drawing/2014/main" id="{C2D0CAF2-3305-B6AC-0282-924353E200DE}"/>
              </a:ext>
            </a:extLst>
          </p:cNvPr>
          <p:cNvSpPr/>
          <p:nvPr/>
        </p:nvSpPr>
        <p:spPr>
          <a:xfrm>
            <a:off x="10728385" y="2762622"/>
            <a:ext cx="908649" cy="7569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agem 9">
            <a:extLst>
              <a:ext uri="{FF2B5EF4-FFF2-40B4-BE49-F238E27FC236}">
                <a16:creationId xmlns:a16="http://schemas.microsoft.com/office/drawing/2014/main" id="{A7D06ADC-48A8-10B2-08FD-A70ECF21B4B7}"/>
              </a:ext>
            </a:extLst>
          </p:cNvPr>
          <p:cNvPicPr>
            <a:picLocks noChangeAspect="1"/>
          </p:cNvPicPr>
          <p:nvPr/>
        </p:nvPicPr>
        <p:blipFill>
          <a:blip r:embed="rId4"/>
          <a:stretch>
            <a:fillRect/>
          </a:stretch>
        </p:blipFill>
        <p:spPr>
          <a:xfrm>
            <a:off x="430072" y="2087836"/>
            <a:ext cx="7348254" cy="3977894"/>
          </a:xfrm>
          <a:prstGeom prst="rect">
            <a:avLst/>
          </a:prstGeom>
        </p:spPr>
      </p:pic>
    </p:spTree>
    <p:extLst>
      <p:ext uri="{BB962C8B-B14F-4D97-AF65-F5344CB8AC3E}">
        <p14:creationId xmlns:p14="http://schemas.microsoft.com/office/powerpoint/2010/main" val="2242749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302C3F85-B8D0-594E-6A3F-4851BDBF6B72}"/>
              </a:ext>
            </a:extLst>
          </p:cNvPr>
          <p:cNvPicPr>
            <a:picLocks noChangeAspect="1"/>
          </p:cNvPicPr>
          <p:nvPr/>
        </p:nvPicPr>
        <p:blipFill>
          <a:blip r:embed="rId2"/>
          <a:stretch>
            <a:fillRect/>
          </a:stretch>
        </p:blipFill>
        <p:spPr>
          <a:xfrm>
            <a:off x="228487" y="1443225"/>
            <a:ext cx="7458002" cy="4913369"/>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3"/>
          <a:stretch>
            <a:fillRect/>
          </a:stretch>
        </p:blipFill>
        <p:spPr>
          <a:xfrm>
            <a:off x="8008988" y="1944631"/>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o </a:t>
            </a:r>
            <a:r>
              <a:rPr kumimoji="0" lang="pt-BR" sz="3200" b="0" i="0" u="none" strike="noStrike" kern="1200" cap="none" spc="0" normalizeH="0" baseline="0" noProof="0" dirty="0" err="1">
                <a:ln>
                  <a:noFill/>
                </a:ln>
                <a:solidFill>
                  <a:prstClr val="black"/>
                </a:solidFill>
                <a:effectLst/>
                <a:uLnTx/>
                <a:uFillTx/>
                <a:latin typeface="Calibri" panose="020F0502020204030204"/>
                <a:ea typeface="+mn-ea"/>
                <a:cs typeface="+mn-cs"/>
              </a:rPr>
              <a:t>Decorators</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 Concretos </a:t>
            </a:r>
            <a:r>
              <a:rPr kumimoji="0" lang="pt-BR" sz="3200" b="0" i="0" u="none" strike="noStrike" kern="1200" cap="none" spc="0" normalizeH="0" baseline="0" noProof="0" dirty="0" err="1">
                <a:ln>
                  <a:noFill/>
                </a:ln>
                <a:solidFill>
                  <a:prstClr val="black"/>
                </a:solidFill>
                <a:effectLst/>
                <a:uLnTx/>
                <a:uFillTx/>
                <a:latin typeface="Calibri" panose="020F0502020204030204"/>
                <a:ea typeface="+mn-ea"/>
                <a:cs typeface="+mn-cs"/>
              </a:rPr>
              <a:t>BordaRequeijao</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 e Massa Integral.</a:t>
            </a:r>
          </a:p>
        </p:txBody>
      </p:sp>
      <p:sp>
        <p:nvSpPr>
          <p:cNvPr id="7" name="Retângulo 6">
            <a:extLst>
              <a:ext uri="{FF2B5EF4-FFF2-40B4-BE49-F238E27FC236}">
                <a16:creationId xmlns:a16="http://schemas.microsoft.com/office/drawing/2014/main" id="{C2D0CAF2-3305-B6AC-0282-924353E200DE}"/>
              </a:ext>
            </a:extLst>
          </p:cNvPr>
          <p:cNvSpPr/>
          <p:nvPr/>
        </p:nvSpPr>
        <p:spPr>
          <a:xfrm>
            <a:off x="10295625" y="3668396"/>
            <a:ext cx="1789008" cy="7569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m 8">
            <a:extLst>
              <a:ext uri="{FF2B5EF4-FFF2-40B4-BE49-F238E27FC236}">
                <a16:creationId xmlns:a16="http://schemas.microsoft.com/office/drawing/2014/main" id="{29834FFA-DA1B-7D28-B056-817132131B84}"/>
              </a:ext>
            </a:extLst>
          </p:cNvPr>
          <p:cNvPicPr>
            <a:picLocks noChangeAspect="1"/>
          </p:cNvPicPr>
          <p:nvPr/>
        </p:nvPicPr>
        <p:blipFill>
          <a:blip r:embed="rId4"/>
          <a:stretch>
            <a:fillRect/>
          </a:stretch>
        </p:blipFill>
        <p:spPr>
          <a:xfrm>
            <a:off x="9303259" y="4656486"/>
            <a:ext cx="1990483" cy="2129354"/>
          </a:xfrm>
          <a:prstGeom prst="rect">
            <a:avLst/>
          </a:prstGeom>
        </p:spPr>
      </p:pic>
      <p:sp>
        <p:nvSpPr>
          <p:cNvPr id="10" name="Retângulo 9">
            <a:extLst>
              <a:ext uri="{FF2B5EF4-FFF2-40B4-BE49-F238E27FC236}">
                <a16:creationId xmlns:a16="http://schemas.microsoft.com/office/drawing/2014/main" id="{0BCF29F7-56A1-027C-EC76-A237F0E46808}"/>
              </a:ext>
            </a:extLst>
          </p:cNvPr>
          <p:cNvSpPr/>
          <p:nvPr/>
        </p:nvSpPr>
        <p:spPr>
          <a:xfrm>
            <a:off x="9414294" y="5185799"/>
            <a:ext cx="1768415" cy="3470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859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36171662-31A4-FA0B-32D3-D504D6717364}"/>
              </a:ext>
            </a:extLst>
          </p:cNvPr>
          <p:cNvPicPr>
            <a:picLocks noChangeAspect="1"/>
          </p:cNvPicPr>
          <p:nvPr/>
        </p:nvPicPr>
        <p:blipFill>
          <a:blip r:embed="rId2"/>
          <a:stretch>
            <a:fillRect/>
          </a:stretch>
        </p:blipFill>
        <p:spPr>
          <a:xfrm>
            <a:off x="479272" y="1372467"/>
            <a:ext cx="6893749" cy="5118273"/>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3"/>
          <a:stretch>
            <a:fillRect/>
          </a:stretch>
        </p:blipFill>
        <p:spPr>
          <a:xfrm>
            <a:off x="8008988" y="1944631"/>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Crie o </a:t>
            </a:r>
            <a:r>
              <a:rPr kumimoji="0" lang="pt-BR" sz="3200" b="0" i="0" u="none" strike="noStrike" kern="1200" cap="none" spc="0" normalizeH="0" baseline="0" noProof="0" dirty="0" err="1">
                <a:ln>
                  <a:noFill/>
                </a:ln>
                <a:solidFill>
                  <a:prstClr val="black"/>
                </a:solidFill>
                <a:effectLst/>
                <a:uLnTx/>
                <a:uFillTx/>
                <a:latin typeface="Calibri" panose="020F0502020204030204"/>
                <a:ea typeface="+mn-ea"/>
                <a:cs typeface="+mn-cs"/>
              </a:rPr>
              <a:t>Decorators</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 Concretos </a:t>
            </a:r>
            <a:r>
              <a:rPr kumimoji="0" lang="pt-BR" sz="3200" b="0" i="0" u="none" strike="noStrike" kern="1200" cap="none" spc="0" normalizeH="0" baseline="0" noProof="0" dirty="0" err="1">
                <a:ln>
                  <a:noFill/>
                </a:ln>
                <a:solidFill>
                  <a:prstClr val="black"/>
                </a:solidFill>
                <a:effectLst/>
                <a:uLnTx/>
                <a:uFillTx/>
                <a:latin typeface="Calibri" panose="020F0502020204030204"/>
                <a:ea typeface="+mn-ea"/>
                <a:cs typeface="+mn-cs"/>
              </a:rPr>
              <a:t>BordaRequeijao</a:t>
            </a: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 e Massa Integral.</a:t>
            </a:r>
          </a:p>
        </p:txBody>
      </p:sp>
      <p:sp>
        <p:nvSpPr>
          <p:cNvPr id="7" name="Retângulo 6">
            <a:extLst>
              <a:ext uri="{FF2B5EF4-FFF2-40B4-BE49-F238E27FC236}">
                <a16:creationId xmlns:a16="http://schemas.microsoft.com/office/drawing/2014/main" id="{C2D0CAF2-3305-B6AC-0282-924353E200DE}"/>
              </a:ext>
            </a:extLst>
          </p:cNvPr>
          <p:cNvSpPr/>
          <p:nvPr/>
        </p:nvSpPr>
        <p:spPr>
          <a:xfrm>
            <a:off x="10295625" y="3668396"/>
            <a:ext cx="1789008" cy="7569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m 8">
            <a:extLst>
              <a:ext uri="{FF2B5EF4-FFF2-40B4-BE49-F238E27FC236}">
                <a16:creationId xmlns:a16="http://schemas.microsoft.com/office/drawing/2014/main" id="{EBFB27F6-4C0E-6DC7-4048-8198F403830B}"/>
              </a:ext>
            </a:extLst>
          </p:cNvPr>
          <p:cNvPicPr>
            <a:picLocks noChangeAspect="1"/>
          </p:cNvPicPr>
          <p:nvPr/>
        </p:nvPicPr>
        <p:blipFill>
          <a:blip r:embed="rId4"/>
          <a:stretch>
            <a:fillRect/>
          </a:stretch>
        </p:blipFill>
        <p:spPr>
          <a:xfrm>
            <a:off x="9303259" y="4656486"/>
            <a:ext cx="1990483" cy="2129354"/>
          </a:xfrm>
          <a:prstGeom prst="rect">
            <a:avLst/>
          </a:prstGeom>
        </p:spPr>
      </p:pic>
      <p:sp>
        <p:nvSpPr>
          <p:cNvPr id="11" name="Retângulo 10">
            <a:extLst>
              <a:ext uri="{FF2B5EF4-FFF2-40B4-BE49-F238E27FC236}">
                <a16:creationId xmlns:a16="http://schemas.microsoft.com/office/drawing/2014/main" id="{69D12489-692D-AF07-BC12-E6F6C4F90FA8}"/>
              </a:ext>
            </a:extLst>
          </p:cNvPr>
          <p:cNvSpPr/>
          <p:nvPr/>
        </p:nvSpPr>
        <p:spPr>
          <a:xfrm>
            <a:off x="9414294" y="5185799"/>
            <a:ext cx="1768415" cy="3470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114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8C698404-0EE8-4537-0518-36ECD50C71AA}"/>
              </a:ext>
            </a:extLst>
          </p:cNvPr>
          <p:cNvPicPr>
            <a:picLocks noChangeAspect="1"/>
          </p:cNvPicPr>
          <p:nvPr/>
        </p:nvPicPr>
        <p:blipFill>
          <a:blip r:embed="rId2"/>
          <a:stretch>
            <a:fillRect/>
          </a:stretch>
        </p:blipFill>
        <p:spPr>
          <a:xfrm>
            <a:off x="469804" y="761628"/>
            <a:ext cx="8026144" cy="5992854"/>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pic>
        <p:nvPicPr>
          <p:cNvPr id="5" name="Imagem 4">
            <a:extLst>
              <a:ext uri="{FF2B5EF4-FFF2-40B4-BE49-F238E27FC236}">
                <a16:creationId xmlns:a16="http://schemas.microsoft.com/office/drawing/2014/main" id="{78DC8BAA-2281-76A2-E368-39F5E984AD2D}"/>
              </a:ext>
            </a:extLst>
          </p:cNvPr>
          <p:cNvPicPr>
            <a:picLocks noChangeAspect="1"/>
          </p:cNvPicPr>
          <p:nvPr/>
        </p:nvPicPr>
        <p:blipFill>
          <a:blip r:embed="rId3"/>
          <a:stretch>
            <a:fillRect/>
          </a:stretch>
        </p:blipFill>
        <p:spPr>
          <a:xfrm>
            <a:off x="8008988" y="1372468"/>
            <a:ext cx="4058393" cy="2585680"/>
          </a:xfrm>
          <a:prstGeom prst="rect">
            <a:avLst/>
          </a:prstGeom>
        </p:spPr>
      </p:pic>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6546231" y="724232"/>
            <a:ext cx="5417282" cy="1296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Implemente os testes</a:t>
            </a:r>
          </a:p>
        </p:txBody>
      </p:sp>
      <p:pic>
        <p:nvPicPr>
          <p:cNvPr id="7" name="Imagem 6">
            <a:extLst>
              <a:ext uri="{FF2B5EF4-FFF2-40B4-BE49-F238E27FC236}">
                <a16:creationId xmlns:a16="http://schemas.microsoft.com/office/drawing/2014/main" id="{61EB62A4-AA87-738F-58ED-722D9D4225CC}"/>
              </a:ext>
            </a:extLst>
          </p:cNvPr>
          <p:cNvPicPr>
            <a:picLocks noChangeAspect="1"/>
          </p:cNvPicPr>
          <p:nvPr/>
        </p:nvPicPr>
        <p:blipFill>
          <a:blip r:embed="rId4"/>
          <a:stretch>
            <a:fillRect/>
          </a:stretch>
        </p:blipFill>
        <p:spPr>
          <a:xfrm>
            <a:off x="8876693" y="4200160"/>
            <a:ext cx="2417049" cy="2585680"/>
          </a:xfrm>
          <a:prstGeom prst="rect">
            <a:avLst/>
          </a:prstGeom>
        </p:spPr>
      </p:pic>
      <p:sp>
        <p:nvSpPr>
          <p:cNvPr id="10" name="Retângulo 9">
            <a:extLst>
              <a:ext uri="{FF2B5EF4-FFF2-40B4-BE49-F238E27FC236}">
                <a16:creationId xmlns:a16="http://schemas.microsoft.com/office/drawing/2014/main" id="{8F904669-8D79-D83E-CB42-69722EA58663}"/>
              </a:ext>
            </a:extLst>
          </p:cNvPr>
          <p:cNvSpPr/>
          <p:nvPr/>
        </p:nvSpPr>
        <p:spPr>
          <a:xfrm>
            <a:off x="9234412" y="5960225"/>
            <a:ext cx="1768415" cy="3470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1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normAutofit/>
          </a:bodyPr>
          <a:lstStyle/>
          <a:p>
            <a:pPr marL="0" indent="0" algn="ctr">
              <a:buNone/>
            </a:pPr>
            <a:endParaRPr lang="pt-BR" dirty="0"/>
          </a:p>
          <a:p>
            <a:pPr marL="0" indent="0" algn="ctr">
              <a:buNone/>
            </a:pPr>
            <a:r>
              <a:rPr lang="pt-BR" b="1" dirty="0"/>
              <a:t>Por que utilizar? - Exemplo</a:t>
            </a:r>
          </a:p>
          <a:p>
            <a:pPr marL="0" indent="0" algn="ctr">
              <a:buNone/>
            </a:pPr>
            <a:r>
              <a:rPr lang="pt-BR" sz="3200" dirty="0"/>
              <a:t>Para ilustrar tal situação, tomemos como exemplo o sistema de uma pizzaria, onde o cliente pode acrescentar características adicionais a sua pizza.</a:t>
            </a:r>
          </a:p>
          <a:p>
            <a:pPr marL="0" indent="0" algn="ctr">
              <a:buNone/>
            </a:pPr>
            <a:endParaRPr lang="pt-BR" sz="3200" dirty="0"/>
          </a:p>
          <a:p>
            <a:pPr marL="0" indent="0" algn="ctr">
              <a:buNone/>
            </a:pPr>
            <a:r>
              <a:rPr lang="pt-BR" sz="3200" dirty="0"/>
              <a:t>É importante dizer que os donos da pizzaria em breve criarão novos sabores de pizza e novos acréscimos.</a:t>
            </a:r>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229874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rPr>
              <a:t>Padrões de Projetos Estrutural – </a:t>
            </a:r>
            <a:r>
              <a:rPr kumimoji="0" lang="pt-BR" sz="1935" b="1" i="0" u="none" strike="noStrike" kern="1200" cap="none" spc="0" normalizeH="0" baseline="0" noProof="0" dirty="0" err="1">
                <a:ln>
                  <a:noFill/>
                </a:ln>
                <a:solidFill>
                  <a:prstClr val="white"/>
                </a:solidFill>
                <a:effectLst/>
                <a:uLnTx/>
                <a:uFillTx/>
                <a:latin typeface="Calibri Light" panose="020F0302020204030204"/>
                <a:ea typeface="+mj-ea"/>
                <a:cs typeface="+mj-cs"/>
              </a:rPr>
              <a:t>Decorator</a:t>
            </a:r>
            <a:endParaRPr kumimoji="0" lang="pt-BR" sz="1935" b="1"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97253" y="218481"/>
            <a:ext cx="7660152" cy="462446"/>
          </a:xfrm>
        </p:spPr>
        <p:txBody>
          <a:bodyPr>
            <a:normAutofit lnSpcReduction="10000"/>
          </a:bodyPr>
          <a:lstStyle/>
          <a:p>
            <a:pPr marL="0" indent="0">
              <a:buNone/>
            </a:pPr>
            <a:r>
              <a:rPr lang="pt-BR" b="1" dirty="0">
                <a:solidFill>
                  <a:schemeClr val="bg1"/>
                </a:solidFill>
              </a:rPr>
              <a:t>Problema da Pizzaria – Solução</a:t>
            </a:r>
          </a:p>
        </p:txBody>
      </p:sp>
      <p:sp>
        <p:nvSpPr>
          <p:cNvPr id="6" name="Espaço Reservado para Conteúdo 2">
            <a:extLst>
              <a:ext uri="{FF2B5EF4-FFF2-40B4-BE49-F238E27FC236}">
                <a16:creationId xmlns:a16="http://schemas.microsoft.com/office/drawing/2014/main" id="{1BF2CCAB-7606-1117-58CD-61645FF914B1}"/>
              </a:ext>
            </a:extLst>
          </p:cNvPr>
          <p:cNvSpPr txBox="1">
            <a:spLocks/>
          </p:cNvSpPr>
          <p:nvPr/>
        </p:nvSpPr>
        <p:spPr>
          <a:xfrm>
            <a:off x="897253" y="724232"/>
            <a:ext cx="11066260" cy="1296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Resultado</a:t>
            </a:r>
          </a:p>
        </p:txBody>
      </p:sp>
      <p:pic>
        <p:nvPicPr>
          <p:cNvPr id="7" name="Imagem 6">
            <a:extLst>
              <a:ext uri="{FF2B5EF4-FFF2-40B4-BE49-F238E27FC236}">
                <a16:creationId xmlns:a16="http://schemas.microsoft.com/office/drawing/2014/main" id="{3846E793-A461-84A0-87E9-9FEBE59DB710}"/>
              </a:ext>
            </a:extLst>
          </p:cNvPr>
          <p:cNvPicPr>
            <a:picLocks noChangeAspect="1"/>
          </p:cNvPicPr>
          <p:nvPr/>
        </p:nvPicPr>
        <p:blipFill>
          <a:blip r:embed="rId2"/>
          <a:stretch>
            <a:fillRect/>
          </a:stretch>
        </p:blipFill>
        <p:spPr>
          <a:xfrm>
            <a:off x="6314536" y="1372468"/>
            <a:ext cx="5362718" cy="1990287"/>
          </a:xfrm>
          <a:prstGeom prst="rect">
            <a:avLst/>
          </a:prstGeom>
        </p:spPr>
      </p:pic>
      <p:pic>
        <p:nvPicPr>
          <p:cNvPr id="9" name="Imagem 8">
            <a:extLst>
              <a:ext uri="{FF2B5EF4-FFF2-40B4-BE49-F238E27FC236}">
                <a16:creationId xmlns:a16="http://schemas.microsoft.com/office/drawing/2014/main" id="{953B6812-BDA3-BBC4-1729-BAA8452D16E2}"/>
              </a:ext>
            </a:extLst>
          </p:cNvPr>
          <p:cNvPicPr>
            <a:picLocks noChangeAspect="1"/>
          </p:cNvPicPr>
          <p:nvPr/>
        </p:nvPicPr>
        <p:blipFill>
          <a:blip r:embed="rId3"/>
          <a:stretch>
            <a:fillRect/>
          </a:stretch>
        </p:blipFill>
        <p:spPr>
          <a:xfrm>
            <a:off x="897253" y="1749236"/>
            <a:ext cx="5417283" cy="1152798"/>
          </a:xfrm>
          <a:prstGeom prst="rect">
            <a:avLst/>
          </a:prstGeom>
        </p:spPr>
      </p:pic>
      <p:pic>
        <p:nvPicPr>
          <p:cNvPr id="5" name="Imagem 4">
            <a:extLst>
              <a:ext uri="{FF2B5EF4-FFF2-40B4-BE49-F238E27FC236}">
                <a16:creationId xmlns:a16="http://schemas.microsoft.com/office/drawing/2014/main" id="{6C6FF656-302C-2E96-4E82-38435DA3AEDF}"/>
              </a:ext>
            </a:extLst>
          </p:cNvPr>
          <p:cNvPicPr>
            <a:picLocks noChangeAspect="1"/>
          </p:cNvPicPr>
          <p:nvPr/>
        </p:nvPicPr>
        <p:blipFill>
          <a:blip r:embed="rId4"/>
          <a:stretch>
            <a:fillRect/>
          </a:stretch>
        </p:blipFill>
        <p:spPr>
          <a:xfrm>
            <a:off x="1504448" y="3739523"/>
            <a:ext cx="9620175" cy="2526366"/>
          </a:xfrm>
          <a:prstGeom prst="rect">
            <a:avLst/>
          </a:prstGeom>
        </p:spPr>
      </p:pic>
    </p:spTree>
    <p:extLst>
      <p:ext uri="{BB962C8B-B14F-4D97-AF65-F5344CB8AC3E}">
        <p14:creationId xmlns:p14="http://schemas.microsoft.com/office/powerpoint/2010/main" val="381524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normAutofit/>
          </a:bodyPr>
          <a:lstStyle/>
          <a:p>
            <a:pPr marL="0" indent="0" algn="ctr">
              <a:buNone/>
            </a:pPr>
            <a:endParaRPr lang="pt-BR" dirty="0"/>
          </a:p>
          <a:p>
            <a:pPr marL="0" indent="0" algn="ctr">
              <a:buNone/>
            </a:pPr>
            <a:r>
              <a:rPr lang="pt-BR" b="1" dirty="0"/>
              <a:t>Por que utilizar? - Exemplo</a:t>
            </a:r>
          </a:p>
          <a:p>
            <a:pPr marL="0" indent="0" algn="ctr">
              <a:buNone/>
            </a:pPr>
            <a:r>
              <a:rPr lang="pt-BR" sz="3200" b="1" dirty="0"/>
              <a:t>A pizzaria possui 3 sabores de pizza no cardápio:</a:t>
            </a:r>
          </a:p>
          <a:p>
            <a:pPr marL="0" indent="0" algn="ctr">
              <a:buNone/>
            </a:pPr>
            <a:r>
              <a:rPr lang="pt-BR" sz="3200" dirty="0"/>
              <a:t>Pizza de Frango – R$19,00</a:t>
            </a:r>
          </a:p>
          <a:p>
            <a:pPr marL="0" indent="0" algn="ctr">
              <a:buNone/>
            </a:pPr>
            <a:r>
              <a:rPr lang="pt-BR" sz="3200" dirty="0"/>
              <a:t>Pizza de Calabresa – R$25,00</a:t>
            </a:r>
          </a:p>
          <a:p>
            <a:pPr marL="0" indent="0" algn="ctr">
              <a:buNone/>
            </a:pPr>
            <a:r>
              <a:rPr lang="pt-BR" sz="3200" dirty="0"/>
              <a:t>Pizza de Queijo – R$22,00</a:t>
            </a:r>
          </a:p>
          <a:p>
            <a:pPr marL="0" indent="0" algn="ctr">
              <a:buNone/>
            </a:pPr>
            <a:r>
              <a:rPr lang="pt-BR" sz="3200" b="1" dirty="0"/>
              <a:t>E possui acréscimos:</a:t>
            </a:r>
          </a:p>
          <a:p>
            <a:pPr marL="0" indent="0" algn="ctr">
              <a:buNone/>
            </a:pPr>
            <a:r>
              <a:rPr lang="pt-BR" sz="3200" dirty="0"/>
              <a:t>Borda Recheada com requeijão – R$8,50</a:t>
            </a:r>
          </a:p>
          <a:p>
            <a:pPr marL="0" indent="0" algn="ctr">
              <a:buNone/>
            </a:pPr>
            <a:r>
              <a:rPr lang="pt-BR" sz="3200" dirty="0"/>
              <a:t>Massa Integral – R$5,00</a:t>
            </a:r>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563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normAutofit/>
          </a:bodyPr>
          <a:lstStyle/>
          <a:p>
            <a:pPr marL="0" indent="0" algn="ctr">
              <a:buNone/>
            </a:pPr>
            <a:endParaRPr lang="pt-BR" dirty="0"/>
          </a:p>
          <a:p>
            <a:pPr marL="0" indent="0" algn="ctr">
              <a:buNone/>
            </a:pPr>
            <a:r>
              <a:rPr lang="pt-BR" b="1" dirty="0"/>
              <a:t>Por que utilizar? - Exemplo</a:t>
            </a:r>
          </a:p>
          <a:p>
            <a:pPr marL="0" indent="0" algn="ctr">
              <a:buNone/>
            </a:pPr>
            <a:r>
              <a:rPr lang="pt-BR" sz="3200" dirty="0"/>
              <a:t>Cada pizza tem um preço, ao adicionar um acréscimo seu valor deve ser somado ao valor da pizza.</a:t>
            </a:r>
          </a:p>
          <a:p>
            <a:pPr marL="0" indent="0" algn="ctr">
              <a:buNone/>
            </a:pPr>
            <a:r>
              <a:rPr lang="pt-BR" sz="3200" dirty="0"/>
              <a:t>Por exemplo, uma pizza de frango com borda recheada de requeijão custaria </a:t>
            </a:r>
            <a:r>
              <a:rPr lang="pt-BR" sz="3200" b="1" dirty="0"/>
              <a:t>R$27,50.</a:t>
            </a:r>
          </a:p>
          <a:p>
            <a:pPr marL="0" indent="0" algn="ctr">
              <a:buNone/>
            </a:pPr>
            <a:endParaRPr lang="pt-BR" sz="3200" b="1" dirty="0"/>
          </a:p>
          <a:p>
            <a:pPr marL="0" indent="0" algn="ctr">
              <a:buNone/>
            </a:pPr>
            <a:r>
              <a:rPr lang="pt-BR" sz="3200" b="1" dirty="0"/>
              <a:t>R$19,00 pela pizza + 8,50 pela borda de requeijão</a:t>
            </a:r>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429451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838199" y="809469"/>
            <a:ext cx="11229181" cy="5367494"/>
          </a:xfrm>
        </p:spPr>
        <p:txBody>
          <a:bodyPr>
            <a:normAutofit/>
          </a:bodyPr>
          <a:lstStyle/>
          <a:p>
            <a:pPr marL="0" indent="0" algn="ctr">
              <a:buNone/>
            </a:pPr>
            <a:endParaRPr lang="pt-BR" dirty="0"/>
          </a:p>
          <a:p>
            <a:pPr marL="0" indent="0" algn="ctr">
              <a:buNone/>
            </a:pPr>
            <a:r>
              <a:rPr lang="pt-BR" b="1" dirty="0"/>
              <a:t>Por que utilizar? - Exemplo</a:t>
            </a:r>
          </a:p>
          <a:p>
            <a:pPr marL="0" indent="0" algn="ctr">
              <a:buNone/>
            </a:pPr>
            <a:r>
              <a:rPr lang="pt-BR" sz="3200" dirty="0"/>
              <a:t>Todas as pizzas devem possuir um preço e uma descrição.</a:t>
            </a:r>
          </a:p>
          <a:p>
            <a:pPr marL="0" indent="0" algn="ctr">
              <a:buNone/>
            </a:pPr>
            <a:r>
              <a:rPr lang="pt-BR" sz="3200" dirty="0"/>
              <a:t>Seria inviável criar uma classe para cada combinação possível, como </a:t>
            </a:r>
            <a:r>
              <a:rPr lang="pt-BR" sz="3200" i="1" dirty="0" err="1"/>
              <a:t>PizzaCalabresaBordaRequeijão</a:t>
            </a:r>
            <a:r>
              <a:rPr lang="pt-BR" sz="3200" dirty="0"/>
              <a:t> ou </a:t>
            </a:r>
            <a:r>
              <a:rPr lang="pt-BR" sz="3200" i="1" dirty="0" err="1"/>
              <a:t>PizzaQueijoMassaIntegral</a:t>
            </a:r>
            <a:r>
              <a:rPr lang="pt-BR" sz="3200" dirty="0"/>
              <a:t>.</a:t>
            </a:r>
          </a:p>
          <a:p>
            <a:pPr marL="0" indent="0" algn="ctr">
              <a:buNone/>
            </a:pPr>
            <a:endParaRPr lang="pt-BR" sz="3200" dirty="0"/>
          </a:p>
          <a:p>
            <a:pPr marL="0" indent="0" algn="ctr">
              <a:buNone/>
            </a:pPr>
            <a:r>
              <a:rPr lang="pt-BR" sz="3200" dirty="0"/>
              <a:t>A cada novo tipo de pizza ou novo acréscimo o número de classes cresceria </a:t>
            </a:r>
            <a:r>
              <a:rPr lang="pt-BR" sz="3200" b="1" dirty="0"/>
              <a:t>exponencialmente</a:t>
            </a:r>
            <a:r>
              <a:rPr lang="pt-BR" sz="3200" dirty="0"/>
              <a:t>.</a:t>
            </a:r>
          </a:p>
          <a:p>
            <a:pPr marL="0" indent="0" algn="ctr">
              <a:buNone/>
            </a:pPr>
            <a:endParaRPr lang="pt-BR" sz="3200" dirty="0"/>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Tree>
    <p:extLst>
      <p:ext uri="{BB962C8B-B14F-4D97-AF65-F5344CB8AC3E}">
        <p14:creationId xmlns:p14="http://schemas.microsoft.com/office/powerpoint/2010/main" val="153865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B169DDE-95BE-AA22-B5E9-3323B07CDACD}"/>
              </a:ext>
            </a:extLst>
          </p:cNvPr>
          <p:cNvPicPr>
            <a:picLocks noChangeAspect="1"/>
          </p:cNvPicPr>
          <p:nvPr/>
        </p:nvPicPr>
        <p:blipFill>
          <a:blip r:embed="rId2"/>
          <a:stretch>
            <a:fillRect/>
          </a:stretch>
        </p:blipFill>
        <p:spPr>
          <a:xfrm>
            <a:off x="1997470" y="885517"/>
            <a:ext cx="5048955" cy="4553585"/>
          </a:xfrm>
          <a:prstGeom prst="rect">
            <a:avLst/>
          </a:prstGeom>
        </p:spPr>
      </p:pic>
      <p:sp>
        <p:nvSpPr>
          <p:cNvPr id="3" name="Espaço Reservado para Conteúdo 2">
            <a:extLst>
              <a:ext uri="{FF2B5EF4-FFF2-40B4-BE49-F238E27FC236}">
                <a16:creationId xmlns:a16="http://schemas.microsoft.com/office/drawing/2014/main" id="{212081E4-07F6-C689-2ACC-B6CADD634983}"/>
              </a:ext>
            </a:extLst>
          </p:cNvPr>
          <p:cNvSpPr>
            <a:spLocks noGrp="1"/>
          </p:cNvSpPr>
          <p:nvPr>
            <p:ph idx="1"/>
          </p:nvPr>
        </p:nvSpPr>
        <p:spPr>
          <a:xfrm>
            <a:off x="225838" y="845271"/>
            <a:ext cx="3453319" cy="2503785"/>
          </a:xfrm>
        </p:spPr>
        <p:txBody>
          <a:bodyPr>
            <a:normAutofit/>
          </a:bodyPr>
          <a:lstStyle/>
          <a:p>
            <a:pPr marL="0" indent="0" algn="ctr">
              <a:buNone/>
            </a:pPr>
            <a:endParaRPr lang="pt-BR" dirty="0"/>
          </a:p>
          <a:p>
            <a:pPr marL="0" indent="0" algn="ctr">
              <a:buNone/>
            </a:pPr>
            <a:r>
              <a:rPr lang="pt-BR" b="1" dirty="0"/>
              <a:t>Por que utilizar? - Exemplo</a:t>
            </a:r>
          </a:p>
          <a:p>
            <a:pPr marL="0" indent="0" algn="ctr">
              <a:buNone/>
            </a:pPr>
            <a:r>
              <a:rPr lang="pt-BR" sz="3200" dirty="0"/>
              <a:t>É possível utilizar herança.</a:t>
            </a:r>
          </a:p>
          <a:p>
            <a:pPr marL="0" indent="0" algn="ctr">
              <a:buNone/>
            </a:pPr>
            <a:endParaRPr lang="pt-BR" sz="3200" dirty="0"/>
          </a:p>
          <a:p>
            <a:pPr marL="0" indent="0" algn="ctr">
              <a:buNone/>
            </a:pPr>
            <a:endParaRPr lang="pt-BR" sz="3200" dirty="0"/>
          </a:p>
          <a:p>
            <a:pPr marL="0" indent="0" algn="ctr">
              <a:buNone/>
            </a:pPr>
            <a:endParaRPr lang="pt-BR" sz="3200" dirty="0"/>
          </a:p>
        </p:txBody>
      </p:sp>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pic>
        <p:nvPicPr>
          <p:cNvPr id="7" name="Imagem 6">
            <a:extLst>
              <a:ext uri="{FF2B5EF4-FFF2-40B4-BE49-F238E27FC236}">
                <a16:creationId xmlns:a16="http://schemas.microsoft.com/office/drawing/2014/main" id="{BCF555CA-B5B8-1E92-232E-D07165C9F898}"/>
              </a:ext>
            </a:extLst>
          </p:cNvPr>
          <p:cNvPicPr>
            <a:picLocks noChangeAspect="1"/>
          </p:cNvPicPr>
          <p:nvPr/>
        </p:nvPicPr>
        <p:blipFill>
          <a:blip r:embed="rId3"/>
          <a:stretch>
            <a:fillRect/>
          </a:stretch>
        </p:blipFill>
        <p:spPr>
          <a:xfrm>
            <a:off x="5317876" y="1192163"/>
            <a:ext cx="5992061" cy="905001"/>
          </a:xfrm>
          <a:prstGeom prst="rect">
            <a:avLst/>
          </a:prstGeom>
        </p:spPr>
      </p:pic>
      <p:pic>
        <p:nvPicPr>
          <p:cNvPr id="9" name="Imagem 8">
            <a:extLst>
              <a:ext uri="{FF2B5EF4-FFF2-40B4-BE49-F238E27FC236}">
                <a16:creationId xmlns:a16="http://schemas.microsoft.com/office/drawing/2014/main" id="{3EA30FBB-F2CA-236B-C798-BB183AC2B3DE}"/>
              </a:ext>
            </a:extLst>
          </p:cNvPr>
          <p:cNvPicPr>
            <a:picLocks noChangeAspect="1"/>
          </p:cNvPicPr>
          <p:nvPr/>
        </p:nvPicPr>
        <p:blipFill>
          <a:blip r:embed="rId4"/>
          <a:stretch>
            <a:fillRect/>
          </a:stretch>
        </p:blipFill>
        <p:spPr>
          <a:xfrm>
            <a:off x="5360845" y="2221033"/>
            <a:ext cx="6706536" cy="1676634"/>
          </a:xfrm>
          <a:prstGeom prst="rect">
            <a:avLst/>
          </a:prstGeom>
        </p:spPr>
      </p:pic>
      <p:sp>
        <p:nvSpPr>
          <p:cNvPr id="10" name="Espaço Reservado para Conteúdo 2">
            <a:extLst>
              <a:ext uri="{FF2B5EF4-FFF2-40B4-BE49-F238E27FC236}">
                <a16:creationId xmlns:a16="http://schemas.microsoft.com/office/drawing/2014/main" id="{C655B017-0CF9-DD12-C48B-2F3A1CC87F2A}"/>
              </a:ext>
            </a:extLst>
          </p:cNvPr>
          <p:cNvSpPr txBox="1">
            <a:spLocks/>
          </p:cNvSpPr>
          <p:nvPr/>
        </p:nvSpPr>
        <p:spPr>
          <a:xfrm>
            <a:off x="225837" y="5496541"/>
            <a:ext cx="11841544" cy="12346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BR" dirty="0"/>
              <a:t>Deste modo </a:t>
            </a:r>
            <a:r>
              <a:rPr lang="pt-BR" i="1" dirty="0" err="1"/>
              <a:t>PizzaFrango</a:t>
            </a:r>
            <a:r>
              <a:rPr lang="pt-BR" i="1" dirty="0"/>
              <a:t>, </a:t>
            </a:r>
            <a:r>
              <a:rPr lang="pt-BR" i="1" dirty="0" err="1"/>
              <a:t>PizzaCalabresa</a:t>
            </a:r>
            <a:r>
              <a:rPr lang="pt-BR" i="1" dirty="0"/>
              <a:t> e </a:t>
            </a:r>
            <a:r>
              <a:rPr lang="pt-BR" i="1" dirty="0" err="1"/>
              <a:t>PizzaQueijo</a:t>
            </a:r>
            <a:r>
              <a:rPr lang="pt-BR" i="1" dirty="0"/>
              <a:t> </a:t>
            </a:r>
            <a:r>
              <a:rPr lang="pt-BR" dirty="0"/>
              <a:t>teriam que implementar seu próprio método </a:t>
            </a:r>
            <a:r>
              <a:rPr lang="pt-BR" i="1" dirty="0" err="1"/>
              <a:t>getPreço</a:t>
            </a:r>
            <a:r>
              <a:rPr lang="pt-BR" i="1" dirty="0"/>
              <a:t>() </a:t>
            </a:r>
            <a:r>
              <a:rPr lang="pt-BR" dirty="0"/>
              <a:t>e herdariam todos os demais métodos e atributos da classe abstrata </a:t>
            </a:r>
            <a:r>
              <a:rPr lang="pt-BR" i="1" dirty="0"/>
              <a:t>Pizza</a:t>
            </a:r>
            <a:endParaRPr lang="pt-BR" sz="3200" i="1" dirty="0"/>
          </a:p>
          <a:p>
            <a:pPr marL="0" indent="0" algn="ctr">
              <a:buFont typeface="Arial" panose="020B0604020202020204" pitchFamily="34" charset="0"/>
              <a:buNone/>
            </a:pPr>
            <a:endParaRPr lang="pt-BR" sz="3200" dirty="0"/>
          </a:p>
          <a:p>
            <a:pPr marL="0" indent="0" algn="ctr">
              <a:buFont typeface="Arial" panose="020B0604020202020204" pitchFamily="34" charset="0"/>
              <a:buNone/>
            </a:pPr>
            <a:endParaRPr lang="pt-BR" sz="3200" dirty="0"/>
          </a:p>
          <a:p>
            <a:pPr marL="0" indent="0" algn="ctr">
              <a:buFont typeface="Arial" panose="020B0604020202020204" pitchFamily="34" charset="0"/>
              <a:buNone/>
            </a:pPr>
            <a:endParaRPr lang="pt-BR" sz="3200" dirty="0"/>
          </a:p>
        </p:txBody>
      </p:sp>
    </p:spTree>
    <p:extLst>
      <p:ext uri="{BB962C8B-B14F-4D97-AF65-F5344CB8AC3E}">
        <p14:creationId xmlns:p14="http://schemas.microsoft.com/office/powerpoint/2010/main" val="298446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B169DDE-95BE-AA22-B5E9-3323B07CDACD}"/>
              </a:ext>
            </a:extLst>
          </p:cNvPr>
          <p:cNvPicPr>
            <a:picLocks noChangeAspect="1"/>
          </p:cNvPicPr>
          <p:nvPr/>
        </p:nvPicPr>
        <p:blipFill>
          <a:blip r:embed="rId2"/>
          <a:stretch>
            <a:fillRect/>
          </a:stretch>
        </p:blipFill>
        <p:spPr>
          <a:xfrm>
            <a:off x="0" y="622159"/>
            <a:ext cx="5048955" cy="4553585"/>
          </a:xfrm>
          <a:prstGeom prst="rect">
            <a:avLst/>
          </a:prstGeom>
        </p:spPr>
      </p:pic>
      <p:sp>
        <p:nvSpPr>
          <p:cNvPr id="4" name="Título 3">
            <a:extLst>
              <a:ext uri="{FF2B5EF4-FFF2-40B4-BE49-F238E27FC236}">
                <a16:creationId xmlns:a16="http://schemas.microsoft.com/office/drawing/2014/main" id="{5EA05B02-D80D-3624-D3E0-6EB75542A97B}"/>
              </a:ext>
            </a:extLst>
          </p:cNvPr>
          <p:cNvSpPr txBox="1">
            <a:spLocks/>
          </p:cNvSpPr>
          <p:nvPr/>
        </p:nvSpPr>
        <p:spPr>
          <a:xfrm>
            <a:off x="923131" y="242746"/>
            <a:ext cx="11144250" cy="379413"/>
          </a:xfrm>
          <a:prstGeom prst="rect">
            <a:avLst/>
          </a:prstGeom>
          <a:solidFill>
            <a:srgbClr val="0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sz="1935" b="1" dirty="0">
                <a:solidFill>
                  <a:schemeClr val="bg1"/>
                </a:solidFill>
              </a:rPr>
              <a:t>Padrões de Projetos Estrutural – </a:t>
            </a:r>
            <a:r>
              <a:rPr lang="pt-BR" sz="1935" b="1" dirty="0" err="1">
                <a:solidFill>
                  <a:schemeClr val="bg1"/>
                </a:solidFill>
              </a:rPr>
              <a:t>Decorator</a:t>
            </a:r>
            <a:endParaRPr lang="pt-BR" sz="1935" b="1" dirty="0">
              <a:solidFill>
                <a:schemeClr val="bg1"/>
              </a:solidFill>
            </a:endParaRPr>
          </a:p>
        </p:txBody>
      </p:sp>
      <p:sp>
        <p:nvSpPr>
          <p:cNvPr id="10" name="Espaço Reservado para Conteúdo 2">
            <a:extLst>
              <a:ext uri="{FF2B5EF4-FFF2-40B4-BE49-F238E27FC236}">
                <a16:creationId xmlns:a16="http://schemas.microsoft.com/office/drawing/2014/main" id="{C655B017-0CF9-DD12-C48B-2F3A1CC87F2A}"/>
              </a:ext>
            </a:extLst>
          </p:cNvPr>
          <p:cNvSpPr txBox="1">
            <a:spLocks/>
          </p:cNvSpPr>
          <p:nvPr/>
        </p:nvSpPr>
        <p:spPr>
          <a:xfrm>
            <a:off x="5048955" y="846307"/>
            <a:ext cx="7018426" cy="588493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BR" dirty="0"/>
              <a:t>O problema do uso de herança no caso das pizzas é a inflexibilidade que ela acarreta.</a:t>
            </a:r>
          </a:p>
          <a:p>
            <a:pPr marL="0" indent="0" algn="ctr">
              <a:buFont typeface="Arial" panose="020B0604020202020204" pitchFamily="34" charset="0"/>
              <a:buNone/>
            </a:pPr>
            <a:endParaRPr lang="pt-BR" dirty="0"/>
          </a:p>
          <a:p>
            <a:pPr marL="0" indent="0" algn="ctr">
              <a:buFont typeface="Arial" panose="020B0604020202020204" pitchFamily="34" charset="0"/>
              <a:buNone/>
            </a:pPr>
            <a:r>
              <a:rPr lang="pt-BR" sz="3200" i="1" u="sng" dirty="0"/>
              <a:t>Todos os acréscimos são atributos às subclasses em tempo de compilação.</a:t>
            </a:r>
          </a:p>
          <a:p>
            <a:pPr marL="0" indent="0" algn="ctr">
              <a:buFont typeface="Arial" panose="020B0604020202020204" pitchFamily="34" charset="0"/>
              <a:buNone/>
            </a:pPr>
            <a:endParaRPr lang="pt-BR" sz="3200" i="1" dirty="0"/>
          </a:p>
          <a:p>
            <a:pPr marL="0" indent="0" algn="ctr">
              <a:buFont typeface="Arial" panose="020B0604020202020204" pitchFamily="34" charset="0"/>
              <a:buNone/>
            </a:pPr>
            <a:r>
              <a:rPr lang="pt-BR" sz="3200" dirty="0"/>
              <a:t>Imagine que a pizzaria começasse a servir pizzas doces, todas elas teriam o atributo </a:t>
            </a:r>
            <a:r>
              <a:rPr lang="pt-BR" sz="3200" dirty="0" err="1"/>
              <a:t>comBordaRequeijao</a:t>
            </a:r>
            <a:r>
              <a:rPr lang="pt-BR" sz="3200" dirty="0"/>
              <a:t>, o que não faz sentido.</a:t>
            </a:r>
          </a:p>
          <a:p>
            <a:pPr marL="0" indent="0" algn="ctr">
              <a:buFont typeface="Arial" panose="020B0604020202020204" pitchFamily="34" charset="0"/>
              <a:buNone/>
            </a:pPr>
            <a:endParaRPr lang="pt-BR" sz="3200" dirty="0"/>
          </a:p>
          <a:p>
            <a:pPr marL="0" indent="0" algn="ctr">
              <a:buFont typeface="Arial" panose="020B0604020202020204" pitchFamily="34" charset="0"/>
              <a:buNone/>
            </a:pPr>
            <a:r>
              <a:rPr lang="pt-BR" sz="3200" dirty="0"/>
              <a:t>Neste caso seria ideal se fosse possível </a:t>
            </a:r>
            <a:r>
              <a:rPr lang="pt-BR" sz="3200" b="1" dirty="0"/>
              <a:t>expandir as pizzas em tempo de execução, </a:t>
            </a:r>
            <a:r>
              <a:rPr lang="pt-BR" sz="3200" dirty="0"/>
              <a:t>onde os acréscimos pudessem ser adicionados a elas conforme a necessidade surgisse. </a:t>
            </a:r>
            <a:r>
              <a:rPr lang="pt-BR" sz="3200" b="1" i="1" dirty="0"/>
              <a:t>É ai que o padrão </a:t>
            </a:r>
            <a:r>
              <a:rPr lang="pt-BR" sz="3200" b="1" i="1" dirty="0" err="1"/>
              <a:t>decorator</a:t>
            </a:r>
            <a:r>
              <a:rPr lang="pt-BR" sz="3200" b="1" i="1" dirty="0"/>
              <a:t> pode entrar</a:t>
            </a:r>
          </a:p>
          <a:p>
            <a:pPr marL="0" indent="0" algn="ctr">
              <a:buFont typeface="Arial" panose="020B0604020202020204" pitchFamily="34" charset="0"/>
              <a:buNone/>
            </a:pPr>
            <a:endParaRPr lang="pt-BR" sz="3200" dirty="0"/>
          </a:p>
          <a:p>
            <a:pPr marL="0" indent="0" algn="ctr">
              <a:buFont typeface="Arial" panose="020B0604020202020204" pitchFamily="34" charset="0"/>
              <a:buNone/>
            </a:pPr>
            <a:endParaRPr lang="pt-BR" sz="3200" dirty="0"/>
          </a:p>
          <a:p>
            <a:pPr marL="0" indent="0" algn="ctr">
              <a:buFont typeface="Arial" panose="020B0604020202020204" pitchFamily="34" charset="0"/>
              <a:buNone/>
            </a:pPr>
            <a:endParaRPr lang="pt-BR" sz="3200" dirty="0"/>
          </a:p>
        </p:txBody>
      </p:sp>
    </p:spTree>
    <p:extLst>
      <p:ext uri="{BB962C8B-B14F-4D97-AF65-F5344CB8AC3E}">
        <p14:creationId xmlns:p14="http://schemas.microsoft.com/office/powerpoint/2010/main" val="1316130772"/>
      </p:ext>
    </p:extLst>
  </p:cSld>
  <p:clrMapOvr>
    <a:masterClrMapping/>
  </p:clrMapOvr>
</p:sld>
</file>

<file path=ppt/theme/theme1.xml><?xml version="1.0" encoding="utf-8"?>
<a:theme xmlns:a="http://schemas.openxmlformats.org/drawingml/2006/main" name="Tema do Office 2013 - 2022">
  <a:themeElements>
    <a:clrScheme name="Tema do 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24A1F76-290B-4D85-9F22-79B95E89849F}">
  <we:reference id="wa200005566" version="3.0.0.2" store="pt-BR"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2425</TotalTime>
  <Words>1617</Words>
  <Application>Microsoft Office PowerPoint</Application>
  <PresentationFormat>Widescreen</PresentationFormat>
  <Paragraphs>196</Paragraphs>
  <Slides>40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40</vt:i4>
      </vt:variant>
    </vt:vector>
  </HeadingPairs>
  <TitlesOfParts>
    <vt:vector size="46" baseType="lpstr">
      <vt:lpstr>Aptos</vt:lpstr>
      <vt:lpstr>Arial</vt:lpstr>
      <vt:lpstr>Calibri</vt:lpstr>
      <vt:lpstr>Calibri Light</vt:lpstr>
      <vt:lpstr>Wingdings</vt:lpstr>
      <vt:lpstr>Tema do Office 2013 - 2022</vt:lpstr>
      <vt:lpstr>Decorator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Decorator Implementação C#</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Decorator Implementação Java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dc:title>
  <dc:creator>Jefferson Passerini</dc:creator>
  <cp:lastModifiedBy>Jefferson Passerini</cp:lastModifiedBy>
  <cp:revision>1</cp:revision>
  <dcterms:created xsi:type="dcterms:W3CDTF">2024-03-09T16:36:41Z</dcterms:created>
  <dcterms:modified xsi:type="dcterms:W3CDTF">2024-04-18T17:05:23Z</dcterms:modified>
</cp:coreProperties>
</file>