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9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297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20" r:id="rId28"/>
    <p:sldId id="314" r:id="rId29"/>
    <p:sldId id="321" r:id="rId30"/>
    <p:sldId id="322" r:id="rId31"/>
    <p:sldId id="315" r:id="rId32"/>
    <p:sldId id="316" r:id="rId33"/>
    <p:sldId id="298" r:id="rId34"/>
    <p:sldId id="299" r:id="rId35"/>
    <p:sldId id="317" r:id="rId36"/>
    <p:sldId id="318" r:id="rId37"/>
    <p:sldId id="31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02EA2-9F91-4277-9066-074CC36C71C3}" v="1" dt="2024-05-07T21:38:45.360"/>
    <p1510:client id="{B70817A6-11F6-40EF-AC45-EF49FA594AFA}" v="68" dt="2024-05-08T20:38:29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B70817A6-11F6-40EF-AC45-EF49FA594AFA}"/>
    <pc:docChg chg="undo custSel addSld delSld modSld sldOrd">
      <pc:chgData name="Jefferson Passerini" userId="ec684a97d9b6a829" providerId="LiveId" clId="{B70817A6-11F6-40EF-AC45-EF49FA594AFA}" dt="2024-05-08T20:39:15.636" v="7978" actId="122"/>
      <pc:docMkLst>
        <pc:docMk/>
      </pc:docMkLst>
      <pc:sldChg chg="addSp delSp modSp mod">
        <pc:chgData name="Jefferson Passerini" userId="ec684a97d9b6a829" providerId="LiveId" clId="{B70817A6-11F6-40EF-AC45-EF49FA594AFA}" dt="2024-05-08T16:12:11.743" v="21" actId="26606"/>
        <pc:sldMkLst>
          <pc:docMk/>
          <pc:sldMk cId="3568309152" sldId="256"/>
        </pc:sldMkLst>
        <pc:spChg chg="mo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44" creationId="{0671A8AE-40A1-4631-A6B8-581AFF065482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46" creationId="{AB58EF07-17C2-48CF-ABB0-EEF1F17CB8F0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48" creationId="{AF2F604E-43BE-4DC3-B983-E071523364F8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50" creationId="{08C9B587-E65E-4B52-B37C-ABEBB6E87928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55" creationId="{E91DC736-0EF8-4F87-9146-EBF1D2EE4D3D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57" creationId="{097CD68E-23E3-4007-8847-CD0944C4F7BE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59" creationId="{AF2F604E-43BE-4DC3-B983-E071523364F8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61" creationId="{08C9B587-E65E-4B52-B37C-ABEBB6E87928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66" creationId="{6CCA5F87-1D1E-45CB-8D83-FC7EEFAD9935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68" creationId="{7CCFC2C6-6238-4A2F-93DE-2ADF74AF635E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70" creationId="{AF2F604E-43BE-4DC3-B983-E071523364F8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72" creationId="{08C9B587-E65E-4B52-B37C-ABEBB6E87928}"/>
          </ac:spMkLst>
        </pc:spChg>
        <pc:picChg chg="add del mod">
          <ac:chgData name="Jefferson Passerini" userId="ec684a97d9b6a829" providerId="LiveId" clId="{B70817A6-11F6-40EF-AC45-EF49FA594AFA}" dt="2024-05-08T16:11:26.770" v="12" actId="478"/>
          <ac:picMkLst>
            <pc:docMk/>
            <pc:sldMk cId="3568309152" sldId="256"/>
            <ac:picMk id="5" creationId="{7EFE8D00-5E4A-A7F3-AE14-AB92B2707B2E}"/>
          </ac:picMkLst>
        </pc:picChg>
        <pc:picChg chg="del">
          <ac:chgData name="Jefferson Passerini" userId="ec684a97d9b6a829" providerId="LiveId" clId="{B70817A6-11F6-40EF-AC45-EF49FA594AFA}" dt="2024-05-08T16:03:58.786" v="0" actId="478"/>
          <ac:picMkLst>
            <pc:docMk/>
            <pc:sldMk cId="3568309152" sldId="256"/>
            <ac:picMk id="6" creationId="{FFBC5C4F-BED7-9214-7969-68B5527A6A35}"/>
          </ac:picMkLst>
        </pc:picChg>
        <pc:picChg chg="add del mod ord">
          <ac:chgData name="Jefferson Passerini" userId="ec684a97d9b6a829" providerId="LiveId" clId="{B70817A6-11F6-40EF-AC45-EF49FA594AFA}" dt="2024-05-08T16:11:47.914" v="17" actId="478"/>
          <ac:picMkLst>
            <pc:docMk/>
            <pc:sldMk cId="3568309152" sldId="256"/>
            <ac:picMk id="8" creationId="{4F5FC9E6-F0A9-60C4-E675-7F87D15CA847}"/>
          </ac:picMkLst>
        </pc:picChg>
        <pc:picChg chg="add mod ord">
          <ac:chgData name="Jefferson Passerini" userId="ec684a97d9b6a829" providerId="LiveId" clId="{B70817A6-11F6-40EF-AC45-EF49FA594AFA}" dt="2024-05-08T16:12:11.743" v="21" actId="26606"/>
          <ac:picMkLst>
            <pc:docMk/>
            <pc:sldMk cId="3568309152" sldId="256"/>
            <ac:picMk id="10" creationId="{4DA47D21-273B-7666-191F-B5AD18CAB50E}"/>
          </ac:picMkLst>
        </pc:picChg>
      </pc:sldChg>
      <pc:sldChg chg="modSp mod">
        <pc:chgData name="Jefferson Passerini" userId="ec684a97d9b6a829" providerId="LiveId" clId="{B70817A6-11F6-40EF-AC45-EF49FA594AFA}" dt="2024-05-08T16:15:10.254" v="258" actId="20577"/>
        <pc:sldMkLst>
          <pc:docMk/>
          <pc:sldMk cId="1879529569" sldId="287"/>
        </pc:sldMkLst>
        <pc:spChg chg="mod">
          <ac:chgData name="Jefferson Passerini" userId="ec684a97d9b6a829" providerId="LiveId" clId="{B70817A6-11F6-40EF-AC45-EF49FA594AFA}" dt="2024-05-08T16:13:03.690" v="192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B70817A6-11F6-40EF-AC45-EF49FA594AFA}" dt="2024-05-08T16:15:10.254" v="258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mod">
        <pc:chgData name="Jefferson Passerini" userId="ec684a97d9b6a829" providerId="LiveId" clId="{B70817A6-11F6-40EF-AC45-EF49FA594AFA}" dt="2024-05-08T16:16:37.718" v="511" actId="20577"/>
        <pc:sldMkLst>
          <pc:docMk/>
          <pc:sldMk cId="1036373685" sldId="288"/>
        </pc:sldMkLst>
        <pc:spChg chg="mod">
          <ac:chgData name="Jefferson Passerini" userId="ec684a97d9b6a829" providerId="LiveId" clId="{B70817A6-11F6-40EF-AC45-EF49FA594AFA}" dt="2024-05-08T16:16:37.718" v="511" actId="20577"/>
          <ac:spMkLst>
            <pc:docMk/>
            <pc:sldMk cId="1036373685" sldId="288"/>
            <ac:spMk id="3" creationId="{212081E4-07F6-C689-2ACC-B6CADD634983}"/>
          </ac:spMkLst>
        </pc:spChg>
        <pc:spChg chg="mod">
          <ac:chgData name="Jefferson Passerini" userId="ec684a97d9b6a829" providerId="LiveId" clId="{B70817A6-11F6-40EF-AC45-EF49FA594AFA}" dt="2024-05-08T16:15:19.047" v="265" actId="20577"/>
          <ac:spMkLst>
            <pc:docMk/>
            <pc:sldMk cId="1036373685" sldId="288"/>
            <ac:spMk id="4" creationId="{5EA05B02-D80D-3624-D3E0-6EB75542A97B}"/>
          </ac:spMkLst>
        </pc:spChg>
      </pc:sldChg>
      <pc:sldChg chg="del">
        <pc:chgData name="Jefferson Passerini" userId="ec684a97d9b6a829" providerId="LiveId" clId="{B70817A6-11F6-40EF-AC45-EF49FA594AFA}" dt="2024-05-08T16:14:38.458" v="193" actId="47"/>
        <pc:sldMkLst>
          <pc:docMk/>
          <pc:sldMk cId="662747611" sldId="289"/>
        </pc:sldMkLst>
      </pc:sldChg>
      <pc:sldChg chg="addSp modSp add mod">
        <pc:chgData name="Jefferson Passerini" userId="ec684a97d9b6a829" providerId="LiveId" clId="{B70817A6-11F6-40EF-AC45-EF49FA594AFA}" dt="2024-05-08T16:18:24.028" v="718" actId="27636"/>
        <pc:sldMkLst>
          <pc:docMk/>
          <pc:sldMk cId="1252353612" sldId="289"/>
        </pc:sldMkLst>
        <pc:spChg chg="mod">
          <ac:chgData name="Jefferson Passerini" userId="ec684a97d9b6a829" providerId="LiveId" clId="{B70817A6-11F6-40EF-AC45-EF49FA594AFA}" dt="2024-05-08T16:18:24.028" v="718" actId="27636"/>
          <ac:spMkLst>
            <pc:docMk/>
            <pc:sldMk cId="1252353612" sldId="289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6:17:22.775" v="530" actId="1076"/>
          <ac:picMkLst>
            <pc:docMk/>
            <pc:sldMk cId="1252353612" sldId="289"/>
            <ac:picMk id="5" creationId="{3B36500B-DB21-B16E-9DF7-22C34D4FA917}"/>
          </ac:picMkLst>
        </pc:picChg>
      </pc:sldChg>
      <pc:sldChg chg="del">
        <pc:chgData name="Jefferson Passerini" userId="ec684a97d9b6a829" providerId="LiveId" clId="{B70817A6-11F6-40EF-AC45-EF49FA594AFA}" dt="2024-05-08T16:14:38.818" v="194" actId="47"/>
        <pc:sldMkLst>
          <pc:docMk/>
          <pc:sldMk cId="916417081" sldId="290"/>
        </pc:sldMkLst>
      </pc:sldChg>
      <pc:sldChg chg="modSp add mod">
        <pc:chgData name="Jefferson Passerini" userId="ec684a97d9b6a829" providerId="LiveId" clId="{B70817A6-11F6-40EF-AC45-EF49FA594AFA}" dt="2024-05-08T16:19:50.987" v="986" actId="20577"/>
        <pc:sldMkLst>
          <pc:docMk/>
          <pc:sldMk cId="1647474306" sldId="290"/>
        </pc:sldMkLst>
        <pc:spChg chg="mod">
          <ac:chgData name="Jefferson Passerini" userId="ec684a97d9b6a829" providerId="LiveId" clId="{B70817A6-11F6-40EF-AC45-EF49FA594AFA}" dt="2024-05-08T16:19:50.987" v="986" actId="20577"/>
          <ac:spMkLst>
            <pc:docMk/>
            <pc:sldMk cId="1647474306" sldId="29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B70817A6-11F6-40EF-AC45-EF49FA594AFA}" dt="2024-05-08T16:22:14.929" v="1451" actId="113"/>
        <pc:sldMkLst>
          <pc:docMk/>
          <pc:sldMk cId="447674259" sldId="291"/>
        </pc:sldMkLst>
        <pc:spChg chg="mod">
          <ac:chgData name="Jefferson Passerini" userId="ec684a97d9b6a829" providerId="LiveId" clId="{B70817A6-11F6-40EF-AC45-EF49FA594AFA}" dt="2024-05-08T16:22:14.929" v="1451" actId="113"/>
          <ac:spMkLst>
            <pc:docMk/>
            <pc:sldMk cId="447674259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39.178" v="195" actId="47"/>
        <pc:sldMkLst>
          <pc:docMk/>
          <pc:sldMk cId="3145970488" sldId="291"/>
        </pc:sldMkLst>
      </pc:sldChg>
      <pc:sldChg chg="del">
        <pc:chgData name="Jefferson Passerini" userId="ec684a97d9b6a829" providerId="LiveId" clId="{B70817A6-11F6-40EF-AC45-EF49FA594AFA}" dt="2024-05-08T16:14:39.537" v="196" actId="47"/>
        <pc:sldMkLst>
          <pc:docMk/>
          <pc:sldMk cId="1867297274" sldId="292"/>
        </pc:sldMkLst>
      </pc:sldChg>
      <pc:sldChg chg="addSp modSp add mod ord">
        <pc:chgData name="Jefferson Passerini" userId="ec684a97d9b6a829" providerId="LiveId" clId="{B70817A6-11F6-40EF-AC45-EF49FA594AFA}" dt="2024-05-08T16:25:35.921" v="1940" actId="6549"/>
        <pc:sldMkLst>
          <pc:docMk/>
          <pc:sldMk cId="3560801495" sldId="292"/>
        </pc:sldMkLst>
        <pc:spChg chg="mod">
          <ac:chgData name="Jefferson Passerini" userId="ec684a97d9b6a829" providerId="LiveId" clId="{B70817A6-11F6-40EF-AC45-EF49FA594AFA}" dt="2024-05-08T16:25:35.921" v="1940" actId="6549"/>
          <ac:spMkLst>
            <pc:docMk/>
            <pc:sldMk cId="3560801495" sldId="292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6:24:40" v="1712" actId="1036"/>
          <ac:picMkLst>
            <pc:docMk/>
            <pc:sldMk cId="3560801495" sldId="292"/>
            <ac:picMk id="5" creationId="{59A6722A-047C-FB2A-6E2C-1FA75317D516}"/>
          </ac:picMkLst>
        </pc:picChg>
      </pc:sldChg>
      <pc:sldChg chg="modSp add mod">
        <pc:chgData name="Jefferson Passerini" userId="ec684a97d9b6a829" providerId="LiveId" clId="{B70817A6-11F6-40EF-AC45-EF49FA594AFA}" dt="2024-05-08T16:27:14.299" v="2325" actId="20577"/>
        <pc:sldMkLst>
          <pc:docMk/>
          <pc:sldMk cId="274877644" sldId="293"/>
        </pc:sldMkLst>
        <pc:spChg chg="mod">
          <ac:chgData name="Jefferson Passerini" userId="ec684a97d9b6a829" providerId="LiveId" clId="{B70817A6-11F6-40EF-AC45-EF49FA594AFA}" dt="2024-05-08T16:27:14.299" v="2325" actId="20577"/>
          <ac:spMkLst>
            <pc:docMk/>
            <pc:sldMk cId="274877644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39.882" v="197" actId="47"/>
        <pc:sldMkLst>
          <pc:docMk/>
          <pc:sldMk cId="2062718490" sldId="293"/>
        </pc:sldMkLst>
      </pc:sldChg>
      <pc:sldChg chg="modSp add mod">
        <pc:chgData name="Jefferson Passerini" userId="ec684a97d9b6a829" providerId="LiveId" clId="{B70817A6-11F6-40EF-AC45-EF49FA594AFA}" dt="2024-05-08T16:29:28.778" v="2738" actId="20577"/>
        <pc:sldMkLst>
          <pc:docMk/>
          <pc:sldMk cId="2008480332" sldId="294"/>
        </pc:sldMkLst>
        <pc:spChg chg="mod">
          <ac:chgData name="Jefferson Passerini" userId="ec684a97d9b6a829" providerId="LiveId" clId="{B70817A6-11F6-40EF-AC45-EF49FA594AFA}" dt="2024-05-08T16:29:28.778" v="2738" actId="20577"/>
          <ac:spMkLst>
            <pc:docMk/>
            <pc:sldMk cId="2008480332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40.195" v="198" actId="47"/>
        <pc:sldMkLst>
          <pc:docMk/>
          <pc:sldMk cId="2758690959" sldId="294"/>
        </pc:sldMkLst>
      </pc:sldChg>
      <pc:sldChg chg="addSp modSp add mod ord">
        <pc:chgData name="Jefferson Passerini" userId="ec684a97d9b6a829" providerId="LiveId" clId="{B70817A6-11F6-40EF-AC45-EF49FA594AFA}" dt="2024-05-08T16:56:04.368" v="2945"/>
        <pc:sldMkLst>
          <pc:docMk/>
          <pc:sldMk cId="1934900836" sldId="295"/>
        </pc:sldMkLst>
        <pc:spChg chg="mod">
          <ac:chgData name="Jefferson Passerini" userId="ec684a97d9b6a829" providerId="LiveId" clId="{B70817A6-11F6-40EF-AC45-EF49FA594AFA}" dt="2024-05-08T16:55:18.454" v="2941" actId="27636"/>
          <ac:spMkLst>
            <pc:docMk/>
            <pc:sldMk cId="1934900836" sldId="295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6:55:21.827" v="2942" actId="1076"/>
          <ac:picMkLst>
            <pc:docMk/>
            <pc:sldMk cId="1934900836" sldId="295"/>
            <ac:picMk id="6" creationId="{22CDD295-6DFE-CBFE-2721-DF39ECF0FB75}"/>
          </ac:picMkLst>
        </pc:picChg>
      </pc:sldChg>
      <pc:sldChg chg="del">
        <pc:chgData name="Jefferson Passerini" userId="ec684a97d9b6a829" providerId="LiveId" clId="{B70817A6-11F6-40EF-AC45-EF49FA594AFA}" dt="2024-05-08T16:14:40.507" v="199" actId="47"/>
        <pc:sldMkLst>
          <pc:docMk/>
          <pc:sldMk cId="2825536117" sldId="295"/>
        </pc:sldMkLst>
      </pc:sldChg>
      <pc:sldChg chg="addSp modSp add mod">
        <pc:chgData name="Jefferson Passerini" userId="ec684a97d9b6a829" providerId="LiveId" clId="{B70817A6-11F6-40EF-AC45-EF49FA594AFA}" dt="2024-05-08T17:10:30.604" v="3365" actId="1076"/>
        <pc:sldMkLst>
          <pc:docMk/>
          <pc:sldMk cId="2079458162" sldId="296"/>
        </pc:sldMkLst>
        <pc:spChg chg="mod">
          <ac:chgData name="Jefferson Passerini" userId="ec684a97d9b6a829" providerId="LiveId" clId="{B70817A6-11F6-40EF-AC45-EF49FA594AFA}" dt="2024-05-08T17:10:17.143" v="3358" actId="27636"/>
          <ac:spMkLst>
            <pc:docMk/>
            <pc:sldMk cId="2079458162" sldId="296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7:10:30.604" v="3365" actId="1076"/>
          <ac:picMkLst>
            <pc:docMk/>
            <pc:sldMk cId="2079458162" sldId="296"/>
            <ac:picMk id="6" creationId="{9C2E5AE3-8635-52CA-6F0F-146BC2187AF4}"/>
          </ac:picMkLst>
        </pc:picChg>
      </pc:sldChg>
      <pc:sldChg chg="del">
        <pc:chgData name="Jefferson Passerini" userId="ec684a97d9b6a829" providerId="LiveId" clId="{B70817A6-11F6-40EF-AC45-EF49FA594AFA}" dt="2024-05-08T16:14:40.804" v="200" actId="47"/>
        <pc:sldMkLst>
          <pc:docMk/>
          <pc:sldMk cId="2768528159" sldId="296"/>
        </pc:sldMkLst>
      </pc:sldChg>
      <pc:sldChg chg="modSp add ord">
        <pc:chgData name="Jefferson Passerini" userId="ec684a97d9b6a829" providerId="LiveId" clId="{B70817A6-11F6-40EF-AC45-EF49FA594AFA}" dt="2024-05-08T17:01:28.056" v="3307" actId="20577"/>
        <pc:sldMkLst>
          <pc:docMk/>
          <pc:sldMk cId="1221013158" sldId="297"/>
        </pc:sldMkLst>
        <pc:spChg chg="mod">
          <ac:chgData name="Jefferson Passerini" userId="ec684a97d9b6a829" providerId="LiveId" clId="{B70817A6-11F6-40EF-AC45-EF49FA594AFA}" dt="2024-05-08T17:01:28.056" v="3307" actId="20577"/>
          <ac:spMkLst>
            <pc:docMk/>
            <pc:sldMk cId="1221013158" sldId="297"/>
            <ac:spMk id="2" creationId="{2E243026-E16F-9CDD-AE56-CF691B008A41}"/>
          </ac:spMkLst>
        </pc:spChg>
      </pc:sldChg>
      <pc:sldChg chg="del">
        <pc:chgData name="Jefferson Passerini" userId="ec684a97d9b6a829" providerId="LiveId" clId="{B70817A6-11F6-40EF-AC45-EF49FA594AFA}" dt="2024-05-08T16:14:41.164" v="201" actId="47"/>
        <pc:sldMkLst>
          <pc:docMk/>
          <pc:sldMk cId="2095956920" sldId="297"/>
        </pc:sldMkLst>
      </pc:sldChg>
      <pc:sldChg chg="modSp add">
        <pc:chgData name="Jefferson Passerini" userId="ec684a97d9b6a829" providerId="LiveId" clId="{B70817A6-11F6-40EF-AC45-EF49FA594AFA}" dt="2024-05-08T17:01:36.096" v="3314" actId="20577"/>
        <pc:sldMkLst>
          <pc:docMk/>
          <pc:sldMk cId="91061547" sldId="298"/>
        </pc:sldMkLst>
        <pc:spChg chg="mod">
          <ac:chgData name="Jefferson Passerini" userId="ec684a97d9b6a829" providerId="LiveId" clId="{B70817A6-11F6-40EF-AC45-EF49FA594AFA}" dt="2024-05-08T17:01:36.096" v="3314" actId="20577"/>
          <ac:spMkLst>
            <pc:docMk/>
            <pc:sldMk cId="91061547" sldId="298"/>
            <ac:spMk id="2" creationId="{2E243026-E16F-9CDD-AE56-CF691B008A41}"/>
          </ac:spMkLst>
        </pc:spChg>
      </pc:sldChg>
      <pc:sldChg chg="del">
        <pc:chgData name="Jefferson Passerini" userId="ec684a97d9b6a829" providerId="LiveId" clId="{B70817A6-11F6-40EF-AC45-EF49FA594AFA}" dt="2024-05-08T16:14:43.041" v="205" actId="47"/>
        <pc:sldMkLst>
          <pc:docMk/>
          <pc:sldMk cId="2469882935" sldId="298"/>
        </pc:sldMkLst>
      </pc:sldChg>
      <pc:sldChg chg="modSp add mod">
        <pc:chgData name="Jefferson Passerini" userId="ec684a97d9b6a829" providerId="LiveId" clId="{B70817A6-11F6-40EF-AC45-EF49FA594AFA}" dt="2024-05-08T17:01:49.999" v="3330" actId="20577"/>
        <pc:sldMkLst>
          <pc:docMk/>
          <pc:sldMk cId="700012455" sldId="299"/>
        </pc:sldMkLst>
        <pc:spChg chg="mod">
          <ac:chgData name="Jefferson Passerini" userId="ec684a97d9b6a829" providerId="LiveId" clId="{B70817A6-11F6-40EF-AC45-EF49FA594AFA}" dt="2024-05-08T17:01:49.999" v="3330" actId="20577"/>
          <ac:spMkLst>
            <pc:docMk/>
            <pc:sldMk cId="700012455" sldId="299"/>
            <ac:spMk id="2" creationId="{2E243026-E16F-9CDD-AE56-CF691B008A41}"/>
          </ac:spMkLst>
        </pc:spChg>
        <pc:picChg chg="mod">
          <ac:chgData name="Jefferson Passerini" userId="ec684a97d9b6a829" providerId="LiveId" clId="{B70817A6-11F6-40EF-AC45-EF49FA594AFA}" dt="2024-05-08T17:01:42.049" v="3317" actId="1076"/>
          <ac:picMkLst>
            <pc:docMk/>
            <pc:sldMk cId="700012455" sldId="299"/>
            <ac:picMk id="10" creationId="{4DA47D21-273B-7666-191F-B5AD18CAB50E}"/>
          </ac:picMkLst>
        </pc:picChg>
      </pc:sldChg>
      <pc:sldChg chg="del">
        <pc:chgData name="Jefferson Passerini" userId="ec684a97d9b6a829" providerId="LiveId" clId="{B70817A6-11F6-40EF-AC45-EF49FA594AFA}" dt="2024-05-08T16:14:41.711" v="202" actId="47"/>
        <pc:sldMkLst>
          <pc:docMk/>
          <pc:sldMk cId="1945746433" sldId="299"/>
        </pc:sldMkLst>
      </pc:sldChg>
      <pc:sldChg chg="del">
        <pc:chgData name="Jefferson Passerini" userId="ec684a97d9b6a829" providerId="LiveId" clId="{B70817A6-11F6-40EF-AC45-EF49FA594AFA}" dt="2024-05-08T16:14:50.315" v="224" actId="47"/>
        <pc:sldMkLst>
          <pc:docMk/>
          <pc:sldMk cId="36011364" sldId="300"/>
        </pc:sldMkLst>
      </pc:sldChg>
      <pc:sldChg chg="addSp modSp add mod ord">
        <pc:chgData name="Jefferson Passerini" userId="ec684a97d9b6a829" providerId="LiveId" clId="{B70817A6-11F6-40EF-AC45-EF49FA594AFA}" dt="2024-05-08T18:02:27.633" v="4214" actId="20577"/>
        <pc:sldMkLst>
          <pc:docMk/>
          <pc:sldMk cId="2236670369" sldId="300"/>
        </pc:sldMkLst>
        <pc:spChg chg="add mod">
          <ac:chgData name="Jefferson Passerini" userId="ec684a97d9b6a829" providerId="LiveId" clId="{B70817A6-11F6-40EF-AC45-EF49FA594AFA}" dt="2024-05-08T18:02:27.633" v="4214" actId="20577"/>
          <ac:spMkLst>
            <pc:docMk/>
            <pc:sldMk cId="2236670369" sldId="300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02:21.094" v="4212" actId="20577"/>
          <ac:spMkLst>
            <pc:docMk/>
            <pc:sldMk cId="2236670369" sldId="300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42.415" v="203" actId="47"/>
        <pc:sldMkLst>
          <pc:docMk/>
          <pc:sldMk cId="2107854344" sldId="301"/>
        </pc:sldMkLst>
      </pc:sldChg>
      <pc:sldChg chg="addSp delSp modSp add mod">
        <pc:chgData name="Jefferson Passerini" userId="ec684a97d9b6a829" providerId="LiveId" clId="{B70817A6-11F6-40EF-AC45-EF49FA594AFA}" dt="2024-05-08T17:13:52.082" v="3648" actId="14100"/>
        <pc:sldMkLst>
          <pc:docMk/>
          <pc:sldMk cId="3867359619" sldId="301"/>
        </pc:sldMkLst>
        <pc:spChg chg="mod">
          <ac:chgData name="Jefferson Passerini" userId="ec684a97d9b6a829" providerId="LiveId" clId="{B70817A6-11F6-40EF-AC45-EF49FA594AFA}" dt="2024-05-08T17:12:36.640" v="3634" actId="113"/>
          <ac:spMkLst>
            <pc:docMk/>
            <pc:sldMk cId="3867359619" sldId="301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17:13:01.989" v="3639" actId="14100"/>
          <ac:spMkLst>
            <pc:docMk/>
            <pc:sldMk cId="3867359619" sldId="301"/>
            <ac:spMk id="10" creationId="{748A26B7-8AC3-4EA0-57A4-CFC7DD6F9E22}"/>
          </ac:spMkLst>
        </pc:spChg>
        <pc:spChg chg="add mod">
          <ac:chgData name="Jefferson Passerini" userId="ec684a97d9b6a829" providerId="LiveId" clId="{B70817A6-11F6-40EF-AC45-EF49FA594AFA}" dt="2024-05-08T17:13:49.714" v="3647" actId="1076"/>
          <ac:spMkLst>
            <pc:docMk/>
            <pc:sldMk cId="3867359619" sldId="301"/>
            <ac:spMk id="13" creationId="{0FDFFC82-C2D6-27FA-308A-1B41B848FBE9}"/>
          </ac:spMkLst>
        </pc:spChg>
        <pc:picChg chg="del">
          <ac:chgData name="Jefferson Passerini" userId="ec684a97d9b6a829" providerId="LiveId" clId="{B70817A6-11F6-40EF-AC45-EF49FA594AFA}" dt="2024-05-08T17:11:34.369" v="3621" actId="478"/>
          <ac:picMkLst>
            <pc:docMk/>
            <pc:sldMk cId="3867359619" sldId="301"/>
            <ac:picMk id="6" creationId="{9C2E5AE3-8635-52CA-6F0F-146BC2187AF4}"/>
          </ac:picMkLst>
        </pc:picChg>
        <pc:picChg chg="add del mod">
          <ac:chgData name="Jefferson Passerini" userId="ec684a97d9b6a829" providerId="LiveId" clId="{B70817A6-11F6-40EF-AC45-EF49FA594AFA}" dt="2024-05-08T17:12:13.743" v="3630" actId="478"/>
          <ac:picMkLst>
            <pc:docMk/>
            <pc:sldMk cId="3867359619" sldId="301"/>
            <ac:picMk id="7" creationId="{9F00F0AA-DCDA-031A-162E-1A79AA4DBD58}"/>
          </ac:picMkLst>
        </pc:picChg>
        <pc:picChg chg="add mod">
          <ac:chgData name="Jefferson Passerini" userId="ec684a97d9b6a829" providerId="LiveId" clId="{B70817A6-11F6-40EF-AC45-EF49FA594AFA}" dt="2024-05-08T17:12:32.102" v="3633" actId="14100"/>
          <ac:picMkLst>
            <pc:docMk/>
            <pc:sldMk cId="3867359619" sldId="301"/>
            <ac:picMk id="9" creationId="{163780BA-D779-96C8-BC50-DB36861A2E5E}"/>
          </ac:picMkLst>
        </pc:picChg>
        <pc:cxnChg chg="add mod">
          <ac:chgData name="Jefferson Passerini" userId="ec684a97d9b6a829" providerId="LiveId" clId="{B70817A6-11F6-40EF-AC45-EF49FA594AFA}" dt="2024-05-08T17:13:52.082" v="3648" actId="14100"/>
          <ac:cxnSpMkLst>
            <pc:docMk/>
            <pc:sldMk cId="3867359619" sldId="301"/>
            <ac:cxnSpMk id="12" creationId="{B17111DF-87E3-F222-E8CA-A9CB439A42F2}"/>
          </ac:cxnSpMkLst>
        </pc:cxnChg>
      </pc:sldChg>
      <pc:sldChg chg="addSp delSp modSp add mod">
        <pc:chgData name="Jefferson Passerini" userId="ec684a97d9b6a829" providerId="LiveId" clId="{B70817A6-11F6-40EF-AC45-EF49FA594AFA}" dt="2024-05-08T18:04:02.255" v="4363" actId="5793"/>
        <pc:sldMkLst>
          <pc:docMk/>
          <pc:sldMk cId="200069748" sldId="302"/>
        </pc:sldMkLst>
        <pc:spChg chg="mod">
          <ac:chgData name="Jefferson Passerini" userId="ec684a97d9b6a829" providerId="LiveId" clId="{B70817A6-11F6-40EF-AC45-EF49FA594AFA}" dt="2024-05-08T18:02:46.129" v="4217" actId="1076"/>
          <ac:spMkLst>
            <pc:docMk/>
            <pc:sldMk cId="200069748" sldId="302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04:02.255" v="4363" actId="5793"/>
          <ac:spMkLst>
            <pc:docMk/>
            <pc:sldMk cId="200069748" sldId="302"/>
            <ac:spMk id="3" creationId="{212081E4-07F6-C689-2ACC-B6CADD634983}"/>
          </ac:spMkLst>
        </pc:spChg>
        <pc:picChg chg="del">
          <ac:chgData name="Jefferson Passerini" userId="ec684a97d9b6a829" providerId="LiveId" clId="{B70817A6-11F6-40EF-AC45-EF49FA594AFA}" dt="2024-05-08T18:02:41.624" v="4216" actId="478"/>
          <ac:picMkLst>
            <pc:docMk/>
            <pc:sldMk cId="200069748" sldId="302"/>
            <ac:picMk id="5" creationId="{59A6722A-047C-FB2A-6E2C-1FA75317D516}"/>
          </ac:picMkLst>
        </pc:picChg>
        <pc:picChg chg="add mod">
          <ac:chgData name="Jefferson Passerini" userId="ec684a97d9b6a829" providerId="LiveId" clId="{B70817A6-11F6-40EF-AC45-EF49FA594AFA}" dt="2024-05-08T18:03:06.944" v="4223" actId="1076"/>
          <ac:picMkLst>
            <pc:docMk/>
            <pc:sldMk cId="200069748" sldId="302"/>
            <ac:picMk id="7" creationId="{8534748C-D3F2-DE06-E317-4A669F0E582F}"/>
          </ac:picMkLst>
        </pc:picChg>
      </pc:sldChg>
      <pc:sldChg chg="del">
        <pc:chgData name="Jefferson Passerini" userId="ec684a97d9b6a829" providerId="LiveId" clId="{B70817A6-11F6-40EF-AC45-EF49FA594AFA}" dt="2024-05-08T16:14:42.807" v="204" actId="47"/>
        <pc:sldMkLst>
          <pc:docMk/>
          <pc:sldMk cId="836158922" sldId="302"/>
        </pc:sldMkLst>
      </pc:sldChg>
      <pc:sldChg chg="addSp delSp modSp add mod">
        <pc:chgData name="Jefferson Passerini" userId="ec684a97d9b6a829" providerId="LiveId" clId="{B70817A6-11F6-40EF-AC45-EF49FA594AFA}" dt="2024-05-08T18:21:58.829" v="4414" actId="1076"/>
        <pc:sldMkLst>
          <pc:docMk/>
          <pc:sldMk cId="1178990290" sldId="303"/>
        </pc:sldMkLst>
        <pc:spChg chg="del">
          <ac:chgData name="Jefferson Passerini" userId="ec684a97d9b6a829" providerId="LiveId" clId="{B70817A6-11F6-40EF-AC45-EF49FA594AFA}" dt="2024-05-08T18:11:15.151" v="4365" actId="478"/>
          <ac:spMkLst>
            <pc:docMk/>
            <pc:sldMk cId="1178990290" sldId="303"/>
            <ac:spMk id="3" creationId="{212081E4-07F6-C689-2ACC-B6CADD634983}"/>
          </ac:spMkLst>
        </pc:spChg>
        <pc:spChg chg="add del mod">
          <ac:chgData name="Jefferson Passerini" userId="ec684a97d9b6a829" providerId="LiveId" clId="{B70817A6-11F6-40EF-AC45-EF49FA594AFA}" dt="2024-05-08T18:11:17.827" v="4366" actId="478"/>
          <ac:spMkLst>
            <pc:docMk/>
            <pc:sldMk cId="1178990290" sldId="303"/>
            <ac:spMk id="6" creationId="{88687938-4626-F883-30CC-2B940B8CFC7D}"/>
          </ac:spMkLst>
        </pc:spChg>
        <pc:picChg chg="add mod">
          <ac:chgData name="Jefferson Passerini" userId="ec684a97d9b6a829" providerId="LiveId" clId="{B70817A6-11F6-40EF-AC45-EF49FA594AFA}" dt="2024-05-08T18:11:26.815" v="4371" actId="1076"/>
          <ac:picMkLst>
            <pc:docMk/>
            <pc:sldMk cId="1178990290" sldId="303"/>
            <ac:picMk id="9" creationId="{1A94C449-78CC-069E-C78E-1740B8C05DD8}"/>
          </ac:picMkLst>
        </pc:picChg>
        <pc:picChg chg="add del mod">
          <ac:chgData name="Jefferson Passerini" userId="ec684a97d9b6a829" providerId="LiveId" clId="{B70817A6-11F6-40EF-AC45-EF49FA594AFA}" dt="2024-05-08T18:16:32.938" v="4403" actId="478"/>
          <ac:picMkLst>
            <pc:docMk/>
            <pc:sldMk cId="1178990290" sldId="303"/>
            <ac:picMk id="24" creationId="{7DD9BDD5-26F9-F74A-0973-672FE021565F}"/>
          </ac:picMkLst>
        </pc:picChg>
        <pc:picChg chg="add del mod">
          <ac:chgData name="Jefferson Passerini" userId="ec684a97d9b6a829" providerId="LiveId" clId="{B70817A6-11F6-40EF-AC45-EF49FA594AFA}" dt="2024-05-08T18:18:04.595" v="4406" actId="478"/>
          <ac:picMkLst>
            <pc:docMk/>
            <pc:sldMk cId="1178990290" sldId="303"/>
            <ac:picMk id="26" creationId="{D10FC34A-2C0F-276C-0C6F-5C34B56F3400}"/>
          </ac:picMkLst>
        </pc:picChg>
        <pc:picChg chg="add del mod">
          <ac:chgData name="Jefferson Passerini" userId="ec684a97d9b6a829" providerId="LiveId" clId="{B70817A6-11F6-40EF-AC45-EF49FA594AFA}" dt="2024-05-08T18:21:53.964" v="4412" actId="478"/>
          <ac:picMkLst>
            <pc:docMk/>
            <pc:sldMk cId="1178990290" sldId="303"/>
            <ac:picMk id="28" creationId="{D1DB14FD-C9F0-95D1-C042-8BA759BC8D2D}"/>
          </ac:picMkLst>
        </pc:picChg>
        <pc:picChg chg="add mod">
          <ac:chgData name="Jefferson Passerini" userId="ec684a97d9b6a829" providerId="LiveId" clId="{B70817A6-11F6-40EF-AC45-EF49FA594AFA}" dt="2024-05-08T18:21:58.829" v="4414" actId="1076"/>
          <ac:picMkLst>
            <pc:docMk/>
            <pc:sldMk cId="1178990290" sldId="303"/>
            <ac:picMk id="30" creationId="{7BE109D4-61CC-B465-5CA9-71E4475E6198}"/>
          </ac:picMkLst>
        </pc:picChg>
        <pc:cxnChg chg="add mod">
          <ac:chgData name="Jefferson Passerini" userId="ec684a97d9b6a829" providerId="LiveId" clId="{B70817A6-11F6-40EF-AC45-EF49FA594AFA}" dt="2024-05-08T18:11:41.726" v="4373" actId="13822"/>
          <ac:cxnSpMkLst>
            <pc:docMk/>
            <pc:sldMk cId="1178990290" sldId="303"/>
            <ac:cxnSpMk id="11" creationId="{027BD077-FC17-7C19-118B-3FA46AD6E49B}"/>
          </ac:cxnSpMkLst>
        </pc:cxnChg>
        <pc:cxnChg chg="add mod">
          <ac:chgData name="Jefferson Passerini" userId="ec684a97d9b6a829" providerId="LiveId" clId="{B70817A6-11F6-40EF-AC45-EF49FA594AFA}" dt="2024-05-08T18:13:41.320" v="4390" actId="14100"/>
          <ac:cxnSpMkLst>
            <pc:docMk/>
            <pc:sldMk cId="1178990290" sldId="303"/>
            <ac:cxnSpMk id="13" creationId="{D6B6F94F-4C62-6A54-903B-3B8976A4E8DE}"/>
          </ac:cxnSpMkLst>
        </pc:cxnChg>
        <pc:cxnChg chg="add mod">
          <ac:chgData name="Jefferson Passerini" userId="ec684a97d9b6a829" providerId="LiveId" clId="{B70817A6-11F6-40EF-AC45-EF49FA594AFA}" dt="2024-05-08T18:13:37.683" v="4389" actId="14100"/>
          <ac:cxnSpMkLst>
            <pc:docMk/>
            <pc:sldMk cId="1178990290" sldId="303"/>
            <ac:cxnSpMk id="19" creationId="{7E855E51-70A8-4BD7-8F8D-8C5720C9D589}"/>
          </ac:cxnSpMkLst>
        </pc:cxnChg>
      </pc:sldChg>
      <pc:sldChg chg="del">
        <pc:chgData name="Jefferson Passerini" userId="ec684a97d9b6a829" providerId="LiveId" clId="{B70817A6-11F6-40EF-AC45-EF49FA594AFA}" dt="2024-05-08T16:14:43.322" v="206" actId="47"/>
        <pc:sldMkLst>
          <pc:docMk/>
          <pc:sldMk cId="3844129428" sldId="303"/>
        </pc:sldMkLst>
      </pc:sldChg>
      <pc:sldChg chg="addSp delSp modSp add mod">
        <pc:chgData name="Jefferson Passerini" userId="ec684a97d9b6a829" providerId="LiveId" clId="{B70817A6-11F6-40EF-AC45-EF49FA594AFA}" dt="2024-05-08T18:23:29.457" v="4420" actId="1076"/>
        <pc:sldMkLst>
          <pc:docMk/>
          <pc:sldMk cId="1713220751" sldId="304"/>
        </pc:sldMkLst>
        <pc:picChg chg="add del mod">
          <ac:chgData name="Jefferson Passerini" userId="ec684a97d9b6a829" providerId="LiveId" clId="{B70817A6-11F6-40EF-AC45-EF49FA594AFA}" dt="2024-05-08T18:16:21.407" v="4396" actId="478"/>
          <ac:picMkLst>
            <pc:docMk/>
            <pc:sldMk cId="1713220751" sldId="304"/>
            <ac:picMk id="5" creationId="{D85BFD57-BD83-E7D7-2BEE-470970F91CEF}"/>
          </ac:picMkLst>
        </pc:picChg>
        <pc:picChg chg="add del mod">
          <ac:chgData name="Jefferson Passerini" userId="ec684a97d9b6a829" providerId="LiveId" clId="{B70817A6-11F6-40EF-AC45-EF49FA594AFA}" dt="2024-05-08T18:18:11.155" v="4409" actId="478"/>
          <ac:picMkLst>
            <pc:docMk/>
            <pc:sldMk cId="1713220751" sldId="304"/>
            <ac:picMk id="12" creationId="{472ADF26-BC2F-58CF-0E8D-F487344A26F9}"/>
          </ac:picMkLst>
        </pc:picChg>
        <pc:picChg chg="add del mod">
          <ac:chgData name="Jefferson Passerini" userId="ec684a97d9b6a829" providerId="LiveId" clId="{B70817A6-11F6-40EF-AC45-EF49FA594AFA}" dt="2024-05-08T18:23:02.386" v="4415" actId="478"/>
          <ac:picMkLst>
            <pc:docMk/>
            <pc:sldMk cId="1713220751" sldId="304"/>
            <ac:picMk id="15" creationId="{2B9B552F-032D-E6DE-0F65-7A4D9F6E02A0}"/>
          </ac:picMkLst>
        </pc:picChg>
        <pc:picChg chg="add del mod">
          <ac:chgData name="Jefferson Passerini" userId="ec684a97d9b6a829" providerId="LiveId" clId="{B70817A6-11F6-40EF-AC45-EF49FA594AFA}" dt="2024-05-08T18:23:07.539" v="4418" actId="478"/>
          <ac:picMkLst>
            <pc:docMk/>
            <pc:sldMk cId="1713220751" sldId="304"/>
            <ac:picMk id="17" creationId="{73EED2D8-DA9A-657F-02B7-FDA06670E1B1}"/>
          </ac:picMkLst>
        </pc:picChg>
        <pc:picChg chg="add mod">
          <ac:chgData name="Jefferson Passerini" userId="ec684a97d9b6a829" providerId="LiveId" clId="{B70817A6-11F6-40EF-AC45-EF49FA594AFA}" dt="2024-05-08T18:23:29.457" v="4420" actId="1076"/>
          <ac:picMkLst>
            <pc:docMk/>
            <pc:sldMk cId="1713220751" sldId="304"/>
            <ac:picMk id="20" creationId="{50CBC567-4868-BF97-9554-22482A99FA59}"/>
          </ac:picMkLst>
        </pc:picChg>
        <pc:cxnChg chg="mod">
          <ac:chgData name="Jefferson Passerini" userId="ec684a97d9b6a829" providerId="LiveId" clId="{B70817A6-11F6-40EF-AC45-EF49FA594AFA}" dt="2024-05-08T18:13:22.497" v="4386" actId="14100"/>
          <ac:cxnSpMkLst>
            <pc:docMk/>
            <pc:sldMk cId="1713220751" sldId="304"/>
            <ac:cxnSpMk id="13" creationId="{D6B6F94F-4C62-6A54-903B-3B8976A4E8DE}"/>
          </ac:cxnSpMkLst>
        </pc:cxnChg>
      </pc:sldChg>
      <pc:sldChg chg="del">
        <pc:chgData name="Jefferson Passerini" userId="ec684a97d9b6a829" providerId="LiveId" clId="{B70817A6-11F6-40EF-AC45-EF49FA594AFA}" dt="2024-05-08T16:14:43.604" v="207" actId="47"/>
        <pc:sldMkLst>
          <pc:docMk/>
          <pc:sldMk cId="4041615916" sldId="304"/>
        </pc:sldMkLst>
      </pc:sldChg>
      <pc:sldChg chg="del">
        <pc:chgData name="Jefferson Passerini" userId="ec684a97d9b6a829" providerId="LiveId" clId="{B70817A6-11F6-40EF-AC45-EF49FA594AFA}" dt="2024-05-08T16:14:43.886" v="208" actId="47"/>
        <pc:sldMkLst>
          <pc:docMk/>
          <pc:sldMk cId="287209402" sldId="305"/>
        </pc:sldMkLst>
      </pc:sldChg>
      <pc:sldChg chg="addSp delSp modSp add mod ord">
        <pc:chgData name="Jefferson Passerini" userId="ec684a97d9b6a829" providerId="LiveId" clId="{B70817A6-11F6-40EF-AC45-EF49FA594AFA}" dt="2024-05-08T18:26:58.471" v="4608" actId="14100"/>
        <pc:sldMkLst>
          <pc:docMk/>
          <pc:sldMk cId="2029857168" sldId="305"/>
        </pc:sldMkLst>
        <pc:spChg chg="mod">
          <ac:chgData name="Jefferson Passerini" userId="ec684a97d9b6a829" providerId="LiveId" clId="{B70817A6-11F6-40EF-AC45-EF49FA594AFA}" dt="2024-05-08T18:26:06.681" v="4489" actId="14100"/>
          <ac:spMkLst>
            <pc:docMk/>
            <pc:sldMk cId="2029857168" sldId="305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18:26:58.471" v="4608" actId="14100"/>
          <ac:spMkLst>
            <pc:docMk/>
            <pc:sldMk cId="2029857168" sldId="305"/>
            <ac:spMk id="15" creationId="{8C560020-6829-3E3E-0D2C-C5B6337686AE}"/>
          </ac:spMkLst>
        </pc:spChg>
        <pc:picChg chg="add mod">
          <ac:chgData name="Jefferson Passerini" userId="ec684a97d9b6a829" providerId="LiveId" clId="{B70817A6-11F6-40EF-AC45-EF49FA594AFA}" dt="2024-05-08T18:23:47.969" v="4422" actId="1076"/>
          <ac:picMkLst>
            <pc:docMk/>
            <pc:sldMk cId="2029857168" sldId="305"/>
            <ac:picMk id="5" creationId="{6EBC4268-D9C1-6621-C409-884653B54272}"/>
          </ac:picMkLst>
        </pc:picChg>
        <pc:picChg chg="add mod">
          <ac:chgData name="Jefferson Passerini" userId="ec684a97d9b6a829" providerId="LiveId" clId="{B70817A6-11F6-40EF-AC45-EF49FA594AFA}" dt="2024-05-08T18:25:30.971" v="4438" actId="1076"/>
          <ac:picMkLst>
            <pc:docMk/>
            <pc:sldMk cId="2029857168" sldId="305"/>
            <ac:picMk id="8" creationId="{B55C5DAF-84C9-5845-3F26-9166E2B5FB51}"/>
          </ac:picMkLst>
        </pc:picChg>
        <pc:picChg chg="add mod">
          <ac:chgData name="Jefferson Passerini" userId="ec684a97d9b6a829" providerId="LiveId" clId="{B70817A6-11F6-40EF-AC45-EF49FA594AFA}" dt="2024-05-08T18:25:26.763" v="4436" actId="1076"/>
          <ac:picMkLst>
            <pc:docMk/>
            <pc:sldMk cId="2029857168" sldId="305"/>
            <ac:picMk id="14" creationId="{A9AD173B-58BA-0DF5-0742-850CAF83F6D2}"/>
          </ac:picMkLst>
        </pc:picChg>
        <pc:cxnChg chg="add">
          <ac:chgData name="Jefferson Passerini" userId="ec684a97d9b6a829" providerId="LiveId" clId="{B70817A6-11F6-40EF-AC45-EF49FA594AFA}" dt="2024-05-08T18:24:33.998" v="4432" actId="11529"/>
          <ac:cxnSpMkLst>
            <pc:docMk/>
            <pc:sldMk cId="2029857168" sldId="305"/>
            <ac:cxnSpMk id="10" creationId="{6D257118-4711-7A71-76C8-CF0511FE6641}"/>
          </ac:cxnSpMkLst>
        </pc:cxnChg>
        <pc:cxnChg chg="add del">
          <ac:chgData name="Jefferson Passerini" userId="ec684a97d9b6a829" providerId="LiveId" clId="{B70817A6-11F6-40EF-AC45-EF49FA594AFA}" dt="2024-05-08T18:24:52.985" v="4434" actId="478"/>
          <ac:cxnSpMkLst>
            <pc:docMk/>
            <pc:sldMk cId="2029857168" sldId="305"/>
            <ac:cxnSpMk id="12" creationId="{E4090143-AC40-BC1F-B1CA-E806CA6FD9A9}"/>
          </ac:cxnSpMkLst>
        </pc:cxnChg>
      </pc:sldChg>
      <pc:sldChg chg="del">
        <pc:chgData name="Jefferson Passerini" userId="ec684a97d9b6a829" providerId="LiveId" clId="{B70817A6-11F6-40EF-AC45-EF49FA594AFA}" dt="2024-05-08T16:14:44.167" v="209" actId="47"/>
        <pc:sldMkLst>
          <pc:docMk/>
          <pc:sldMk cId="2227986478" sldId="306"/>
        </pc:sldMkLst>
      </pc:sldChg>
      <pc:sldChg chg="delSp modSp add mod ord">
        <pc:chgData name="Jefferson Passerini" userId="ec684a97d9b6a829" providerId="LiveId" clId="{B70817A6-11F6-40EF-AC45-EF49FA594AFA}" dt="2024-05-08T20:13:44.166" v="7741" actId="1076"/>
        <pc:sldMkLst>
          <pc:docMk/>
          <pc:sldMk cId="4194286319" sldId="306"/>
        </pc:sldMkLst>
        <pc:spChg chg="mod">
          <ac:chgData name="Jefferson Passerini" userId="ec684a97d9b6a829" providerId="LiveId" clId="{B70817A6-11F6-40EF-AC45-EF49FA594AFA}" dt="2024-05-08T20:13:44.166" v="7741" actId="1076"/>
          <ac:spMkLst>
            <pc:docMk/>
            <pc:sldMk cId="4194286319" sldId="306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30:02.311" v="5160" actId="114"/>
          <ac:spMkLst>
            <pc:docMk/>
            <pc:sldMk cId="4194286319" sldId="306"/>
            <ac:spMk id="3" creationId="{212081E4-07F6-C689-2ACC-B6CADD634983}"/>
          </ac:spMkLst>
        </pc:spChg>
        <pc:picChg chg="del">
          <ac:chgData name="Jefferson Passerini" userId="ec684a97d9b6a829" providerId="LiveId" clId="{B70817A6-11F6-40EF-AC45-EF49FA594AFA}" dt="2024-05-08T18:27:29.258" v="4612" actId="478"/>
          <ac:picMkLst>
            <pc:docMk/>
            <pc:sldMk cId="4194286319" sldId="306"/>
            <ac:picMk id="5" creationId="{59A6722A-047C-FB2A-6E2C-1FA75317D516}"/>
          </ac:picMkLst>
        </pc:picChg>
      </pc:sldChg>
      <pc:sldChg chg="addSp modSp add mod">
        <pc:chgData name="Jefferson Passerini" userId="ec684a97d9b6a829" providerId="LiveId" clId="{B70817A6-11F6-40EF-AC45-EF49FA594AFA}" dt="2024-05-08T20:13:40.158" v="7740" actId="1076"/>
        <pc:sldMkLst>
          <pc:docMk/>
          <pc:sldMk cId="1083298591" sldId="307"/>
        </pc:sldMkLst>
        <pc:spChg chg="mod">
          <ac:chgData name="Jefferson Passerini" userId="ec684a97d9b6a829" providerId="LiveId" clId="{B70817A6-11F6-40EF-AC45-EF49FA594AFA}" dt="2024-05-08T20:13:40.158" v="7740" actId="1076"/>
          <ac:spMkLst>
            <pc:docMk/>
            <pc:sldMk cId="1083298591" sldId="307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32:45.292" v="5548" actId="14100"/>
          <ac:spMkLst>
            <pc:docMk/>
            <pc:sldMk cId="1083298591" sldId="307"/>
            <ac:spMk id="3" creationId="{212081E4-07F6-C689-2ACC-B6CADD634983}"/>
          </ac:spMkLst>
        </pc:spChg>
        <pc:picChg chg="add mod modCrop">
          <ac:chgData name="Jefferson Passerini" userId="ec684a97d9b6a829" providerId="LiveId" clId="{B70817A6-11F6-40EF-AC45-EF49FA594AFA}" dt="2024-05-08T18:32:49.061" v="5550" actId="14100"/>
          <ac:picMkLst>
            <pc:docMk/>
            <pc:sldMk cId="1083298591" sldId="307"/>
            <ac:picMk id="5" creationId="{78E8B8B7-342A-576A-4B5A-DAAC3D922163}"/>
          </ac:picMkLst>
        </pc:picChg>
        <pc:picChg chg="add mod">
          <ac:chgData name="Jefferson Passerini" userId="ec684a97d9b6a829" providerId="LiveId" clId="{B70817A6-11F6-40EF-AC45-EF49FA594AFA}" dt="2024-05-08T18:32:57.244" v="5554" actId="1076"/>
          <ac:picMkLst>
            <pc:docMk/>
            <pc:sldMk cId="1083298591" sldId="307"/>
            <ac:picMk id="7" creationId="{253E23DC-EBC7-6C68-1685-6E9F8DBE9ACA}"/>
          </ac:picMkLst>
        </pc:picChg>
      </pc:sldChg>
      <pc:sldChg chg="del">
        <pc:chgData name="Jefferson Passerini" userId="ec684a97d9b6a829" providerId="LiveId" clId="{B70817A6-11F6-40EF-AC45-EF49FA594AFA}" dt="2024-05-08T16:14:44.449" v="210" actId="47"/>
        <pc:sldMkLst>
          <pc:docMk/>
          <pc:sldMk cId="2326066208" sldId="307"/>
        </pc:sldMkLst>
      </pc:sldChg>
      <pc:sldChg chg="addSp delSp modSp add mod">
        <pc:chgData name="Jefferson Passerini" userId="ec684a97d9b6a829" providerId="LiveId" clId="{B70817A6-11F6-40EF-AC45-EF49FA594AFA}" dt="2024-05-08T20:13:36.156" v="7739" actId="1076"/>
        <pc:sldMkLst>
          <pc:docMk/>
          <pc:sldMk cId="477010040" sldId="308"/>
        </pc:sldMkLst>
        <pc:spChg chg="mod">
          <ac:chgData name="Jefferson Passerini" userId="ec684a97d9b6a829" providerId="LiveId" clId="{B70817A6-11F6-40EF-AC45-EF49FA594AFA}" dt="2024-05-08T20:13:36.156" v="7739" actId="1076"/>
          <ac:spMkLst>
            <pc:docMk/>
            <pc:sldMk cId="477010040" sldId="308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39:57.358" v="5930" actId="113"/>
          <ac:spMkLst>
            <pc:docMk/>
            <pc:sldMk cId="477010040" sldId="308"/>
            <ac:spMk id="3" creationId="{212081E4-07F6-C689-2ACC-B6CADD634983}"/>
          </ac:spMkLst>
        </pc:spChg>
        <pc:picChg chg="del mod">
          <ac:chgData name="Jefferson Passerini" userId="ec684a97d9b6a829" providerId="LiveId" clId="{B70817A6-11F6-40EF-AC45-EF49FA594AFA}" dt="2024-05-08T18:39:31.548" v="5923" actId="478"/>
          <ac:picMkLst>
            <pc:docMk/>
            <pc:sldMk cId="477010040" sldId="308"/>
            <ac:picMk id="5" creationId="{78E8B8B7-342A-576A-4B5A-DAAC3D922163}"/>
          </ac:picMkLst>
        </pc:picChg>
        <pc:picChg chg="mod">
          <ac:chgData name="Jefferson Passerini" userId="ec684a97d9b6a829" providerId="LiveId" clId="{B70817A6-11F6-40EF-AC45-EF49FA594AFA}" dt="2024-05-08T18:34:53.838" v="5916" actId="14100"/>
          <ac:picMkLst>
            <pc:docMk/>
            <pc:sldMk cId="477010040" sldId="308"/>
            <ac:picMk id="7" creationId="{253E23DC-EBC7-6C68-1685-6E9F8DBE9ACA}"/>
          </ac:picMkLst>
        </pc:picChg>
        <pc:picChg chg="add mod">
          <ac:chgData name="Jefferson Passerini" userId="ec684a97d9b6a829" providerId="LiveId" clId="{B70817A6-11F6-40EF-AC45-EF49FA594AFA}" dt="2024-05-08T18:39:33.232" v="5924" actId="1076"/>
          <ac:picMkLst>
            <pc:docMk/>
            <pc:sldMk cId="477010040" sldId="308"/>
            <ac:picMk id="8" creationId="{6A033AAF-9417-EE59-53CB-5F2777C6B53F}"/>
          </ac:picMkLst>
        </pc:picChg>
        <pc:picChg chg="add mod">
          <ac:chgData name="Jefferson Passerini" userId="ec684a97d9b6a829" providerId="LiveId" clId="{B70817A6-11F6-40EF-AC45-EF49FA594AFA}" dt="2024-05-08T18:39:48.130" v="5928" actId="1076"/>
          <ac:picMkLst>
            <pc:docMk/>
            <pc:sldMk cId="477010040" sldId="308"/>
            <ac:picMk id="10" creationId="{56F85D1A-DA92-350A-F93D-AE1ECC4526F9}"/>
          </ac:picMkLst>
        </pc:picChg>
      </pc:sldChg>
      <pc:sldChg chg="del">
        <pc:chgData name="Jefferson Passerini" userId="ec684a97d9b6a829" providerId="LiveId" clId="{B70817A6-11F6-40EF-AC45-EF49FA594AFA}" dt="2024-05-08T16:14:44.730" v="211" actId="47"/>
        <pc:sldMkLst>
          <pc:docMk/>
          <pc:sldMk cId="1805348159" sldId="308"/>
        </pc:sldMkLst>
      </pc:sldChg>
      <pc:sldChg chg="del">
        <pc:chgData name="Jefferson Passerini" userId="ec684a97d9b6a829" providerId="LiveId" clId="{B70817A6-11F6-40EF-AC45-EF49FA594AFA}" dt="2024-05-08T16:14:45.058" v="212" actId="47"/>
        <pc:sldMkLst>
          <pc:docMk/>
          <pc:sldMk cId="3443813101" sldId="309"/>
        </pc:sldMkLst>
      </pc:sldChg>
      <pc:sldChg chg="addSp delSp modSp add mod">
        <pc:chgData name="Jefferson Passerini" userId="ec684a97d9b6a829" providerId="LiveId" clId="{B70817A6-11F6-40EF-AC45-EF49FA594AFA}" dt="2024-05-08T20:13:32.108" v="7738" actId="1076"/>
        <pc:sldMkLst>
          <pc:docMk/>
          <pc:sldMk cId="4167290710" sldId="309"/>
        </pc:sldMkLst>
        <pc:spChg chg="mod">
          <ac:chgData name="Jefferson Passerini" userId="ec684a97d9b6a829" providerId="LiveId" clId="{B70817A6-11F6-40EF-AC45-EF49FA594AFA}" dt="2024-05-08T20:13:32.108" v="7738" actId="1076"/>
          <ac:spMkLst>
            <pc:docMk/>
            <pc:sldMk cId="4167290710" sldId="309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41:32.978" v="6114" actId="14100"/>
          <ac:spMkLst>
            <pc:docMk/>
            <pc:sldMk cId="4167290710" sldId="309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18:52:46.539" v="6152" actId="1582"/>
          <ac:spMkLst>
            <pc:docMk/>
            <pc:sldMk cId="4167290710" sldId="309"/>
            <ac:spMk id="9" creationId="{8371A9CE-6DFE-0A2D-5946-FAC603827B0A}"/>
          </ac:spMkLst>
        </pc:spChg>
        <pc:picChg chg="add mod">
          <ac:chgData name="Jefferson Passerini" userId="ec684a97d9b6a829" providerId="LiveId" clId="{B70817A6-11F6-40EF-AC45-EF49FA594AFA}" dt="2024-05-08T18:40:31.125" v="5936" actId="1076"/>
          <ac:picMkLst>
            <pc:docMk/>
            <pc:sldMk cId="4167290710" sldId="309"/>
            <ac:picMk id="6" creationId="{D35139F2-7B9B-09A3-C47B-1356E2943089}"/>
          </ac:picMkLst>
        </pc:picChg>
        <pc:picChg chg="del">
          <ac:chgData name="Jefferson Passerini" userId="ec684a97d9b6a829" providerId="LiveId" clId="{B70817A6-11F6-40EF-AC45-EF49FA594AFA}" dt="2024-05-08T18:40:17.029" v="5934" actId="478"/>
          <ac:picMkLst>
            <pc:docMk/>
            <pc:sldMk cId="4167290710" sldId="309"/>
            <ac:picMk id="7" creationId="{253E23DC-EBC7-6C68-1685-6E9F8DBE9ACA}"/>
          </ac:picMkLst>
        </pc:picChg>
        <pc:picChg chg="del">
          <ac:chgData name="Jefferson Passerini" userId="ec684a97d9b6a829" providerId="LiveId" clId="{B70817A6-11F6-40EF-AC45-EF49FA594AFA}" dt="2024-05-08T18:40:16.497" v="5933" actId="478"/>
          <ac:picMkLst>
            <pc:docMk/>
            <pc:sldMk cId="4167290710" sldId="309"/>
            <ac:picMk id="8" creationId="{6A033AAF-9417-EE59-53CB-5F2777C6B53F}"/>
          </ac:picMkLst>
        </pc:picChg>
        <pc:picChg chg="del">
          <ac:chgData name="Jefferson Passerini" userId="ec684a97d9b6a829" providerId="LiveId" clId="{B70817A6-11F6-40EF-AC45-EF49FA594AFA}" dt="2024-05-08T18:40:15.918" v="5932" actId="478"/>
          <ac:picMkLst>
            <pc:docMk/>
            <pc:sldMk cId="4167290710" sldId="309"/>
            <ac:picMk id="10" creationId="{56F85D1A-DA92-350A-F93D-AE1ECC4526F9}"/>
          </ac:picMkLst>
        </pc:picChg>
      </pc:sldChg>
      <pc:sldChg chg="del">
        <pc:chgData name="Jefferson Passerini" userId="ec684a97d9b6a829" providerId="LiveId" clId="{B70817A6-11F6-40EF-AC45-EF49FA594AFA}" dt="2024-05-08T16:14:45.543" v="213" actId="47"/>
        <pc:sldMkLst>
          <pc:docMk/>
          <pc:sldMk cId="928542577" sldId="310"/>
        </pc:sldMkLst>
      </pc:sldChg>
      <pc:sldChg chg="addSp delSp modSp add mod">
        <pc:chgData name="Jefferson Passerini" userId="ec684a97d9b6a829" providerId="LiveId" clId="{B70817A6-11F6-40EF-AC45-EF49FA594AFA}" dt="2024-05-08T20:13:28.428" v="7737" actId="1076"/>
        <pc:sldMkLst>
          <pc:docMk/>
          <pc:sldMk cId="3780850620" sldId="310"/>
        </pc:sldMkLst>
        <pc:spChg chg="mod">
          <ac:chgData name="Jefferson Passerini" userId="ec684a97d9b6a829" providerId="LiveId" clId="{B70817A6-11F6-40EF-AC45-EF49FA594AFA}" dt="2024-05-08T20:13:28.428" v="7737" actId="1076"/>
          <ac:spMkLst>
            <pc:docMk/>
            <pc:sldMk cId="3780850620" sldId="310"/>
            <ac:spMk id="2" creationId="{833D04CD-11B8-55DE-B219-63E10E011332}"/>
          </ac:spMkLst>
        </pc:spChg>
        <pc:spChg chg="del">
          <ac:chgData name="Jefferson Passerini" userId="ec684a97d9b6a829" providerId="LiveId" clId="{B70817A6-11F6-40EF-AC45-EF49FA594AFA}" dt="2024-05-08T18:41:43.987" v="6117" actId="478"/>
          <ac:spMkLst>
            <pc:docMk/>
            <pc:sldMk cId="3780850620" sldId="310"/>
            <ac:spMk id="3" creationId="{212081E4-07F6-C689-2ACC-B6CADD634983}"/>
          </ac:spMkLst>
        </pc:spChg>
        <pc:spChg chg="add del mod">
          <ac:chgData name="Jefferson Passerini" userId="ec684a97d9b6a829" providerId="LiveId" clId="{B70817A6-11F6-40EF-AC45-EF49FA594AFA}" dt="2024-05-08T18:41:45.942" v="6118" actId="478"/>
          <ac:spMkLst>
            <pc:docMk/>
            <pc:sldMk cId="3780850620" sldId="310"/>
            <ac:spMk id="7" creationId="{E8D03ADA-3CA4-E46E-F452-8A2B750C93F0}"/>
          </ac:spMkLst>
        </pc:spChg>
        <pc:spChg chg="add del">
          <ac:chgData name="Jefferson Passerini" userId="ec684a97d9b6a829" providerId="LiveId" clId="{B70817A6-11F6-40EF-AC45-EF49FA594AFA}" dt="2024-05-08T18:49:50.560" v="6123" actId="478"/>
          <ac:spMkLst>
            <pc:docMk/>
            <pc:sldMk cId="3780850620" sldId="310"/>
            <ac:spMk id="10" creationId="{BAA8AC79-8524-C5D2-5603-A865D22D333A}"/>
          </ac:spMkLst>
        </pc:spChg>
        <pc:picChg chg="del">
          <ac:chgData name="Jefferson Passerini" userId="ec684a97d9b6a829" providerId="LiveId" clId="{B70817A6-11F6-40EF-AC45-EF49FA594AFA}" dt="2024-05-08T18:41:41.999" v="6116" actId="478"/>
          <ac:picMkLst>
            <pc:docMk/>
            <pc:sldMk cId="3780850620" sldId="310"/>
            <ac:picMk id="6" creationId="{D35139F2-7B9B-09A3-C47B-1356E2943089}"/>
          </ac:picMkLst>
        </pc:picChg>
        <pc:picChg chg="add del mod">
          <ac:chgData name="Jefferson Passerini" userId="ec684a97d9b6a829" providerId="LiveId" clId="{B70817A6-11F6-40EF-AC45-EF49FA594AFA}" dt="2024-05-08T18:49:49.464" v="6122" actId="478"/>
          <ac:picMkLst>
            <pc:docMk/>
            <pc:sldMk cId="3780850620" sldId="310"/>
            <ac:picMk id="9" creationId="{C096C33D-9F68-F7E9-23AC-8C10C9C6B75B}"/>
          </ac:picMkLst>
        </pc:picChg>
        <pc:picChg chg="add del mod">
          <ac:chgData name="Jefferson Passerini" userId="ec684a97d9b6a829" providerId="LiveId" clId="{B70817A6-11F6-40EF-AC45-EF49FA594AFA}" dt="2024-05-08T18:50:27.154" v="6129" actId="478"/>
          <ac:picMkLst>
            <pc:docMk/>
            <pc:sldMk cId="3780850620" sldId="310"/>
            <ac:picMk id="12" creationId="{21662D69-ACF1-DCD2-71F0-5516934B3A4C}"/>
          </ac:picMkLst>
        </pc:picChg>
        <pc:picChg chg="add mod">
          <ac:chgData name="Jefferson Passerini" userId="ec684a97d9b6a829" providerId="LiveId" clId="{B70817A6-11F6-40EF-AC45-EF49FA594AFA}" dt="2024-05-08T18:50:43.749" v="6131" actId="1076"/>
          <ac:picMkLst>
            <pc:docMk/>
            <pc:sldMk cId="3780850620" sldId="310"/>
            <ac:picMk id="14" creationId="{C458B1C8-A6C2-3D4F-E734-F190F59495CB}"/>
          </ac:picMkLst>
        </pc:picChg>
        <pc:picChg chg="add mod">
          <ac:chgData name="Jefferson Passerini" userId="ec684a97d9b6a829" providerId="LiveId" clId="{B70817A6-11F6-40EF-AC45-EF49FA594AFA}" dt="2024-05-08T18:50:59.412" v="6133" actId="1076"/>
          <ac:picMkLst>
            <pc:docMk/>
            <pc:sldMk cId="3780850620" sldId="310"/>
            <ac:picMk id="16" creationId="{6B936F9D-5AE5-3A58-C78E-D1D34E0293A5}"/>
          </ac:picMkLst>
        </pc:picChg>
        <pc:picChg chg="add mod">
          <ac:chgData name="Jefferson Passerini" userId="ec684a97d9b6a829" providerId="LiveId" clId="{B70817A6-11F6-40EF-AC45-EF49FA594AFA}" dt="2024-05-08T18:51:34.459" v="6140" actId="1076"/>
          <ac:picMkLst>
            <pc:docMk/>
            <pc:sldMk cId="3780850620" sldId="310"/>
            <ac:picMk id="18" creationId="{719BA02E-3BE1-A7F9-2B78-2F743E65EBC3}"/>
          </ac:picMkLst>
        </pc:picChg>
      </pc:sldChg>
      <pc:sldChg chg="addSp delSp modSp add mod">
        <pc:chgData name="Jefferson Passerini" userId="ec684a97d9b6a829" providerId="LiveId" clId="{B70817A6-11F6-40EF-AC45-EF49FA594AFA}" dt="2024-05-08T20:13:24.496" v="7736" actId="1076"/>
        <pc:sldMkLst>
          <pc:docMk/>
          <pc:sldMk cId="2013935366" sldId="311"/>
        </pc:sldMkLst>
        <pc:spChg chg="mod">
          <ac:chgData name="Jefferson Passerini" userId="ec684a97d9b6a829" providerId="LiveId" clId="{B70817A6-11F6-40EF-AC45-EF49FA594AFA}" dt="2024-05-08T20:13:24.496" v="7736" actId="1076"/>
          <ac:spMkLst>
            <pc:docMk/>
            <pc:sldMk cId="2013935366" sldId="311"/>
            <ac:spMk id="2" creationId="{833D04CD-11B8-55DE-B219-63E10E011332}"/>
          </ac:spMkLst>
        </pc:spChg>
        <pc:picChg chg="add mod">
          <ac:chgData name="Jefferson Passerini" userId="ec684a97d9b6a829" providerId="LiveId" clId="{B70817A6-11F6-40EF-AC45-EF49FA594AFA}" dt="2024-05-08T18:51:54.449" v="6144" actId="1076"/>
          <ac:picMkLst>
            <pc:docMk/>
            <pc:sldMk cId="2013935366" sldId="311"/>
            <ac:picMk id="5" creationId="{1E6544DB-333A-62C3-A031-C9979B44B78A}"/>
          </ac:picMkLst>
        </pc:picChg>
        <pc:picChg chg="add mod">
          <ac:chgData name="Jefferson Passerini" userId="ec684a97d9b6a829" providerId="LiveId" clId="{B70817A6-11F6-40EF-AC45-EF49FA594AFA}" dt="2024-05-08T18:52:10.913" v="6146" actId="1076"/>
          <ac:picMkLst>
            <pc:docMk/>
            <pc:sldMk cId="2013935366" sldId="311"/>
            <ac:picMk id="7" creationId="{52AB7B46-9939-BA82-DA78-162AB7335FC7}"/>
          </ac:picMkLst>
        </pc:picChg>
        <pc:picChg chg="add mod">
          <ac:chgData name="Jefferson Passerini" userId="ec684a97d9b6a829" providerId="LiveId" clId="{B70817A6-11F6-40EF-AC45-EF49FA594AFA}" dt="2024-05-08T18:52:25.009" v="6148" actId="1076"/>
          <ac:picMkLst>
            <pc:docMk/>
            <pc:sldMk cId="2013935366" sldId="311"/>
            <ac:picMk id="9" creationId="{29D48077-3F2D-E237-C783-E30C914C7622}"/>
          </ac:picMkLst>
        </pc:picChg>
        <pc:picChg chg="del">
          <ac:chgData name="Jefferson Passerini" userId="ec684a97d9b6a829" providerId="LiveId" clId="{B70817A6-11F6-40EF-AC45-EF49FA594AFA}" dt="2024-05-08T18:51:12.665" v="6135" actId="478"/>
          <ac:picMkLst>
            <pc:docMk/>
            <pc:sldMk cId="2013935366" sldId="311"/>
            <ac:picMk id="14" creationId="{C458B1C8-A6C2-3D4F-E734-F190F59495CB}"/>
          </ac:picMkLst>
        </pc:picChg>
        <pc:picChg chg="del">
          <ac:chgData name="Jefferson Passerini" userId="ec684a97d9b6a829" providerId="LiveId" clId="{B70817A6-11F6-40EF-AC45-EF49FA594AFA}" dt="2024-05-08T18:51:13.150" v="6136" actId="478"/>
          <ac:picMkLst>
            <pc:docMk/>
            <pc:sldMk cId="2013935366" sldId="311"/>
            <ac:picMk id="16" creationId="{6B936F9D-5AE5-3A58-C78E-D1D34E0293A5}"/>
          </ac:picMkLst>
        </pc:picChg>
      </pc:sldChg>
      <pc:sldChg chg="del">
        <pc:chgData name="Jefferson Passerini" userId="ec684a97d9b6a829" providerId="LiveId" clId="{B70817A6-11F6-40EF-AC45-EF49FA594AFA}" dt="2024-05-08T16:14:45.856" v="214" actId="47"/>
        <pc:sldMkLst>
          <pc:docMk/>
          <pc:sldMk cId="4122311074" sldId="311"/>
        </pc:sldMkLst>
      </pc:sldChg>
      <pc:sldChg chg="addSp delSp modSp add mod ord">
        <pc:chgData name="Jefferson Passerini" userId="ec684a97d9b6a829" providerId="LiveId" clId="{B70817A6-11F6-40EF-AC45-EF49FA594AFA}" dt="2024-05-08T20:13:20.500" v="7735" actId="1076"/>
        <pc:sldMkLst>
          <pc:docMk/>
          <pc:sldMk cId="547630217" sldId="312"/>
        </pc:sldMkLst>
        <pc:spChg chg="mod">
          <ac:chgData name="Jefferson Passerini" userId="ec684a97d9b6a829" providerId="LiveId" clId="{B70817A6-11F6-40EF-AC45-EF49FA594AFA}" dt="2024-05-08T20:13:20.500" v="7735" actId="1076"/>
          <ac:spMkLst>
            <pc:docMk/>
            <pc:sldMk cId="547630217" sldId="312"/>
            <ac:spMk id="2" creationId="{833D04CD-11B8-55DE-B219-63E10E011332}"/>
          </ac:spMkLst>
        </pc:spChg>
        <pc:spChg chg="add mod">
          <ac:chgData name="Jefferson Passerini" userId="ec684a97d9b6a829" providerId="LiveId" clId="{B70817A6-11F6-40EF-AC45-EF49FA594AFA}" dt="2024-05-08T18:56:46.162" v="6323" actId="20577"/>
          <ac:spMkLst>
            <pc:docMk/>
            <pc:sldMk cId="547630217" sldId="312"/>
            <ac:spMk id="11" creationId="{3AE03366-0FC3-A3B5-6846-FA824F2D8475}"/>
          </ac:spMkLst>
        </pc:spChg>
        <pc:spChg chg="add mod">
          <ac:chgData name="Jefferson Passerini" userId="ec684a97d9b6a829" providerId="LiveId" clId="{B70817A6-11F6-40EF-AC45-EF49FA594AFA}" dt="2024-05-08T18:56:16.480" v="6254" actId="207"/>
          <ac:spMkLst>
            <pc:docMk/>
            <pc:sldMk cId="547630217" sldId="312"/>
            <ac:spMk id="12" creationId="{A3CDEC82-E74E-7574-FDE9-101B2D935ABD}"/>
          </ac:spMkLst>
        </pc:spChg>
        <pc:spChg chg="add mod">
          <ac:chgData name="Jefferson Passerini" userId="ec684a97d9b6a829" providerId="LiveId" clId="{B70817A6-11F6-40EF-AC45-EF49FA594AFA}" dt="2024-05-08T18:56:28.078" v="6260" actId="1035"/>
          <ac:spMkLst>
            <pc:docMk/>
            <pc:sldMk cId="547630217" sldId="312"/>
            <ac:spMk id="13" creationId="{139764F3-F417-46F9-6BDD-1B611904FF6F}"/>
          </ac:spMkLst>
        </pc:spChg>
        <pc:spChg chg="add mod">
          <ac:chgData name="Jefferson Passerini" userId="ec684a97d9b6a829" providerId="LiveId" clId="{B70817A6-11F6-40EF-AC45-EF49FA594AFA}" dt="2024-05-08T18:59:13.412" v="6635" actId="27636"/>
          <ac:spMkLst>
            <pc:docMk/>
            <pc:sldMk cId="547630217" sldId="312"/>
            <ac:spMk id="14" creationId="{9E6E4635-BC91-E45D-854B-29EC4B623859}"/>
          </ac:spMkLst>
        </pc:spChg>
        <pc:picChg chg="del">
          <ac:chgData name="Jefferson Passerini" userId="ec684a97d9b6a829" providerId="LiveId" clId="{B70817A6-11F6-40EF-AC45-EF49FA594AFA}" dt="2024-05-08T18:53:01.941" v="6156" actId="478"/>
          <ac:picMkLst>
            <pc:docMk/>
            <pc:sldMk cId="547630217" sldId="312"/>
            <ac:picMk id="5" creationId="{1E6544DB-333A-62C3-A031-C9979B44B78A}"/>
          </ac:picMkLst>
        </pc:picChg>
        <pc:picChg chg="add mod">
          <ac:chgData name="Jefferson Passerini" userId="ec684a97d9b6a829" providerId="LiveId" clId="{B70817A6-11F6-40EF-AC45-EF49FA594AFA}" dt="2024-05-08T18:55:01.119" v="6162" actId="1076"/>
          <ac:picMkLst>
            <pc:docMk/>
            <pc:sldMk cId="547630217" sldId="312"/>
            <ac:picMk id="6" creationId="{C9FB7135-9173-925C-07C7-0C7BB2807EAA}"/>
          </ac:picMkLst>
        </pc:picChg>
        <pc:picChg chg="del">
          <ac:chgData name="Jefferson Passerini" userId="ec684a97d9b6a829" providerId="LiveId" clId="{B70817A6-11F6-40EF-AC45-EF49FA594AFA}" dt="2024-05-08T18:53:00.596" v="6154" actId="478"/>
          <ac:picMkLst>
            <pc:docMk/>
            <pc:sldMk cId="547630217" sldId="312"/>
            <ac:picMk id="7" creationId="{52AB7B46-9939-BA82-DA78-162AB7335FC7}"/>
          </ac:picMkLst>
        </pc:picChg>
        <pc:picChg chg="del">
          <ac:chgData name="Jefferson Passerini" userId="ec684a97d9b6a829" providerId="LiveId" clId="{B70817A6-11F6-40EF-AC45-EF49FA594AFA}" dt="2024-05-08T18:53:01.190" v="6155" actId="478"/>
          <ac:picMkLst>
            <pc:docMk/>
            <pc:sldMk cId="547630217" sldId="312"/>
            <ac:picMk id="9" creationId="{29D48077-3F2D-E237-C783-E30C914C7622}"/>
          </ac:picMkLst>
        </pc:picChg>
        <pc:picChg chg="add mod">
          <ac:chgData name="Jefferson Passerini" userId="ec684a97d9b6a829" providerId="LiveId" clId="{B70817A6-11F6-40EF-AC45-EF49FA594AFA}" dt="2024-05-08T18:55:03.688" v="6164" actId="1076"/>
          <ac:picMkLst>
            <pc:docMk/>
            <pc:sldMk cId="547630217" sldId="312"/>
            <ac:picMk id="10" creationId="{B89C7E24-AD50-A452-9497-9B6E24845B15}"/>
          </ac:picMkLst>
        </pc:picChg>
      </pc:sldChg>
      <pc:sldChg chg="del">
        <pc:chgData name="Jefferson Passerini" userId="ec684a97d9b6a829" providerId="LiveId" clId="{B70817A6-11F6-40EF-AC45-EF49FA594AFA}" dt="2024-05-08T16:14:47.607" v="218" actId="47"/>
        <pc:sldMkLst>
          <pc:docMk/>
          <pc:sldMk cId="1185081769" sldId="312"/>
        </pc:sldMkLst>
      </pc:sldChg>
      <pc:sldChg chg="addSp modSp add mod ord">
        <pc:chgData name="Jefferson Passerini" userId="ec684a97d9b6a829" providerId="LiveId" clId="{B70817A6-11F6-40EF-AC45-EF49FA594AFA}" dt="2024-05-08T20:33:36.926" v="7899" actId="1076"/>
        <pc:sldMkLst>
          <pc:docMk/>
          <pc:sldMk cId="1902030872" sldId="313"/>
        </pc:sldMkLst>
        <pc:spChg chg="mod">
          <ac:chgData name="Jefferson Passerini" userId="ec684a97d9b6a829" providerId="LiveId" clId="{B70817A6-11F6-40EF-AC45-EF49FA594AFA}" dt="2024-05-08T20:13:15.342" v="7734" actId="1076"/>
          <ac:spMkLst>
            <pc:docMk/>
            <pc:sldMk cId="1902030872" sldId="313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20:32:13.650" v="7884" actId="1076"/>
          <ac:spMkLst>
            <pc:docMk/>
            <pc:sldMk cId="1902030872" sldId="313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20:33:36.926" v="7899" actId="1076"/>
          <ac:spMkLst>
            <pc:docMk/>
            <pc:sldMk cId="1902030872" sldId="313"/>
            <ac:spMk id="7" creationId="{0E89D9CE-FC8E-6315-5410-3D98B2FB7405}"/>
          </ac:spMkLst>
        </pc:spChg>
        <pc:picChg chg="add mod">
          <ac:chgData name="Jefferson Passerini" userId="ec684a97d9b6a829" providerId="LiveId" clId="{B70817A6-11F6-40EF-AC45-EF49FA594AFA}" dt="2024-05-08T20:32:10.922" v="7883" actId="1076"/>
          <ac:picMkLst>
            <pc:docMk/>
            <pc:sldMk cId="1902030872" sldId="313"/>
            <ac:picMk id="6" creationId="{B6D2C957-AD4B-CD4D-66A3-2C08E2B51863}"/>
          </ac:picMkLst>
        </pc:picChg>
      </pc:sldChg>
      <pc:sldChg chg="del">
        <pc:chgData name="Jefferson Passerini" userId="ec684a97d9b6a829" providerId="LiveId" clId="{B70817A6-11F6-40EF-AC45-EF49FA594AFA}" dt="2024-05-08T16:14:47.983" v="219" actId="47"/>
        <pc:sldMkLst>
          <pc:docMk/>
          <pc:sldMk cId="2045351542" sldId="313"/>
        </pc:sldMkLst>
      </pc:sldChg>
      <pc:sldChg chg="addSp delSp modSp add mod">
        <pc:chgData name="Jefferson Passerini" userId="ec684a97d9b6a829" providerId="LiveId" clId="{B70817A6-11F6-40EF-AC45-EF49FA594AFA}" dt="2024-05-08T20:13:10.961" v="7733" actId="1076"/>
        <pc:sldMkLst>
          <pc:docMk/>
          <pc:sldMk cId="890289903" sldId="314"/>
        </pc:sldMkLst>
        <pc:spChg chg="mod">
          <ac:chgData name="Jefferson Passerini" userId="ec684a97d9b6a829" providerId="LiveId" clId="{B70817A6-11F6-40EF-AC45-EF49FA594AFA}" dt="2024-05-08T20:13:10.961" v="7733" actId="1076"/>
          <ac:spMkLst>
            <pc:docMk/>
            <pc:sldMk cId="890289903" sldId="314"/>
            <ac:spMk id="2" creationId="{833D04CD-11B8-55DE-B219-63E10E011332}"/>
          </ac:spMkLst>
        </pc:spChg>
        <pc:picChg chg="del">
          <ac:chgData name="Jefferson Passerini" userId="ec684a97d9b6a829" providerId="LiveId" clId="{B70817A6-11F6-40EF-AC45-EF49FA594AFA}" dt="2024-05-08T19:57:59.029" v="7234" actId="478"/>
          <ac:picMkLst>
            <pc:docMk/>
            <pc:sldMk cId="890289903" sldId="314"/>
            <ac:picMk id="5" creationId="{1E6544DB-333A-62C3-A031-C9979B44B78A}"/>
          </ac:picMkLst>
        </pc:picChg>
        <pc:picChg chg="add mod">
          <ac:chgData name="Jefferson Passerini" userId="ec684a97d9b6a829" providerId="LiveId" clId="{B70817A6-11F6-40EF-AC45-EF49FA594AFA}" dt="2024-05-08T20:07:28.999" v="7237" actId="1076"/>
          <ac:picMkLst>
            <pc:docMk/>
            <pc:sldMk cId="890289903" sldId="314"/>
            <ac:picMk id="6" creationId="{DF1A88CA-C620-9F53-565E-E3EB050A9E34}"/>
          </ac:picMkLst>
        </pc:picChg>
        <pc:picChg chg="del">
          <ac:chgData name="Jefferson Passerini" userId="ec684a97d9b6a829" providerId="LiveId" clId="{B70817A6-11F6-40EF-AC45-EF49FA594AFA}" dt="2024-05-08T19:57:57.513" v="7232" actId="478"/>
          <ac:picMkLst>
            <pc:docMk/>
            <pc:sldMk cId="890289903" sldId="314"/>
            <ac:picMk id="7" creationId="{52AB7B46-9939-BA82-DA78-162AB7335FC7}"/>
          </ac:picMkLst>
        </pc:picChg>
        <pc:picChg chg="del">
          <ac:chgData name="Jefferson Passerini" userId="ec684a97d9b6a829" providerId="LiveId" clId="{B70817A6-11F6-40EF-AC45-EF49FA594AFA}" dt="2024-05-08T19:57:58.294" v="7233" actId="478"/>
          <ac:picMkLst>
            <pc:docMk/>
            <pc:sldMk cId="890289903" sldId="314"/>
            <ac:picMk id="9" creationId="{29D48077-3F2D-E237-C783-E30C914C7622}"/>
          </ac:picMkLst>
        </pc:picChg>
        <pc:picChg chg="add mod">
          <ac:chgData name="Jefferson Passerini" userId="ec684a97d9b6a829" providerId="LiveId" clId="{B70817A6-11F6-40EF-AC45-EF49FA594AFA}" dt="2024-05-08T20:07:56.213" v="7241" actId="1076"/>
          <ac:picMkLst>
            <pc:docMk/>
            <pc:sldMk cId="890289903" sldId="314"/>
            <ac:picMk id="10" creationId="{D1141EB0-FCFA-06C1-058E-6961BAF6CA10}"/>
          </ac:picMkLst>
        </pc:picChg>
        <pc:picChg chg="add mod">
          <ac:chgData name="Jefferson Passerini" userId="ec684a97d9b6a829" providerId="LiveId" clId="{B70817A6-11F6-40EF-AC45-EF49FA594AFA}" dt="2024-05-08T20:08:51.602" v="7251" actId="1076"/>
          <ac:picMkLst>
            <pc:docMk/>
            <pc:sldMk cId="890289903" sldId="314"/>
            <ac:picMk id="12" creationId="{DC3DC4B2-B98E-B98B-B763-18E0D7969B89}"/>
          </ac:picMkLst>
        </pc:picChg>
      </pc:sldChg>
      <pc:sldChg chg="del">
        <pc:chgData name="Jefferson Passerini" userId="ec684a97d9b6a829" providerId="LiveId" clId="{B70817A6-11F6-40EF-AC45-EF49FA594AFA}" dt="2024-05-08T16:14:48.358" v="220" actId="47"/>
        <pc:sldMkLst>
          <pc:docMk/>
          <pc:sldMk cId="2034854883" sldId="314"/>
        </pc:sldMkLst>
      </pc:sldChg>
      <pc:sldChg chg="del">
        <pc:chgData name="Jefferson Passerini" userId="ec684a97d9b6a829" providerId="LiveId" clId="{B70817A6-11F6-40EF-AC45-EF49FA594AFA}" dt="2024-05-08T16:14:48.734" v="221" actId="47"/>
        <pc:sldMkLst>
          <pc:docMk/>
          <pc:sldMk cId="1664281043" sldId="315"/>
        </pc:sldMkLst>
      </pc:sldChg>
      <pc:sldChg chg="addSp delSp modSp add mod">
        <pc:chgData name="Jefferson Passerini" userId="ec684a97d9b6a829" providerId="LiveId" clId="{B70817A6-11F6-40EF-AC45-EF49FA594AFA}" dt="2024-05-08T20:13:04.845" v="7732" actId="1076"/>
        <pc:sldMkLst>
          <pc:docMk/>
          <pc:sldMk cId="3989626140" sldId="315"/>
        </pc:sldMkLst>
        <pc:spChg chg="mod">
          <ac:chgData name="Jefferson Passerini" userId="ec684a97d9b6a829" providerId="LiveId" clId="{B70817A6-11F6-40EF-AC45-EF49FA594AFA}" dt="2024-05-08T20:13:04.845" v="7732" actId="1076"/>
          <ac:spMkLst>
            <pc:docMk/>
            <pc:sldMk cId="3989626140" sldId="315"/>
            <ac:spMk id="2" creationId="{833D04CD-11B8-55DE-B219-63E10E011332}"/>
          </ac:spMkLst>
        </pc:spChg>
        <pc:spChg chg="add mod">
          <ac:chgData name="Jefferson Passerini" userId="ec684a97d9b6a829" providerId="LiveId" clId="{B70817A6-11F6-40EF-AC45-EF49FA594AFA}" dt="2024-05-08T20:09:24.895" v="7260" actId="1035"/>
          <ac:spMkLst>
            <pc:docMk/>
            <pc:sldMk cId="3989626140" sldId="315"/>
            <ac:spMk id="9" creationId="{457ADF0D-BEFA-D166-B4BD-2833ED52183B}"/>
          </ac:spMkLst>
        </pc:spChg>
        <pc:spChg chg="add mod">
          <ac:chgData name="Jefferson Passerini" userId="ec684a97d9b6a829" providerId="LiveId" clId="{B70817A6-11F6-40EF-AC45-EF49FA594AFA}" dt="2024-05-08T20:09:24.895" v="7260" actId="1035"/>
          <ac:spMkLst>
            <pc:docMk/>
            <pc:sldMk cId="3989626140" sldId="315"/>
            <ac:spMk id="11" creationId="{CD73C9E0-FF63-32BE-5EFB-5B0308E9DB28}"/>
          </ac:spMkLst>
        </pc:spChg>
        <pc:spChg chg="add mod">
          <ac:chgData name="Jefferson Passerini" userId="ec684a97d9b6a829" providerId="LiveId" clId="{B70817A6-11F6-40EF-AC45-EF49FA594AFA}" dt="2024-05-08T20:11:28.740" v="7558" actId="27636"/>
          <ac:spMkLst>
            <pc:docMk/>
            <pc:sldMk cId="3989626140" sldId="315"/>
            <ac:spMk id="16" creationId="{A264D272-CB40-7EE9-55A3-FD8C2608BDA4}"/>
          </ac:spMkLst>
        </pc:spChg>
        <pc:picChg chg="add mod">
          <ac:chgData name="Jefferson Passerini" userId="ec684a97d9b6a829" providerId="LiveId" clId="{B70817A6-11F6-40EF-AC45-EF49FA594AFA}" dt="2024-05-08T20:09:15.585" v="7254" actId="1076"/>
          <ac:picMkLst>
            <pc:docMk/>
            <pc:sldMk cId="3989626140" sldId="315"/>
            <ac:picMk id="5" creationId="{4DA114D1-C1CE-49FF-837C-F36E94C1C038}"/>
          </ac:picMkLst>
        </pc:picChg>
        <pc:picChg chg="del">
          <ac:chgData name="Jefferson Passerini" userId="ec684a97d9b6a829" providerId="LiveId" clId="{B70817A6-11F6-40EF-AC45-EF49FA594AFA}" dt="2024-05-08T20:08:05.958" v="7243" actId="478"/>
          <ac:picMkLst>
            <pc:docMk/>
            <pc:sldMk cId="3989626140" sldId="315"/>
            <ac:picMk id="6" creationId="{DF1A88CA-C620-9F53-565E-E3EB050A9E34}"/>
          </ac:picMkLst>
        </pc:picChg>
        <pc:picChg chg="add mod">
          <ac:chgData name="Jefferson Passerini" userId="ec684a97d9b6a829" providerId="LiveId" clId="{B70817A6-11F6-40EF-AC45-EF49FA594AFA}" dt="2024-05-08T20:09:14.144" v="7253" actId="1076"/>
          <ac:picMkLst>
            <pc:docMk/>
            <pc:sldMk cId="3989626140" sldId="315"/>
            <ac:picMk id="8" creationId="{4F91AE5E-6CD9-A21B-3241-8E8687F3972B}"/>
          </ac:picMkLst>
        </pc:picChg>
        <pc:picChg chg="del">
          <ac:chgData name="Jefferson Passerini" userId="ec684a97d9b6a829" providerId="LiveId" clId="{B70817A6-11F6-40EF-AC45-EF49FA594AFA}" dt="2024-05-08T20:08:06.803" v="7244" actId="478"/>
          <ac:picMkLst>
            <pc:docMk/>
            <pc:sldMk cId="3989626140" sldId="315"/>
            <ac:picMk id="10" creationId="{D1141EB0-FCFA-06C1-058E-6961BAF6CA10}"/>
          </ac:picMkLst>
        </pc:picChg>
        <pc:cxnChg chg="add mod">
          <ac:chgData name="Jefferson Passerini" userId="ec684a97d9b6a829" providerId="LiveId" clId="{B70817A6-11F6-40EF-AC45-EF49FA594AFA}" dt="2024-05-08T20:09:39.118" v="7262" actId="208"/>
          <ac:cxnSpMkLst>
            <pc:docMk/>
            <pc:sldMk cId="3989626140" sldId="315"/>
            <ac:cxnSpMk id="13" creationId="{1FBC83F0-222A-B5C6-330D-5829E8D60C76}"/>
          </ac:cxnSpMkLst>
        </pc:cxnChg>
        <pc:cxnChg chg="add mod">
          <ac:chgData name="Jefferson Passerini" userId="ec684a97d9b6a829" providerId="LiveId" clId="{B70817A6-11F6-40EF-AC45-EF49FA594AFA}" dt="2024-05-08T20:09:48.247" v="7265" actId="14100"/>
          <ac:cxnSpMkLst>
            <pc:docMk/>
            <pc:sldMk cId="3989626140" sldId="315"/>
            <ac:cxnSpMk id="14" creationId="{E8E133DA-AA23-7B2F-1FCB-3B39BB79105E}"/>
          </ac:cxnSpMkLst>
        </pc:cxnChg>
      </pc:sldChg>
      <pc:sldChg chg="del">
        <pc:chgData name="Jefferson Passerini" userId="ec684a97d9b6a829" providerId="LiveId" clId="{B70817A6-11F6-40EF-AC45-EF49FA594AFA}" dt="2024-05-08T16:14:49.126" v="222" actId="47"/>
        <pc:sldMkLst>
          <pc:docMk/>
          <pc:sldMk cId="3234764948" sldId="316"/>
        </pc:sldMkLst>
      </pc:sldChg>
      <pc:sldChg chg="modSp add mod">
        <pc:chgData name="Jefferson Passerini" userId="ec684a97d9b6a829" providerId="LiveId" clId="{B70817A6-11F6-40EF-AC45-EF49FA594AFA}" dt="2024-05-08T20:13:00.029" v="7731" actId="1076"/>
        <pc:sldMkLst>
          <pc:docMk/>
          <pc:sldMk cId="4138734264" sldId="316"/>
        </pc:sldMkLst>
        <pc:spChg chg="mod">
          <ac:chgData name="Jefferson Passerini" userId="ec684a97d9b6a829" providerId="LiveId" clId="{B70817A6-11F6-40EF-AC45-EF49FA594AFA}" dt="2024-05-08T20:13:00.029" v="7731" actId="1076"/>
          <ac:spMkLst>
            <pc:docMk/>
            <pc:sldMk cId="4138734264" sldId="316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20:12:42.981" v="7730" actId="6549"/>
          <ac:spMkLst>
            <pc:docMk/>
            <pc:sldMk cId="4138734264" sldId="316"/>
            <ac:spMk id="16" creationId="{A264D272-CB40-7EE9-55A3-FD8C2608BDA4}"/>
          </ac:spMkLst>
        </pc:spChg>
      </pc:sldChg>
      <pc:sldChg chg="modSp add mod ord">
        <pc:chgData name="Jefferson Passerini" userId="ec684a97d9b6a829" providerId="LiveId" clId="{B70817A6-11F6-40EF-AC45-EF49FA594AFA}" dt="2024-05-08T20:14:55.943" v="7767" actId="113"/>
        <pc:sldMkLst>
          <pc:docMk/>
          <pc:sldMk cId="550494546" sldId="317"/>
        </pc:sldMkLst>
        <pc:spChg chg="mod">
          <ac:chgData name="Jefferson Passerini" userId="ec684a97d9b6a829" providerId="LiveId" clId="{B70817A6-11F6-40EF-AC45-EF49FA594AFA}" dt="2024-05-08T20:14:09.888" v="7759" actId="20577"/>
          <ac:spMkLst>
            <pc:docMk/>
            <pc:sldMk cId="550494546" sldId="317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20:14:55.943" v="7767" actId="113"/>
          <ac:spMkLst>
            <pc:docMk/>
            <pc:sldMk cId="550494546" sldId="317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49.799" v="223" actId="47"/>
        <pc:sldMkLst>
          <pc:docMk/>
          <pc:sldMk cId="1930277007" sldId="317"/>
        </pc:sldMkLst>
      </pc:sldChg>
      <pc:sldChg chg="modSp add mod">
        <pc:chgData name="Jefferson Passerini" userId="ec684a97d9b6a829" providerId="LiveId" clId="{B70817A6-11F6-40EF-AC45-EF49FA594AFA}" dt="2024-05-08T20:15:54.452" v="7782" actId="20577"/>
        <pc:sldMkLst>
          <pc:docMk/>
          <pc:sldMk cId="300379777" sldId="318"/>
        </pc:sldMkLst>
        <pc:spChg chg="mod">
          <ac:chgData name="Jefferson Passerini" userId="ec684a97d9b6a829" providerId="LiveId" clId="{B70817A6-11F6-40EF-AC45-EF49FA594AFA}" dt="2024-05-08T20:15:54.452" v="7782" actId="20577"/>
          <ac:spMkLst>
            <pc:docMk/>
            <pc:sldMk cId="300379777" sldId="318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59.779" v="246" actId="47"/>
        <pc:sldMkLst>
          <pc:docMk/>
          <pc:sldMk cId="364954851" sldId="318"/>
        </pc:sldMkLst>
      </pc:sldChg>
      <pc:sldChg chg="modSp add mod">
        <pc:chgData name="Jefferson Passerini" userId="ec684a97d9b6a829" providerId="LiveId" clId="{B70817A6-11F6-40EF-AC45-EF49FA594AFA}" dt="2024-05-08T20:17:07.204" v="7876" actId="20577"/>
        <pc:sldMkLst>
          <pc:docMk/>
          <pc:sldMk cId="1133984934" sldId="319"/>
        </pc:sldMkLst>
        <pc:spChg chg="mod">
          <ac:chgData name="Jefferson Passerini" userId="ec684a97d9b6a829" providerId="LiveId" clId="{B70817A6-11F6-40EF-AC45-EF49FA594AFA}" dt="2024-05-08T20:17:07.204" v="7876" actId="20577"/>
          <ac:spMkLst>
            <pc:docMk/>
            <pc:sldMk cId="1133984934" sldId="319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5:00.295" v="247" actId="47"/>
        <pc:sldMkLst>
          <pc:docMk/>
          <pc:sldMk cId="3649811958" sldId="319"/>
        </pc:sldMkLst>
      </pc:sldChg>
      <pc:sldChg chg="addSp modSp add mod">
        <pc:chgData name="Jefferson Passerini" userId="ec684a97d9b6a829" providerId="LiveId" clId="{B70817A6-11F6-40EF-AC45-EF49FA594AFA}" dt="2024-05-08T20:33:31.575" v="7897" actId="14100"/>
        <pc:sldMkLst>
          <pc:docMk/>
          <pc:sldMk cId="2830565104" sldId="320"/>
        </pc:sldMkLst>
        <pc:spChg chg="mod">
          <ac:chgData name="Jefferson Passerini" userId="ec684a97d9b6a829" providerId="LiveId" clId="{B70817A6-11F6-40EF-AC45-EF49FA594AFA}" dt="2024-05-08T20:32:24.834" v="7890" actId="1076"/>
          <ac:spMkLst>
            <pc:docMk/>
            <pc:sldMk cId="2830565104" sldId="320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20:33:31.575" v="7897" actId="14100"/>
          <ac:spMkLst>
            <pc:docMk/>
            <pc:sldMk cId="2830565104" sldId="320"/>
            <ac:spMk id="6" creationId="{8351DC09-7E06-0641-C6AD-191DF58FEE6D}"/>
          </ac:spMkLst>
        </pc:spChg>
        <pc:picChg chg="add mod">
          <ac:chgData name="Jefferson Passerini" userId="ec684a97d9b6a829" providerId="LiveId" clId="{B70817A6-11F6-40EF-AC45-EF49FA594AFA}" dt="2024-05-08T20:32:28.922" v="7893" actId="1076"/>
          <ac:picMkLst>
            <pc:docMk/>
            <pc:sldMk cId="2830565104" sldId="320"/>
            <ac:picMk id="5" creationId="{E97866BE-8817-B3A2-454F-543FC6417ED8}"/>
          </ac:picMkLst>
        </pc:picChg>
      </pc:sldChg>
      <pc:sldChg chg="del">
        <pc:chgData name="Jefferson Passerini" userId="ec684a97d9b6a829" providerId="LiveId" clId="{B70817A6-11F6-40EF-AC45-EF49FA594AFA}" dt="2024-05-08T16:14:46.372" v="215" actId="47"/>
        <pc:sldMkLst>
          <pc:docMk/>
          <pc:sldMk cId="3171236572" sldId="320"/>
        </pc:sldMkLst>
      </pc:sldChg>
      <pc:sldChg chg="del">
        <pc:chgData name="Jefferson Passerini" userId="ec684a97d9b6a829" providerId="LiveId" clId="{B70817A6-11F6-40EF-AC45-EF49FA594AFA}" dt="2024-05-08T16:14:46.826" v="216" actId="47"/>
        <pc:sldMkLst>
          <pc:docMk/>
          <pc:sldMk cId="1908966349" sldId="321"/>
        </pc:sldMkLst>
      </pc:sldChg>
      <pc:sldChg chg="addSp delSp modSp add mod">
        <pc:chgData name="Jefferson Passerini" userId="ec684a97d9b6a829" providerId="LiveId" clId="{B70817A6-11F6-40EF-AC45-EF49FA594AFA}" dt="2024-05-08T20:34:50.139" v="7956" actId="20577"/>
        <pc:sldMkLst>
          <pc:docMk/>
          <pc:sldMk cId="3732822316" sldId="321"/>
        </pc:sldMkLst>
        <pc:spChg chg="add mod">
          <ac:chgData name="Jefferson Passerini" userId="ec684a97d9b6a829" providerId="LiveId" clId="{B70817A6-11F6-40EF-AC45-EF49FA594AFA}" dt="2024-05-08T20:34:28.259" v="7938" actId="20577"/>
          <ac:spMkLst>
            <pc:docMk/>
            <pc:sldMk cId="3732822316" sldId="321"/>
            <ac:spMk id="7" creationId="{AA1A203D-80AE-82CA-0952-411B87C07198}"/>
          </ac:spMkLst>
        </pc:spChg>
        <pc:spChg chg="add mod">
          <ac:chgData name="Jefferson Passerini" userId="ec684a97d9b6a829" providerId="LiveId" clId="{B70817A6-11F6-40EF-AC45-EF49FA594AFA}" dt="2024-05-08T20:34:50.139" v="7956" actId="20577"/>
          <ac:spMkLst>
            <pc:docMk/>
            <pc:sldMk cId="3732822316" sldId="321"/>
            <ac:spMk id="8" creationId="{D2FA29D8-10E7-0AB3-704A-680F273C3667}"/>
          </ac:spMkLst>
        </pc:spChg>
        <pc:picChg chg="add mod">
          <ac:chgData name="Jefferson Passerini" userId="ec684a97d9b6a829" providerId="LiveId" clId="{B70817A6-11F6-40EF-AC45-EF49FA594AFA}" dt="2024-05-08T20:34:13.845" v="7910" actId="1076"/>
          <ac:picMkLst>
            <pc:docMk/>
            <pc:sldMk cId="3732822316" sldId="321"/>
            <ac:picMk id="3" creationId="{C83DD5EB-9337-89D4-021C-3BABCBA14A44}"/>
          </ac:picMkLst>
        </pc:picChg>
        <pc:picChg chg="add mod">
          <ac:chgData name="Jefferson Passerini" userId="ec684a97d9b6a829" providerId="LiveId" clId="{B70817A6-11F6-40EF-AC45-EF49FA594AFA}" dt="2024-05-08T20:34:15.420" v="7911" actId="1076"/>
          <ac:picMkLst>
            <pc:docMk/>
            <pc:sldMk cId="3732822316" sldId="321"/>
            <ac:picMk id="5" creationId="{B72CD288-74A7-0C34-5290-4E9B03502B2A}"/>
          </ac:picMkLst>
        </pc:picChg>
        <pc:picChg chg="del">
          <ac:chgData name="Jefferson Passerini" userId="ec684a97d9b6a829" providerId="LiveId" clId="{B70817A6-11F6-40EF-AC45-EF49FA594AFA}" dt="2024-05-08T20:33:43.614" v="7901" actId="478"/>
          <ac:picMkLst>
            <pc:docMk/>
            <pc:sldMk cId="3732822316" sldId="321"/>
            <ac:picMk id="6" creationId="{DF1A88CA-C620-9F53-565E-E3EB050A9E34}"/>
          </ac:picMkLst>
        </pc:picChg>
        <pc:picChg chg="del">
          <ac:chgData name="Jefferson Passerini" userId="ec684a97d9b6a829" providerId="LiveId" clId="{B70817A6-11F6-40EF-AC45-EF49FA594AFA}" dt="2024-05-08T20:33:44.094" v="7902" actId="478"/>
          <ac:picMkLst>
            <pc:docMk/>
            <pc:sldMk cId="3732822316" sldId="321"/>
            <ac:picMk id="10" creationId="{D1141EB0-FCFA-06C1-058E-6961BAF6CA10}"/>
          </ac:picMkLst>
        </pc:picChg>
        <pc:picChg chg="del">
          <ac:chgData name="Jefferson Passerini" userId="ec684a97d9b6a829" providerId="LiveId" clId="{B70817A6-11F6-40EF-AC45-EF49FA594AFA}" dt="2024-05-08T20:33:44.742" v="7903" actId="478"/>
          <ac:picMkLst>
            <pc:docMk/>
            <pc:sldMk cId="3732822316" sldId="321"/>
            <ac:picMk id="12" creationId="{DC3DC4B2-B98E-B98B-B763-18E0D7969B89}"/>
          </ac:picMkLst>
        </pc:picChg>
      </pc:sldChg>
      <pc:sldChg chg="del">
        <pc:chgData name="Jefferson Passerini" userId="ec684a97d9b6a829" providerId="LiveId" clId="{B70817A6-11F6-40EF-AC45-EF49FA594AFA}" dt="2024-05-08T16:14:47.201" v="217" actId="47"/>
        <pc:sldMkLst>
          <pc:docMk/>
          <pc:sldMk cId="1244849322" sldId="322"/>
        </pc:sldMkLst>
      </pc:sldChg>
      <pc:sldChg chg="addSp modSp add mod">
        <pc:chgData name="Jefferson Passerini" userId="ec684a97d9b6a829" providerId="LiveId" clId="{B70817A6-11F6-40EF-AC45-EF49FA594AFA}" dt="2024-05-08T20:39:15.636" v="7978" actId="122"/>
        <pc:sldMkLst>
          <pc:docMk/>
          <pc:sldMk cId="4100475490" sldId="322"/>
        </pc:sldMkLst>
        <pc:spChg chg="add mod">
          <ac:chgData name="Jefferson Passerini" userId="ec684a97d9b6a829" providerId="LiveId" clId="{B70817A6-11F6-40EF-AC45-EF49FA594AFA}" dt="2024-05-08T20:38:36.358" v="7970" actId="20577"/>
          <ac:spMkLst>
            <pc:docMk/>
            <pc:sldMk cId="4100475490" sldId="322"/>
            <ac:spMk id="6" creationId="{F4B3FFE5-6B30-B0B2-CC8C-6B35E7A55EC2}"/>
          </ac:spMkLst>
        </pc:spChg>
        <pc:spChg chg="mod">
          <ac:chgData name="Jefferson Passerini" userId="ec684a97d9b6a829" providerId="LiveId" clId="{B70817A6-11F6-40EF-AC45-EF49FA594AFA}" dt="2024-05-08T20:39:15.636" v="7978" actId="122"/>
          <ac:spMkLst>
            <pc:docMk/>
            <pc:sldMk cId="4100475490" sldId="322"/>
            <ac:spMk id="7" creationId="{AA1A203D-80AE-82CA-0952-411B87C07198}"/>
          </ac:spMkLst>
        </pc:spChg>
        <pc:spChg chg="mod">
          <ac:chgData name="Jefferson Passerini" userId="ec684a97d9b6a829" providerId="LiveId" clId="{B70817A6-11F6-40EF-AC45-EF49FA594AFA}" dt="2024-05-08T20:38:28.647" v="7960" actId="1076"/>
          <ac:spMkLst>
            <pc:docMk/>
            <pc:sldMk cId="4100475490" sldId="322"/>
            <ac:spMk id="8" creationId="{D2FA29D8-10E7-0AB3-704A-680F273C3667}"/>
          </ac:spMkLst>
        </pc:spChg>
      </pc:sldChg>
      <pc:sldChg chg="del">
        <pc:chgData name="Jefferson Passerini" userId="ec684a97d9b6a829" providerId="LiveId" clId="{B70817A6-11F6-40EF-AC45-EF49FA594AFA}" dt="2024-05-08T16:15:00.639" v="248" actId="47"/>
        <pc:sldMkLst>
          <pc:docMk/>
          <pc:sldMk cId="1608746992" sldId="323"/>
        </pc:sldMkLst>
      </pc:sldChg>
      <pc:sldChg chg="del">
        <pc:chgData name="Jefferson Passerini" userId="ec684a97d9b6a829" providerId="LiveId" clId="{B70817A6-11F6-40EF-AC45-EF49FA594AFA}" dt="2024-05-08T16:15:01.218" v="249" actId="47"/>
        <pc:sldMkLst>
          <pc:docMk/>
          <pc:sldMk cId="4097210194" sldId="324"/>
        </pc:sldMkLst>
      </pc:sldChg>
      <pc:sldChg chg="del">
        <pc:chgData name="Jefferson Passerini" userId="ec684a97d9b6a829" providerId="LiveId" clId="{B70817A6-11F6-40EF-AC45-EF49FA594AFA}" dt="2024-05-08T16:15:01.656" v="250" actId="47"/>
        <pc:sldMkLst>
          <pc:docMk/>
          <pc:sldMk cId="3517223976" sldId="325"/>
        </pc:sldMkLst>
      </pc:sldChg>
      <pc:sldChg chg="del">
        <pc:chgData name="Jefferson Passerini" userId="ec684a97d9b6a829" providerId="LiveId" clId="{B70817A6-11F6-40EF-AC45-EF49FA594AFA}" dt="2024-05-08T16:15:02.047" v="251" actId="47"/>
        <pc:sldMkLst>
          <pc:docMk/>
          <pc:sldMk cId="2240899696" sldId="326"/>
        </pc:sldMkLst>
      </pc:sldChg>
      <pc:sldChg chg="del">
        <pc:chgData name="Jefferson Passerini" userId="ec684a97d9b6a829" providerId="LiveId" clId="{B70817A6-11F6-40EF-AC45-EF49FA594AFA}" dt="2024-05-08T16:14:50.644" v="225" actId="47"/>
        <pc:sldMkLst>
          <pc:docMk/>
          <pc:sldMk cId="1669682638" sldId="327"/>
        </pc:sldMkLst>
      </pc:sldChg>
      <pc:sldChg chg="del">
        <pc:chgData name="Jefferson Passerini" userId="ec684a97d9b6a829" providerId="LiveId" clId="{B70817A6-11F6-40EF-AC45-EF49FA594AFA}" dt="2024-05-08T16:14:50.989" v="226" actId="47"/>
        <pc:sldMkLst>
          <pc:docMk/>
          <pc:sldMk cId="2799773440" sldId="328"/>
        </pc:sldMkLst>
      </pc:sldChg>
      <pc:sldChg chg="del">
        <pc:chgData name="Jefferson Passerini" userId="ec684a97d9b6a829" providerId="LiveId" clId="{B70817A6-11F6-40EF-AC45-EF49FA594AFA}" dt="2024-05-08T16:14:51.317" v="227" actId="47"/>
        <pc:sldMkLst>
          <pc:docMk/>
          <pc:sldMk cId="2750975295" sldId="329"/>
        </pc:sldMkLst>
      </pc:sldChg>
      <pc:sldChg chg="del">
        <pc:chgData name="Jefferson Passerini" userId="ec684a97d9b6a829" providerId="LiveId" clId="{B70817A6-11F6-40EF-AC45-EF49FA594AFA}" dt="2024-05-08T16:14:51.692" v="228" actId="47"/>
        <pc:sldMkLst>
          <pc:docMk/>
          <pc:sldMk cId="2126559476" sldId="330"/>
        </pc:sldMkLst>
      </pc:sldChg>
      <pc:sldChg chg="del">
        <pc:chgData name="Jefferson Passerini" userId="ec684a97d9b6a829" providerId="LiveId" clId="{B70817A6-11F6-40EF-AC45-EF49FA594AFA}" dt="2024-05-08T16:14:52.068" v="229" actId="47"/>
        <pc:sldMkLst>
          <pc:docMk/>
          <pc:sldMk cId="442205526" sldId="331"/>
        </pc:sldMkLst>
      </pc:sldChg>
      <pc:sldChg chg="del">
        <pc:chgData name="Jefferson Passerini" userId="ec684a97d9b6a829" providerId="LiveId" clId="{B70817A6-11F6-40EF-AC45-EF49FA594AFA}" dt="2024-05-08T16:14:52.474" v="230" actId="47"/>
        <pc:sldMkLst>
          <pc:docMk/>
          <pc:sldMk cId="4070810822" sldId="332"/>
        </pc:sldMkLst>
      </pc:sldChg>
      <pc:sldChg chg="del">
        <pc:chgData name="Jefferson Passerini" userId="ec684a97d9b6a829" providerId="LiveId" clId="{B70817A6-11F6-40EF-AC45-EF49FA594AFA}" dt="2024-05-08T16:14:52.865" v="231" actId="47"/>
        <pc:sldMkLst>
          <pc:docMk/>
          <pc:sldMk cId="281967174" sldId="333"/>
        </pc:sldMkLst>
      </pc:sldChg>
      <pc:sldChg chg="del">
        <pc:chgData name="Jefferson Passerini" userId="ec684a97d9b6a829" providerId="LiveId" clId="{B70817A6-11F6-40EF-AC45-EF49FA594AFA}" dt="2024-05-08T16:14:53.241" v="232" actId="47"/>
        <pc:sldMkLst>
          <pc:docMk/>
          <pc:sldMk cId="18148241" sldId="334"/>
        </pc:sldMkLst>
      </pc:sldChg>
      <pc:sldChg chg="del">
        <pc:chgData name="Jefferson Passerini" userId="ec684a97d9b6a829" providerId="LiveId" clId="{B70817A6-11F6-40EF-AC45-EF49FA594AFA}" dt="2024-05-08T16:14:53.679" v="233" actId="47"/>
        <pc:sldMkLst>
          <pc:docMk/>
          <pc:sldMk cId="3063174417" sldId="335"/>
        </pc:sldMkLst>
      </pc:sldChg>
      <pc:sldChg chg="del">
        <pc:chgData name="Jefferson Passerini" userId="ec684a97d9b6a829" providerId="LiveId" clId="{B70817A6-11F6-40EF-AC45-EF49FA594AFA}" dt="2024-05-08T16:14:54.038" v="234" actId="47"/>
        <pc:sldMkLst>
          <pc:docMk/>
          <pc:sldMk cId="3264559796" sldId="336"/>
        </pc:sldMkLst>
      </pc:sldChg>
      <pc:sldChg chg="del">
        <pc:chgData name="Jefferson Passerini" userId="ec684a97d9b6a829" providerId="LiveId" clId="{B70817A6-11F6-40EF-AC45-EF49FA594AFA}" dt="2024-05-08T16:14:54.445" v="235" actId="47"/>
        <pc:sldMkLst>
          <pc:docMk/>
          <pc:sldMk cId="2333072688" sldId="337"/>
        </pc:sldMkLst>
      </pc:sldChg>
      <pc:sldChg chg="del">
        <pc:chgData name="Jefferson Passerini" userId="ec684a97d9b6a829" providerId="LiveId" clId="{B70817A6-11F6-40EF-AC45-EF49FA594AFA}" dt="2024-05-08T16:14:54.883" v="236" actId="47"/>
        <pc:sldMkLst>
          <pc:docMk/>
          <pc:sldMk cId="818800469" sldId="338"/>
        </pc:sldMkLst>
      </pc:sldChg>
      <pc:sldChg chg="del">
        <pc:chgData name="Jefferson Passerini" userId="ec684a97d9b6a829" providerId="LiveId" clId="{B70817A6-11F6-40EF-AC45-EF49FA594AFA}" dt="2024-05-08T16:14:55.383" v="237" actId="47"/>
        <pc:sldMkLst>
          <pc:docMk/>
          <pc:sldMk cId="9681864" sldId="339"/>
        </pc:sldMkLst>
      </pc:sldChg>
      <pc:sldChg chg="del">
        <pc:chgData name="Jefferson Passerini" userId="ec684a97d9b6a829" providerId="LiveId" clId="{B70817A6-11F6-40EF-AC45-EF49FA594AFA}" dt="2024-05-08T16:14:55.791" v="238" actId="47"/>
        <pc:sldMkLst>
          <pc:docMk/>
          <pc:sldMk cId="4023680734" sldId="340"/>
        </pc:sldMkLst>
      </pc:sldChg>
      <pc:sldChg chg="del">
        <pc:chgData name="Jefferson Passerini" userId="ec684a97d9b6a829" providerId="LiveId" clId="{B70817A6-11F6-40EF-AC45-EF49FA594AFA}" dt="2024-05-08T16:14:56.197" v="239" actId="47"/>
        <pc:sldMkLst>
          <pc:docMk/>
          <pc:sldMk cId="2528765997" sldId="341"/>
        </pc:sldMkLst>
      </pc:sldChg>
      <pc:sldChg chg="del">
        <pc:chgData name="Jefferson Passerini" userId="ec684a97d9b6a829" providerId="LiveId" clId="{B70817A6-11F6-40EF-AC45-EF49FA594AFA}" dt="2024-05-08T16:14:56.604" v="240" actId="47"/>
        <pc:sldMkLst>
          <pc:docMk/>
          <pc:sldMk cId="1567527344" sldId="342"/>
        </pc:sldMkLst>
      </pc:sldChg>
      <pc:sldChg chg="del">
        <pc:chgData name="Jefferson Passerini" userId="ec684a97d9b6a829" providerId="LiveId" clId="{B70817A6-11F6-40EF-AC45-EF49FA594AFA}" dt="2024-05-08T16:14:57.120" v="241" actId="47"/>
        <pc:sldMkLst>
          <pc:docMk/>
          <pc:sldMk cId="582786621" sldId="343"/>
        </pc:sldMkLst>
      </pc:sldChg>
      <pc:sldChg chg="del">
        <pc:chgData name="Jefferson Passerini" userId="ec684a97d9b6a829" providerId="LiveId" clId="{B70817A6-11F6-40EF-AC45-EF49FA594AFA}" dt="2024-05-08T16:14:57.636" v="242" actId="47"/>
        <pc:sldMkLst>
          <pc:docMk/>
          <pc:sldMk cId="2354675870" sldId="344"/>
        </pc:sldMkLst>
      </pc:sldChg>
      <pc:sldChg chg="del">
        <pc:chgData name="Jefferson Passerini" userId="ec684a97d9b6a829" providerId="LiveId" clId="{B70817A6-11F6-40EF-AC45-EF49FA594AFA}" dt="2024-05-08T16:14:58.091" v="243" actId="47"/>
        <pc:sldMkLst>
          <pc:docMk/>
          <pc:sldMk cId="3433562868" sldId="345"/>
        </pc:sldMkLst>
      </pc:sldChg>
      <pc:sldChg chg="del">
        <pc:chgData name="Jefferson Passerini" userId="ec684a97d9b6a829" providerId="LiveId" clId="{B70817A6-11F6-40EF-AC45-EF49FA594AFA}" dt="2024-05-08T16:14:58.622" v="244" actId="47"/>
        <pc:sldMkLst>
          <pc:docMk/>
          <pc:sldMk cId="654068275" sldId="346"/>
        </pc:sldMkLst>
      </pc:sldChg>
      <pc:sldChg chg="del">
        <pc:chgData name="Jefferson Passerini" userId="ec684a97d9b6a829" providerId="LiveId" clId="{B70817A6-11F6-40EF-AC45-EF49FA594AFA}" dt="2024-05-08T16:14:59.091" v="245" actId="47"/>
        <pc:sldMkLst>
          <pc:docMk/>
          <pc:sldMk cId="461174643" sldId="347"/>
        </pc:sldMkLst>
      </pc:sldChg>
    </pc:docChg>
  </pc:docChgLst>
  <pc:docChgLst>
    <pc:chgData name="Jefferson Passerini" userId="ec684a97d9b6a829" providerId="LiveId" clId="{DA8C7B24-D34C-45F8-A7E3-D30DEA821D29}"/>
    <pc:docChg chg="undo custSel addSld modSld sldOrd">
      <pc:chgData name="Jefferson Passerini" userId="ec684a97d9b6a829" providerId="LiveId" clId="{DA8C7B24-D34C-45F8-A7E3-D30DEA821D29}" dt="2024-04-18T17:05:17.708" v="5162" actId="1076"/>
      <pc:docMkLst>
        <pc:docMk/>
      </pc:docMkLst>
      <pc:sldChg chg="modSp mod">
        <pc:chgData name="Jefferson Passerini" userId="ec684a97d9b6a829" providerId="LiveId" clId="{DA8C7B24-D34C-45F8-A7E3-D30DEA821D29}" dt="2024-04-18T13:59:22.111" v="127" actId="5793"/>
        <pc:sldMkLst>
          <pc:docMk/>
          <pc:sldMk cId="229874183" sldId="289"/>
        </pc:sldMkLst>
        <pc:spChg chg="mod">
          <ac:chgData name="Jefferson Passerini" userId="ec684a97d9b6a829" providerId="LiveId" clId="{DA8C7B24-D34C-45F8-A7E3-D30DEA821D29}" dt="2024-04-18T13:59:22.111" v="127" actId="5793"/>
          <ac:spMkLst>
            <pc:docMk/>
            <pc:sldMk cId="229874183" sldId="28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5:48.882" v="386" actId="113"/>
        <pc:sldMkLst>
          <pc:docMk/>
          <pc:sldMk cId="5637846" sldId="290"/>
        </pc:sldMkLst>
        <pc:spChg chg="mod">
          <ac:chgData name="Jefferson Passerini" userId="ec684a97d9b6a829" providerId="LiveId" clId="{DA8C7B24-D34C-45F8-A7E3-D30DEA821D29}" dt="2024-04-18T14:45:48.882" v="386" actId="113"/>
          <ac:spMkLst>
            <pc:docMk/>
            <pc:sldMk cId="5637846" sldId="29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7:24.766" v="677" actId="113"/>
        <pc:sldMkLst>
          <pc:docMk/>
          <pc:sldMk cId="4294518467" sldId="291"/>
        </pc:sldMkLst>
        <pc:spChg chg="mod">
          <ac:chgData name="Jefferson Passerini" userId="ec684a97d9b6a829" providerId="LiveId" clId="{DA8C7B24-D34C-45F8-A7E3-D30DEA821D29}" dt="2024-04-18T14:47:24.766" v="677" actId="113"/>
          <ac:spMkLst>
            <pc:docMk/>
            <pc:sldMk cId="4294518467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51:00.406" v="1000" actId="20577"/>
        <pc:sldMkLst>
          <pc:docMk/>
          <pc:sldMk cId="1538659001" sldId="292"/>
        </pc:sldMkLst>
        <pc:spChg chg="mod">
          <ac:chgData name="Jefferson Passerini" userId="ec684a97d9b6a829" providerId="LiveId" clId="{DA8C7B24-D34C-45F8-A7E3-D30DEA821D29}" dt="2024-04-18T14:51:00.406" v="1000" actId="20577"/>
          <ac:spMkLst>
            <pc:docMk/>
            <pc:sldMk cId="1538659001" sldId="292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DA8C7B24-D34C-45F8-A7E3-D30DEA821D29}" dt="2024-04-18T14:54:25.210" v="1291" actId="114"/>
        <pc:sldMkLst>
          <pc:docMk/>
          <pc:sldMk cId="2984469269" sldId="293"/>
        </pc:sldMkLst>
        <pc:spChg chg="mod">
          <ac:chgData name="Jefferson Passerini" userId="ec684a97d9b6a829" providerId="LiveId" clId="{DA8C7B24-D34C-45F8-A7E3-D30DEA821D29}" dt="2024-04-18T14:53:02.146" v="1086" actId="1076"/>
          <ac:spMkLst>
            <pc:docMk/>
            <pc:sldMk cId="2984469269" sldId="29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4:54:25.210" v="1291" actId="114"/>
          <ac:spMkLst>
            <pc:docMk/>
            <pc:sldMk cId="2984469269" sldId="293"/>
            <ac:spMk id="10" creationId="{C655B017-0CF9-DD12-C48B-2F3A1CC87F2A}"/>
          </ac:spMkLst>
        </pc:spChg>
        <pc:picChg chg="add mod ord">
          <ac:chgData name="Jefferson Passerini" userId="ec684a97d9b6a829" providerId="LiveId" clId="{DA8C7B24-D34C-45F8-A7E3-D30DEA821D29}" dt="2024-04-18T14:52:39.459" v="1081" actId="1035"/>
          <ac:picMkLst>
            <pc:docMk/>
            <pc:sldMk cId="2984469269" sldId="293"/>
            <ac:picMk id="5" creationId="{3B169DDE-95BE-AA22-B5E9-3323B07CDACD}"/>
          </ac:picMkLst>
        </pc:picChg>
        <pc:picChg chg="add mod">
          <ac:chgData name="Jefferson Passerini" userId="ec684a97d9b6a829" providerId="LiveId" clId="{DA8C7B24-D34C-45F8-A7E3-D30DEA821D29}" dt="2024-04-18T14:52:43.309" v="1082" actId="1076"/>
          <ac:picMkLst>
            <pc:docMk/>
            <pc:sldMk cId="2984469269" sldId="293"/>
            <ac:picMk id="7" creationId="{BCF555CA-B5B8-1E92-232E-D07165C9F898}"/>
          </ac:picMkLst>
        </pc:picChg>
        <pc:picChg chg="add mod">
          <ac:chgData name="Jefferson Passerini" userId="ec684a97d9b6a829" providerId="LiveId" clId="{DA8C7B24-D34C-45F8-A7E3-D30DEA821D29}" dt="2024-04-18T14:52:45.944" v="1083" actId="1076"/>
          <ac:picMkLst>
            <pc:docMk/>
            <pc:sldMk cId="2984469269" sldId="293"/>
            <ac:picMk id="9" creationId="{3EA30FBB-F2CA-236B-C798-BB183AC2B3DE}"/>
          </ac:picMkLst>
        </pc:picChg>
      </pc:sldChg>
      <pc:sldChg chg="addSp delSp modSp add mod">
        <pc:chgData name="Jefferson Passerini" userId="ec684a97d9b6a829" providerId="LiveId" clId="{DA8C7B24-D34C-45F8-A7E3-D30DEA821D29}" dt="2024-04-18T14:58:38.668" v="1893" actId="115"/>
        <pc:sldMkLst>
          <pc:docMk/>
          <pc:sldMk cId="1316130772" sldId="294"/>
        </pc:sldMkLst>
        <pc:spChg chg="del">
          <ac:chgData name="Jefferson Passerini" userId="ec684a97d9b6a829" providerId="LiveId" clId="{DA8C7B24-D34C-45F8-A7E3-D30DEA821D29}" dt="2024-04-18T14:54:40.380" v="1293" actId="478"/>
          <ac:spMkLst>
            <pc:docMk/>
            <pc:sldMk cId="1316130772" sldId="294"/>
            <ac:spMk id="3" creationId="{212081E4-07F6-C689-2ACC-B6CADD634983}"/>
          </ac:spMkLst>
        </pc:spChg>
        <pc:spChg chg="add del mod">
          <ac:chgData name="Jefferson Passerini" userId="ec684a97d9b6a829" providerId="LiveId" clId="{DA8C7B24-D34C-45F8-A7E3-D30DEA821D29}" dt="2024-04-18T14:54:45.388" v="1296" actId="478"/>
          <ac:spMkLst>
            <pc:docMk/>
            <pc:sldMk cId="1316130772" sldId="294"/>
            <ac:spMk id="6" creationId="{CE8E5C83-8AD4-7B46-41B6-572B48F8EA05}"/>
          </ac:spMkLst>
        </pc:spChg>
        <pc:spChg chg="mod">
          <ac:chgData name="Jefferson Passerini" userId="ec684a97d9b6a829" providerId="LiveId" clId="{DA8C7B24-D34C-45F8-A7E3-D30DEA821D29}" dt="2024-04-18T14:58:38.668" v="1893" actId="115"/>
          <ac:spMkLst>
            <pc:docMk/>
            <pc:sldMk cId="1316130772" sldId="294"/>
            <ac:spMk id="10" creationId="{C655B017-0CF9-DD12-C48B-2F3A1CC87F2A}"/>
          </ac:spMkLst>
        </pc:spChg>
        <pc:picChg chg="add del mod">
          <ac:chgData name="Jefferson Passerini" userId="ec684a97d9b6a829" providerId="LiveId" clId="{DA8C7B24-D34C-45F8-A7E3-D30DEA821D29}" dt="2024-04-18T14:54:47.797" v="1297" actId="1076"/>
          <ac:picMkLst>
            <pc:docMk/>
            <pc:sldMk cId="1316130772" sldId="294"/>
            <ac:picMk id="5" creationId="{3B169DDE-95BE-AA22-B5E9-3323B07CDACD}"/>
          </ac:picMkLst>
        </pc:picChg>
        <pc:picChg chg="del">
          <ac:chgData name="Jefferson Passerini" userId="ec684a97d9b6a829" providerId="LiveId" clId="{DA8C7B24-D34C-45F8-A7E3-D30DEA821D29}" dt="2024-04-18T14:54:49.457" v="1298" actId="478"/>
          <ac:picMkLst>
            <pc:docMk/>
            <pc:sldMk cId="1316130772" sldId="294"/>
            <ac:picMk id="7" creationId="{BCF555CA-B5B8-1E92-232E-D07165C9F898}"/>
          </ac:picMkLst>
        </pc:picChg>
        <pc:picChg chg="del">
          <ac:chgData name="Jefferson Passerini" userId="ec684a97d9b6a829" providerId="LiveId" clId="{DA8C7B24-D34C-45F8-A7E3-D30DEA821D29}" dt="2024-04-18T14:54:50.021" v="1299" actId="478"/>
          <ac:picMkLst>
            <pc:docMk/>
            <pc:sldMk cId="1316130772" sldId="294"/>
            <ac:picMk id="9" creationId="{3EA30FBB-F2CA-236B-C798-BB183AC2B3DE}"/>
          </ac:picMkLst>
        </pc:picChg>
      </pc:sldChg>
      <pc:sldChg chg="addSp modSp add mod ord">
        <pc:chgData name="Jefferson Passerini" userId="ec684a97d9b6a829" providerId="LiveId" clId="{DA8C7B24-D34C-45F8-A7E3-D30DEA821D29}" dt="2024-04-18T15:02:06.207" v="2297" actId="113"/>
        <pc:sldMkLst>
          <pc:docMk/>
          <pc:sldMk cId="979282057" sldId="295"/>
        </pc:sldMkLst>
        <pc:spChg chg="mod">
          <ac:chgData name="Jefferson Passerini" userId="ec684a97d9b6a829" providerId="LiveId" clId="{DA8C7B24-D34C-45F8-A7E3-D30DEA821D29}" dt="2024-04-18T15:02:06.207" v="2297" actId="113"/>
          <ac:spMkLst>
            <pc:docMk/>
            <pc:sldMk cId="979282057" sldId="295"/>
            <ac:spMk id="3" creationId="{212081E4-07F6-C689-2ACC-B6CADD634983}"/>
          </ac:spMkLst>
        </pc:spChg>
        <pc:picChg chg="add mod">
          <ac:chgData name="Jefferson Passerini" userId="ec684a97d9b6a829" providerId="LiveId" clId="{DA8C7B24-D34C-45F8-A7E3-D30DEA821D29}" dt="2024-04-18T14:59:51.801" v="1934" actId="1076"/>
          <ac:picMkLst>
            <pc:docMk/>
            <pc:sldMk cId="979282057" sldId="295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3:49.430" v="2572" actId="20577"/>
        <pc:sldMkLst>
          <pc:docMk/>
          <pc:sldMk cId="1610955786" sldId="296"/>
        </pc:sldMkLst>
        <pc:spChg chg="mod">
          <ac:chgData name="Jefferson Passerini" userId="ec684a97d9b6a829" providerId="LiveId" clId="{DA8C7B24-D34C-45F8-A7E3-D30DEA821D29}" dt="2024-04-18T15:03:49.430" v="2572" actId="20577"/>
          <ac:spMkLst>
            <pc:docMk/>
            <pc:sldMk cId="1610955786" sldId="296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05:24.817" v="2899" actId="108"/>
        <pc:sldMkLst>
          <pc:docMk/>
          <pc:sldMk cId="2985046621" sldId="297"/>
        </pc:sldMkLst>
        <pc:spChg chg="mod">
          <ac:chgData name="Jefferson Passerini" userId="ec684a97d9b6a829" providerId="LiveId" clId="{DA8C7B24-D34C-45F8-A7E3-D30DEA821D29}" dt="2024-04-18T15:05:24.817" v="2899" actId="108"/>
          <ac:spMkLst>
            <pc:docMk/>
            <pc:sldMk cId="2985046621" sldId="297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DA8C7B24-D34C-45F8-A7E3-D30DEA821D29}" dt="2024-04-18T15:07:59.853" v="3515" actId="20577"/>
        <pc:sldMkLst>
          <pc:docMk/>
          <pc:sldMk cId="3329100395" sldId="298"/>
        </pc:sldMkLst>
        <pc:spChg chg="mod">
          <ac:chgData name="Jefferson Passerini" userId="ec684a97d9b6a829" providerId="LiveId" clId="{DA8C7B24-D34C-45F8-A7E3-D30DEA821D29}" dt="2024-04-18T15:07:59.853" v="3515" actId="20577"/>
          <ac:spMkLst>
            <pc:docMk/>
            <pc:sldMk cId="3329100395" sldId="298"/>
            <ac:spMk id="3" creationId="{212081E4-07F6-C689-2ACC-B6CADD634983}"/>
          </ac:spMkLst>
        </pc:spChg>
        <pc:picChg chg="del">
          <ac:chgData name="Jefferson Passerini" userId="ec684a97d9b6a829" providerId="LiveId" clId="{DA8C7B24-D34C-45F8-A7E3-D30DEA821D29}" dt="2024-04-18T15:05:41.446" v="2915" actId="478"/>
          <ac:picMkLst>
            <pc:docMk/>
            <pc:sldMk cId="3329100395" sldId="298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9:19.412" v="3552" actId="27636"/>
        <pc:sldMkLst>
          <pc:docMk/>
          <pc:sldMk cId="28890969" sldId="299"/>
        </pc:sldMkLst>
        <pc:spChg chg="mod">
          <ac:chgData name="Jefferson Passerini" userId="ec684a97d9b6a829" providerId="LiveId" clId="{DA8C7B24-D34C-45F8-A7E3-D30DEA821D29}" dt="2024-04-18T15:09:19.412" v="3552" actId="27636"/>
          <ac:spMkLst>
            <pc:docMk/>
            <pc:sldMk cId="28890969" sldId="29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0:54.193" v="3572" actId="20577"/>
        <pc:sldMkLst>
          <pc:docMk/>
          <pc:sldMk cId="2976229801" sldId="300"/>
        </pc:sldMkLst>
        <pc:spChg chg="mod">
          <ac:chgData name="Jefferson Passerini" userId="ec684a97d9b6a829" providerId="LiveId" clId="{DA8C7B24-D34C-45F8-A7E3-D30DEA821D29}" dt="2024-04-18T15:10:54.193" v="3572" actId="20577"/>
          <ac:spMkLst>
            <pc:docMk/>
            <pc:sldMk cId="2976229801" sldId="30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2:02.006" v="3589" actId="20577"/>
        <pc:sldMkLst>
          <pc:docMk/>
          <pc:sldMk cId="3798408245" sldId="301"/>
        </pc:sldMkLst>
        <pc:spChg chg="mod">
          <ac:chgData name="Jefferson Passerini" userId="ec684a97d9b6a829" providerId="LiveId" clId="{DA8C7B24-D34C-45F8-A7E3-D30DEA821D29}" dt="2024-04-18T15:12:02.006" v="3589" actId="20577"/>
          <ac:spMkLst>
            <pc:docMk/>
            <pc:sldMk cId="3798408245" sldId="301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DA8C7B24-D34C-45F8-A7E3-D30DEA821D29}" dt="2024-04-18T15:16:00.919" v="3887" actId="14100"/>
        <pc:sldMkLst>
          <pc:docMk/>
          <pc:sldMk cId="387464473" sldId="302"/>
        </pc:sldMkLst>
        <pc:spChg chg="add mod">
          <ac:chgData name="Jefferson Passerini" userId="ec684a97d9b6a829" providerId="LiveId" clId="{DA8C7B24-D34C-45F8-A7E3-D30DEA821D29}" dt="2024-04-18T15:16:00.919" v="3887" actId="14100"/>
          <ac:spMkLst>
            <pc:docMk/>
            <pc:sldMk cId="387464473" sldId="302"/>
            <ac:spMk id="2" creationId="{0D533B15-C5E1-B644-0939-81B376C7E634}"/>
          </ac:spMkLst>
        </pc:spChg>
        <pc:spChg chg="mod ord">
          <ac:chgData name="Jefferson Passerini" userId="ec684a97d9b6a829" providerId="LiveId" clId="{DA8C7B24-D34C-45F8-A7E3-D30DEA821D29}" dt="2024-04-18T15:13:28.010" v="3669" actId="1036"/>
          <ac:spMkLst>
            <pc:docMk/>
            <pc:sldMk cId="387464473" sldId="302"/>
            <ac:spMk id="3" creationId="{212081E4-07F6-C689-2ACC-B6CADD634983}"/>
          </ac:spMkLst>
        </pc:spChg>
        <pc:picChg chg="add del mod">
          <ac:chgData name="Jefferson Passerini" userId="ec684a97d9b6a829" providerId="LiveId" clId="{DA8C7B24-D34C-45F8-A7E3-D30DEA821D29}" dt="2024-04-18T15:15:51.683" v="3883" actId="478"/>
          <ac:picMkLst>
            <pc:docMk/>
            <pc:sldMk cId="387464473" sldId="302"/>
            <ac:picMk id="6" creationId="{05735F90-AA57-79E5-6731-D95165D1CFBB}"/>
          </ac:picMkLst>
        </pc:picChg>
        <pc:picChg chg="add mod">
          <ac:chgData name="Jefferson Passerini" userId="ec684a97d9b6a829" providerId="LiveId" clId="{DA8C7B24-D34C-45F8-A7E3-D30DEA821D29}" dt="2024-04-18T15:15:58.230" v="3886" actId="14100"/>
          <ac:picMkLst>
            <pc:docMk/>
            <pc:sldMk cId="387464473" sldId="302"/>
            <ac:picMk id="8" creationId="{87D3195E-E9BC-BF68-B210-B2917231A780}"/>
          </ac:picMkLst>
        </pc:picChg>
      </pc:sldChg>
      <pc:sldChg chg="addSp modSp add mod">
        <pc:chgData name="Jefferson Passerini" userId="ec684a97d9b6a829" providerId="LiveId" clId="{DA8C7B24-D34C-45F8-A7E3-D30DEA821D29}" dt="2024-04-18T16:19:11.058" v="4571" actId="1076"/>
        <pc:sldMkLst>
          <pc:docMk/>
          <pc:sldMk cId="2578431196" sldId="303"/>
        </pc:sldMkLst>
        <pc:spChg chg="mod">
          <ac:chgData name="Jefferson Passerini" userId="ec684a97d9b6a829" providerId="LiveId" clId="{DA8C7B24-D34C-45F8-A7E3-D30DEA821D29}" dt="2024-04-18T15:13:43.237" v="3696" actId="20577"/>
          <ac:spMkLst>
            <pc:docMk/>
            <pc:sldMk cId="2578431196" sldId="30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6:19:02.133" v="4569" actId="113"/>
          <ac:spMkLst>
            <pc:docMk/>
            <pc:sldMk cId="2578431196" sldId="303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19:11.058" v="4571" actId="1076"/>
          <ac:spMkLst>
            <pc:docMk/>
            <pc:sldMk cId="2578431196" sldId="303"/>
            <ac:spMk id="9" creationId="{9BD22AD3-394C-802E-3AB0-785C6E45D314}"/>
          </ac:spMkLst>
        </pc:spChg>
        <pc:picChg chg="add mod">
          <ac:chgData name="Jefferson Passerini" userId="ec684a97d9b6a829" providerId="LiveId" clId="{DA8C7B24-D34C-45F8-A7E3-D30DEA821D29}" dt="2024-04-18T16:14:41.840" v="4268" actId="1076"/>
          <ac:picMkLst>
            <pc:docMk/>
            <pc:sldMk cId="2578431196" sldId="303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16:17.892" v="4471" actId="1076"/>
          <ac:picMkLst>
            <pc:docMk/>
            <pc:sldMk cId="2578431196" sldId="303"/>
            <ac:picMk id="8" creationId="{8EFF415D-6A3B-B51C-7705-BE2D31AE2E49}"/>
          </ac:picMkLst>
        </pc:picChg>
      </pc:sldChg>
      <pc:sldChg chg="addSp delSp modSp add mod">
        <pc:chgData name="Jefferson Passerini" userId="ec684a97d9b6a829" providerId="LiveId" clId="{DA8C7B24-D34C-45F8-A7E3-D30DEA821D29}" dt="2024-04-18T15:20:02.073" v="4263" actId="1076"/>
        <pc:sldMkLst>
          <pc:docMk/>
          <pc:sldMk cId="3348194972" sldId="304"/>
        </pc:sldMkLst>
        <pc:spChg chg="mod">
          <ac:chgData name="Jefferson Passerini" userId="ec684a97d9b6a829" providerId="LiveId" clId="{DA8C7B24-D34C-45F8-A7E3-D30DEA821D29}" dt="2024-04-18T15:17:57.199" v="4031" actId="14100"/>
          <ac:spMkLst>
            <pc:docMk/>
            <pc:sldMk cId="3348194972" sldId="304"/>
            <ac:spMk id="2" creationId="{0D533B15-C5E1-B644-0939-81B376C7E634}"/>
          </ac:spMkLst>
        </pc:spChg>
        <pc:spChg chg="add mod">
          <ac:chgData name="Jefferson Passerini" userId="ec684a97d9b6a829" providerId="LiveId" clId="{DA8C7B24-D34C-45F8-A7E3-D30DEA821D29}" dt="2024-04-18T15:19:57.609" v="4261" actId="1076"/>
          <ac:spMkLst>
            <pc:docMk/>
            <pc:sldMk cId="3348194972" sldId="304"/>
            <ac:spMk id="10" creationId="{E1D98700-4538-5D1B-2CCE-8C8CBBC41357}"/>
          </ac:spMkLst>
        </pc:spChg>
        <pc:picChg chg="add mod">
          <ac:chgData name="Jefferson Passerini" userId="ec684a97d9b6a829" providerId="LiveId" clId="{DA8C7B24-D34C-45F8-A7E3-D30DEA821D29}" dt="2024-04-18T15:20:00.499" v="4262" actId="1076"/>
          <ac:picMkLst>
            <pc:docMk/>
            <pc:sldMk cId="3348194972" sldId="304"/>
            <ac:picMk id="6" creationId="{8C869062-9117-1257-E879-B1CE676AEA2E}"/>
          </ac:picMkLst>
        </pc:picChg>
        <pc:picChg chg="del">
          <ac:chgData name="Jefferson Passerini" userId="ec684a97d9b6a829" providerId="LiveId" clId="{DA8C7B24-D34C-45F8-A7E3-D30DEA821D29}" dt="2024-04-18T15:16:52.559" v="4019" actId="478"/>
          <ac:picMkLst>
            <pc:docMk/>
            <pc:sldMk cId="3348194972" sldId="304"/>
            <ac:picMk id="8" creationId="{87D3195E-E9BC-BF68-B210-B2917231A780}"/>
          </ac:picMkLst>
        </pc:picChg>
        <pc:picChg chg="add mod">
          <ac:chgData name="Jefferson Passerini" userId="ec684a97d9b6a829" providerId="LiveId" clId="{DA8C7B24-D34C-45F8-A7E3-D30DEA821D29}" dt="2024-04-18T15:20:02.073" v="4263" actId="1076"/>
          <ac:picMkLst>
            <pc:docMk/>
            <pc:sldMk cId="3348194972" sldId="304"/>
            <ac:picMk id="9" creationId="{7F12723E-A6A0-BF46-A7D3-FABEAB00FB9F}"/>
          </ac:picMkLst>
        </pc:picChg>
      </pc:sldChg>
      <pc:sldChg chg="modSp add ord">
        <pc:chgData name="Jefferson Passerini" userId="ec684a97d9b6a829" providerId="LiveId" clId="{DA8C7B24-D34C-45F8-A7E3-D30DEA821D29}" dt="2024-04-18T16:16:41.106" v="4493" actId="20577"/>
        <pc:sldMkLst>
          <pc:docMk/>
          <pc:sldMk cId="3215831553" sldId="305"/>
        </pc:sldMkLst>
        <pc:spChg chg="mod">
          <ac:chgData name="Jefferson Passerini" userId="ec684a97d9b6a829" providerId="LiveId" clId="{DA8C7B24-D34C-45F8-A7E3-D30DEA821D29}" dt="2024-04-18T16:16:41.106" v="4493" actId="20577"/>
          <ac:spMkLst>
            <pc:docMk/>
            <pc:sldMk cId="3215831553" sldId="30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DA8C7B24-D34C-45F8-A7E3-D30DEA821D29}" dt="2024-04-18T16:16:51.026" v="4502" actId="20577"/>
        <pc:sldMkLst>
          <pc:docMk/>
          <pc:sldMk cId="622242583" sldId="306"/>
        </pc:sldMkLst>
        <pc:spChg chg="mod">
          <ac:chgData name="Jefferson Passerini" userId="ec684a97d9b6a829" providerId="LiveId" clId="{DA8C7B24-D34C-45F8-A7E3-D30DEA821D29}" dt="2024-04-18T16:16:51.026" v="4502" actId="20577"/>
          <ac:spMkLst>
            <pc:docMk/>
            <pc:sldMk cId="622242583" sldId="306"/>
            <ac:spMk id="2" creationId="{2E243026-E16F-9CDD-AE56-CF691B008A41}"/>
          </ac:spMkLst>
        </pc:spChg>
      </pc:sldChg>
      <pc:sldChg chg="addSp modSp add mod">
        <pc:chgData name="Jefferson Passerini" userId="ec684a97d9b6a829" providerId="LiveId" clId="{DA8C7B24-D34C-45F8-A7E3-D30DEA821D29}" dt="2024-04-18T16:24:24.649" v="4871" actId="14100"/>
        <pc:sldMkLst>
          <pc:docMk/>
          <pc:sldMk cId="3771002676" sldId="307"/>
        </pc:sldMkLst>
        <pc:spChg chg="add mod">
          <ac:chgData name="Jefferson Passerini" userId="ec684a97d9b6a829" providerId="LiveId" clId="{DA8C7B24-D34C-45F8-A7E3-D30DEA821D29}" dt="2024-04-18T16:18:07.306" v="4564" actId="207"/>
          <ac:spMkLst>
            <pc:docMk/>
            <pc:sldMk cId="3771002676" sldId="307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7:45.847" v="4560" actId="1076"/>
          <ac:spMkLst>
            <pc:docMk/>
            <pc:sldMk cId="3771002676" sldId="307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24.649" v="4871" actId="14100"/>
          <ac:spMkLst>
            <pc:docMk/>
            <pc:sldMk cId="3771002676" sldId="307"/>
            <ac:spMk id="10" creationId="{16182083-9753-ECA4-E7F2-031468497E66}"/>
          </ac:spMkLst>
        </pc:spChg>
        <pc:picChg chg="mod">
          <ac:chgData name="Jefferson Passerini" userId="ec684a97d9b6a829" providerId="LiveId" clId="{DA8C7B24-D34C-45F8-A7E3-D30DEA821D29}" dt="2024-04-18T16:17:36.623" v="4557" actId="1076"/>
          <ac:picMkLst>
            <pc:docMk/>
            <pc:sldMk cId="3771002676" sldId="307"/>
            <ac:picMk id="5" creationId="{78DC8BAA-2281-76A2-E368-39F5E984AD2D}"/>
          </ac:picMkLst>
        </pc:picChg>
        <pc:picChg chg="mod">
          <ac:chgData name="Jefferson Passerini" userId="ec684a97d9b6a829" providerId="LiveId" clId="{DA8C7B24-D34C-45F8-A7E3-D30DEA821D29}" dt="2024-04-18T16:17:41.223" v="4559" actId="1076"/>
          <ac:picMkLst>
            <pc:docMk/>
            <pc:sldMk cId="3771002676" sldId="307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18:42.540" v="4568" actId="1076"/>
          <ac:picMkLst>
            <pc:docMk/>
            <pc:sldMk cId="3771002676" sldId="307"/>
            <ac:picMk id="9" creationId="{C81F2640-C2F2-7CBF-EBB1-3871E29BC0FB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11.030" v="4866"/>
        <pc:sldMkLst>
          <pc:docMk/>
          <pc:sldMk cId="2124014285" sldId="308"/>
        </pc:sldMkLst>
        <pc:spChg chg="mod">
          <ac:chgData name="Jefferson Passerini" userId="ec684a97d9b6a829" providerId="LiveId" clId="{DA8C7B24-D34C-45F8-A7E3-D30DEA821D29}" dt="2024-04-18T16:20:01.088" v="4661" actId="14100"/>
          <ac:spMkLst>
            <pc:docMk/>
            <pc:sldMk cId="2124014285" sldId="308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9:52.072" v="4657" actId="20577"/>
          <ac:spMkLst>
            <pc:docMk/>
            <pc:sldMk cId="2124014285" sldId="308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11.030" v="4866"/>
          <ac:spMkLst>
            <pc:docMk/>
            <pc:sldMk cId="2124014285" sldId="308"/>
            <ac:spMk id="11" creationId="{CE2D24D1-5E99-580E-990F-082996832161}"/>
          </ac:spMkLst>
        </pc:spChg>
        <pc:picChg chg="del mod">
          <ac:chgData name="Jefferson Passerini" userId="ec684a97d9b6a829" providerId="LiveId" clId="{DA8C7B24-D34C-45F8-A7E3-D30DEA821D29}" dt="2024-04-18T16:19:55.816" v="4659" actId="478"/>
          <ac:picMkLst>
            <pc:docMk/>
            <pc:sldMk cId="2124014285" sldId="308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20:24.726" v="4664" actId="14100"/>
          <ac:picMkLst>
            <pc:docMk/>
            <pc:sldMk cId="2124014285" sldId="308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8.630" v="4865"/>
        <pc:sldMkLst>
          <pc:docMk/>
          <pc:sldMk cId="2384361358" sldId="309"/>
        </pc:sldMkLst>
        <pc:spChg chg="add mod">
          <ac:chgData name="Jefferson Passerini" userId="ec684a97d9b6a829" providerId="LiveId" clId="{DA8C7B24-D34C-45F8-A7E3-D30DEA821D29}" dt="2024-04-18T16:24:08.630" v="4865"/>
          <ac:spMkLst>
            <pc:docMk/>
            <pc:sldMk cId="2384361358" sldId="309"/>
            <ac:spMk id="11" creationId="{FB516226-1C5D-BF05-6701-075290A6C05A}"/>
          </ac:spMkLst>
        </pc:spChg>
        <pc:picChg chg="add mod">
          <ac:chgData name="Jefferson Passerini" userId="ec684a97d9b6a829" providerId="LiveId" clId="{DA8C7B24-D34C-45F8-A7E3-D30DEA821D29}" dt="2024-04-18T16:20:52.308" v="4669" actId="14100"/>
          <ac:picMkLst>
            <pc:docMk/>
            <pc:sldMk cId="2384361358" sldId="309"/>
            <ac:picMk id="9" creationId="{2BB94AF6-BA7A-DB07-A3BD-E0AEF5E49F4D}"/>
          </ac:picMkLst>
        </pc:picChg>
        <pc:picChg chg="del">
          <ac:chgData name="Jefferson Passerini" userId="ec684a97d9b6a829" providerId="LiveId" clId="{DA8C7B24-D34C-45F8-A7E3-D30DEA821D29}" dt="2024-04-18T16:20:31.390" v="4666" actId="478"/>
          <ac:picMkLst>
            <pc:docMk/>
            <pc:sldMk cId="2384361358" sldId="309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6.026" v="4864" actId="14100"/>
        <pc:sldMkLst>
          <pc:docMk/>
          <pc:sldMk cId="697114383" sldId="310"/>
        </pc:sldMkLst>
        <pc:spChg chg="add mod">
          <ac:chgData name="Jefferson Passerini" userId="ec684a97d9b6a829" providerId="LiveId" clId="{DA8C7B24-D34C-45F8-A7E3-D30DEA821D29}" dt="2024-04-18T16:24:06.026" v="4864" actId="14100"/>
          <ac:spMkLst>
            <pc:docMk/>
            <pc:sldMk cId="697114383" sldId="310"/>
            <ac:spMk id="11" creationId="{F83DC28C-7F10-9959-6E72-B02280E6CB5C}"/>
          </ac:spMkLst>
        </pc:spChg>
        <pc:picChg chg="del">
          <ac:chgData name="Jefferson Passerini" userId="ec684a97d9b6a829" providerId="LiveId" clId="{DA8C7B24-D34C-45F8-A7E3-D30DEA821D29}" dt="2024-04-18T16:21:04.788" v="4671" actId="478"/>
          <ac:picMkLst>
            <pc:docMk/>
            <pc:sldMk cId="697114383" sldId="310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21:32.562" v="4674" actId="14100"/>
          <ac:picMkLst>
            <pc:docMk/>
            <pc:sldMk cId="697114383" sldId="310"/>
            <ac:picMk id="10" creationId="{8FBA6E31-EC46-5067-75A4-9364DDAA81F5}"/>
          </ac:picMkLst>
        </pc:picChg>
      </pc:sldChg>
      <pc:sldChg chg="addSp delSp modSp add mod">
        <pc:chgData name="Jefferson Passerini" userId="ec684a97d9b6a829" providerId="LiveId" clId="{DA8C7B24-D34C-45F8-A7E3-D30DEA821D29}" dt="2024-04-18T16:25:44.077" v="4889" actId="14100"/>
        <pc:sldMkLst>
          <pc:docMk/>
          <pc:sldMk cId="2877719028" sldId="311"/>
        </pc:sldMkLst>
        <pc:spChg chg="mod">
          <ac:chgData name="Jefferson Passerini" userId="ec684a97d9b6a829" providerId="LiveId" clId="{DA8C7B24-D34C-45F8-A7E3-D30DEA821D29}" dt="2024-04-18T16:25:44.077" v="4889" actId="14100"/>
          <ac:spMkLst>
            <pc:docMk/>
            <pc:sldMk cId="2877719028" sldId="311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4:54.091" v="4877" actId="27636"/>
          <ac:spMkLst>
            <pc:docMk/>
            <pc:sldMk cId="2877719028" sldId="311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3:52.011" v="4860" actId="14100"/>
          <ac:spMkLst>
            <pc:docMk/>
            <pc:sldMk cId="2877719028" sldId="311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3:27.957" v="4855" actId="1076"/>
          <ac:picMkLst>
            <pc:docMk/>
            <pc:sldMk cId="2877719028" sldId="311"/>
            <ac:picMk id="5" creationId="{78DC8BAA-2281-76A2-E368-39F5E984AD2D}"/>
          </ac:picMkLst>
        </pc:picChg>
        <pc:picChg chg="del">
          <ac:chgData name="Jefferson Passerini" userId="ec684a97d9b6a829" providerId="LiveId" clId="{DA8C7B24-D34C-45F8-A7E3-D30DEA821D29}" dt="2024-04-18T16:23:12.301" v="4822" actId="478"/>
          <ac:picMkLst>
            <pc:docMk/>
            <pc:sldMk cId="2877719028" sldId="311"/>
            <ac:picMk id="10" creationId="{8FBA6E31-EC46-5067-75A4-9364DDAA81F5}"/>
          </ac:picMkLst>
        </pc:picChg>
        <pc:picChg chg="add mod">
          <ac:chgData name="Jefferson Passerini" userId="ec684a97d9b6a829" providerId="LiveId" clId="{DA8C7B24-D34C-45F8-A7E3-D30DEA821D29}" dt="2024-04-18T16:24:56.167" v="4878" actId="1076"/>
          <ac:picMkLst>
            <pc:docMk/>
            <pc:sldMk cId="2877719028" sldId="311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6:48.354" v="4940" actId="1076"/>
        <pc:sldMkLst>
          <pc:docMk/>
          <pc:sldMk cId="3559713515" sldId="312"/>
        </pc:sldMkLst>
        <pc:spChg chg="mod">
          <ac:chgData name="Jefferson Passerini" userId="ec684a97d9b6a829" providerId="LiveId" clId="{DA8C7B24-D34C-45F8-A7E3-D30DEA821D29}" dt="2024-04-18T16:25:33.374" v="4887" actId="14100"/>
          <ac:spMkLst>
            <pc:docMk/>
            <pc:sldMk cId="3559713515" sldId="312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6:23.867" v="4937" actId="20577"/>
          <ac:spMkLst>
            <pc:docMk/>
            <pc:sldMk cId="3559713515" sldId="312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6:25:26.518" v="4885" actId="1038"/>
          <ac:spMkLst>
            <pc:docMk/>
            <pc:sldMk cId="3559713515" sldId="312"/>
            <ac:spMk id="7" creationId="{C2D0CAF2-3305-B6AC-0282-924353E200DE}"/>
          </ac:spMkLst>
        </pc:spChg>
        <pc:picChg chg="add mod">
          <ac:chgData name="Jefferson Passerini" userId="ec684a97d9b6a829" providerId="LiveId" clId="{DA8C7B24-D34C-45F8-A7E3-D30DEA821D29}" dt="2024-04-18T16:26:48.354" v="4940" actId="1076"/>
          <ac:picMkLst>
            <pc:docMk/>
            <pc:sldMk cId="3559713515" sldId="312"/>
            <ac:picMk id="10" creationId="{71DCFD56-1C65-3AAE-581F-DA2CA62F826C}"/>
          </ac:picMkLst>
        </pc:picChg>
        <pc:picChg chg="del">
          <ac:chgData name="Jefferson Passerini" userId="ec684a97d9b6a829" providerId="LiveId" clId="{DA8C7B24-D34C-45F8-A7E3-D30DEA821D29}" dt="2024-04-18T16:26:27.611" v="4938" actId="478"/>
          <ac:picMkLst>
            <pc:docMk/>
            <pc:sldMk cId="3559713515" sldId="312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7:09.305" v="4944" actId="1076"/>
        <pc:sldMkLst>
          <pc:docMk/>
          <pc:sldMk cId="3335204688" sldId="313"/>
        </pc:sldMkLst>
        <pc:picChg chg="del">
          <ac:chgData name="Jefferson Passerini" userId="ec684a97d9b6a829" providerId="LiveId" clId="{DA8C7B24-D34C-45F8-A7E3-D30DEA821D29}" dt="2024-04-18T16:26:53.225" v="4942" actId="478"/>
          <ac:picMkLst>
            <pc:docMk/>
            <pc:sldMk cId="3335204688" sldId="313"/>
            <ac:picMk id="10" creationId="{71DCFD56-1C65-3AAE-581F-DA2CA62F826C}"/>
          </ac:picMkLst>
        </pc:picChg>
        <pc:picChg chg="add mod">
          <ac:chgData name="Jefferson Passerini" userId="ec684a97d9b6a829" providerId="LiveId" clId="{DA8C7B24-D34C-45F8-A7E3-D30DEA821D29}" dt="2024-04-18T16:27:09.305" v="4944" actId="1076"/>
          <ac:picMkLst>
            <pc:docMk/>
            <pc:sldMk cId="3335204688" sldId="313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9:17.506" v="5007" actId="1076"/>
        <pc:sldMkLst>
          <pc:docMk/>
          <pc:sldMk cId="1122787613" sldId="314"/>
        </pc:sldMkLst>
        <pc:spChg chg="mod">
          <ac:chgData name="Jefferson Passerini" userId="ec684a97d9b6a829" providerId="LiveId" clId="{DA8C7B24-D34C-45F8-A7E3-D30DEA821D29}" dt="2024-04-18T16:27:19.288" v="4950" actId="1036"/>
          <ac:spMkLst>
            <pc:docMk/>
            <pc:sldMk cId="1122787613" sldId="314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7:27.736" v="4972" actId="20577"/>
          <ac:spMkLst>
            <pc:docMk/>
            <pc:sldMk cId="1122787613" sldId="314"/>
            <ac:spMk id="6" creationId="{1BF2CCAB-7606-1117-58CD-61645FF914B1}"/>
          </ac:spMkLst>
        </pc:spChg>
        <pc:spChg chg="del">
          <ac:chgData name="Jefferson Passerini" userId="ec684a97d9b6a829" providerId="LiveId" clId="{DA8C7B24-D34C-45F8-A7E3-D30DEA821D29}" dt="2024-04-18T16:27:22.192" v="4951" actId="478"/>
          <ac:spMkLst>
            <pc:docMk/>
            <pc:sldMk cId="1122787613" sldId="314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9:17.506" v="5007" actId="1076"/>
          <ac:picMkLst>
            <pc:docMk/>
            <pc:sldMk cId="1122787613" sldId="314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14.737" v="5006" actId="1076"/>
          <ac:picMkLst>
            <pc:docMk/>
            <pc:sldMk cId="1122787613" sldId="314"/>
            <ac:picMk id="10" creationId="{EA406F97-1ECE-D3F0-0ED9-9FFD355EA679}"/>
          </ac:picMkLst>
        </pc:picChg>
        <pc:picChg chg="del">
          <ac:chgData name="Jefferson Passerini" userId="ec684a97d9b6a829" providerId="LiveId" clId="{DA8C7B24-D34C-45F8-A7E3-D30DEA821D29}" dt="2024-04-18T16:27:29.871" v="4973" actId="478"/>
          <ac:picMkLst>
            <pc:docMk/>
            <pc:sldMk cId="1122787613" sldId="314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30:04.207" v="5019" actId="1076"/>
        <pc:sldMkLst>
          <pc:docMk/>
          <pc:sldMk cId="3785920978" sldId="315"/>
        </pc:sldMkLst>
        <pc:spChg chg="del">
          <ac:chgData name="Jefferson Passerini" userId="ec684a97d9b6a829" providerId="LiveId" clId="{DA8C7B24-D34C-45F8-A7E3-D30DEA821D29}" dt="2024-04-18T16:29:48.112" v="5010" actId="478"/>
          <ac:spMkLst>
            <pc:docMk/>
            <pc:sldMk cId="3785920978" sldId="315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9:56.184" v="5014" actId="14100"/>
          <ac:spMkLst>
            <pc:docMk/>
            <pc:sldMk cId="3785920978" sldId="315"/>
            <ac:spMk id="6" creationId="{1BF2CCAB-7606-1117-58CD-61645FF914B1}"/>
          </ac:spMkLst>
        </pc:spChg>
        <pc:picChg chg="del">
          <ac:chgData name="Jefferson Passerini" userId="ec684a97d9b6a829" providerId="LiveId" clId="{DA8C7B24-D34C-45F8-A7E3-D30DEA821D29}" dt="2024-04-18T16:28:09.037" v="4977" actId="478"/>
          <ac:picMkLst>
            <pc:docMk/>
            <pc:sldMk cId="3785920978" sldId="315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58.455" v="5016" actId="1076"/>
          <ac:picMkLst>
            <pc:docMk/>
            <pc:sldMk cId="3785920978" sldId="315"/>
            <ac:picMk id="7" creationId="{3846E793-A461-84A0-87E9-9FEBE59DB710}"/>
          </ac:picMkLst>
        </pc:picChg>
        <pc:picChg chg="del">
          <ac:chgData name="Jefferson Passerini" userId="ec684a97d9b6a829" providerId="LiveId" clId="{DA8C7B24-D34C-45F8-A7E3-D30DEA821D29}" dt="2024-04-18T16:28:09.717" v="4978" actId="478"/>
          <ac:picMkLst>
            <pc:docMk/>
            <pc:sldMk cId="3785920978" sldId="315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29:57.447" v="5015" actId="1076"/>
          <ac:picMkLst>
            <pc:docMk/>
            <pc:sldMk cId="3785920978" sldId="315"/>
            <ac:picMk id="9" creationId="{953B6812-BDA3-BBC4-1729-BAA8452D16E2}"/>
          </ac:picMkLst>
        </pc:picChg>
        <pc:picChg chg="add mod">
          <ac:chgData name="Jefferson Passerini" userId="ec684a97d9b6a829" providerId="LiveId" clId="{DA8C7B24-D34C-45F8-A7E3-D30DEA821D29}" dt="2024-04-18T16:30:04.207" v="5019" actId="1076"/>
          <ac:picMkLst>
            <pc:docMk/>
            <pc:sldMk cId="3785920978" sldId="315"/>
            <ac:picMk id="11" creationId="{82ABF1F8-5D3D-BBB2-8FD8-9EDADDAD4910}"/>
          </ac:picMkLst>
        </pc:picChg>
      </pc:sldChg>
      <pc:sldChg chg="addSp delSp modSp mod">
        <pc:chgData name="Jefferson Passerini" userId="ec684a97d9b6a829" providerId="LiveId" clId="{DA8C7B24-D34C-45F8-A7E3-D30DEA821D29}" dt="2024-04-18T17:02:32.718" v="5101" actId="1076"/>
        <pc:sldMkLst>
          <pc:docMk/>
          <pc:sldMk cId="820543175" sldId="316"/>
        </pc:sldMkLst>
        <pc:spChg chg="mod">
          <ac:chgData name="Jefferson Passerini" userId="ec684a97d9b6a829" providerId="LiveId" clId="{DA8C7B24-D34C-45F8-A7E3-D30DEA821D29}" dt="2024-04-18T16:30:45.213" v="5035" actId="20577"/>
          <ac:spMkLst>
            <pc:docMk/>
            <pc:sldMk cId="820543175" sldId="316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7:02:32.718" v="5101" actId="1076"/>
          <ac:spMkLst>
            <pc:docMk/>
            <pc:sldMk cId="820543175" sldId="316"/>
            <ac:spMk id="9" creationId="{9BD22AD3-394C-802E-3AB0-785C6E45D314}"/>
          </ac:spMkLst>
        </pc:spChg>
        <pc:picChg chg="add mod ord">
          <ac:chgData name="Jefferson Passerini" userId="ec684a97d9b6a829" providerId="LiveId" clId="{DA8C7B24-D34C-45F8-A7E3-D30DEA821D29}" dt="2024-04-18T17:02:29.749" v="5100" actId="1076"/>
          <ac:picMkLst>
            <pc:docMk/>
            <pc:sldMk cId="820543175" sldId="316"/>
            <ac:picMk id="7" creationId="{E5DE4C33-158B-107A-A1BE-2EB1A989F975}"/>
          </ac:picMkLst>
        </pc:picChg>
        <pc:picChg chg="del">
          <ac:chgData name="Jefferson Passerini" userId="ec684a97d9b6a829" providerId="LiveId" clId="{DA8C7B24-D34C-45F8-A7E3-D30DEA821D29}" dt="2024-04-18T17:02:16.720" v="5094" actId="478"/>
          <ac:picMkLst>
            <pc:docMk/>
            <pc:sldMk cId="820543175" sldId="316"/>
            <ac:picMk id="8" creationId="{8EFF415D-6A3B-B51C-7705-BE2D31AE2E49}"/>
          </ac:picMkLst>
        </pc:picChg>
      </pc:sldChg>
      <pc:sldChg chg="addSp delSp modSp mod">
        <pc:chgData name="Jefferson Passerini" userId="ec684a97d9b6a829" providerId="LiveId" clId="{DA8C7B24-D34C-45F8-A7E3-D30DEA821D29}" dt="2024-04-18T17:02:58.253" v="5109" actId="1035"/>
        <pc:sldMkLst>
          <pc:docMk/>
          <pc:sldMk cId="316481923" sldId="317"/>
        </pc:sldMkLst>
        <pc:spChg chg="mod">
          <ac:chgData name="Jefferson Passerini" userId="ec684a97d9b6a829" providerId="LiveId" clId="{DA8C7B24-D34C-45F8-A7E3-D30DEA821D29}" dt="2024-04-18T17:02:58.253" v="5109" actId="1035"/>
          <ac:spMkLst>
            <pc:docMk/>
            <pc:sldMk cId="316481923" sldId="317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2:47.966" v="5106" actId="14100"/>
          <ac:picMkLst>
            <pc:docMk/>
            <pc:sldMk cId="316481923" sldId="317"/>
            <ac:picMk id="7" creationId="{3B49F67C-5633-74FA-2C9B-F83E36B1FA3F}"/>
          </ac:picMkLst>
        </pc:picChg>
        <pc:picChg chg="del">
          <ac:chgData name="Jefferson Passerini" userId="ec684a97d9b6a829" providerId="LiveId" clId="{DA8C7B24-D34C-45F8-A7E3-D30DEA821D29}" dt="2024-04-18T17:02:38.190" v="5102" actId="478"/>
          <ac:picMkLst>
            <pc:docMk/>
            <pc:sldMk cId="316481923" sldId="317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4:58.711" v="5036" actId="478"/>
          <ac:picMkLst>
            <pc:docMk/>
            <pc:sldMk cId="316481923" sldId="317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35:39.253" v="5040" actId="1076"/>
          <ac:picMkLst>
            <pc:docMk/>
            <pc:sldMk cId="316481923" sldId="317"/>
            <ac:picMk id="11" creationId="{23BCBE86-3B21-732E-0CB8-27F430527D3D}"/>
          </ac:picMkLst>
        </pc:picChg>
      </pc:sldChg>
      <pc:sldChg chg="addSp delSp modSp mod">
        <pc:chgData name="Jefferson Passerini" userId="ec684a97d9b6a829" providerId="LiveId" clId="{DA8C7B24-D34C-45F8-A7E3-D30DEA821D29}" dt="2024-04-18T17:03:24.843" v="5116" actId="1076"/>
        <pc:sldMkLst>
          <pc:docMk/>
          <pc:sldMk cId="195450161" sldId="318"/>
        </pc:sldMkLst>
        <pc:spChg chg="mod">
          <ac:chgData name="Jefferson Passerini" userId="ec684a97d9b6a829" providerId="LiveId" clId="{DA8C7B24-D34C-45F8-A7E3-D30DEA821D29}" dt="2024-04-18T17:03:24.843" v="5116" actId="1076"/>
          <ac:spMkLst>
            <pc:docMk/>
            <pc:sldMk cId="195450161" sldId="318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3:20.524" v="5115" actId="1076"/>
          <ac:picMkLst>
            <pc:docMk/>
            <pc:sldMk cId="195450161" sldId="318"/>
            <ac:picMk id="7" creationId="{1809EB43-6578-FF3F-4B75-3C241302790D}"/>
          </ac:picMkLst>
        </pc:picChg>
        <pc:picChg chg="del">
          <ac:chgData name="Jefferson Passerini" userId="ec684a97d9b6a829" providerId="LiveId" clId="{DA8C7B24-D34C-45F8-A7E3-D30DEA821D29}" dt="2024-04-18T17:03:09.210" v="5110" actId="478"/>
          <ac:picMkLst>
            <pc:docMk/>
            <pc:sldMk cId="195450161" sldId="318"/>
            <ac:picMk id="8" creationId="{8EFF415D-6A3B-B51C-7705-BE2D31AE2E49}"/>
          </ac:picMkLst>
        </pc:picChg>
        <pc:picChg chg="add del mod">
          <ac:chgData name="Jefferson Passerini" userId="ec684a97d9b6a829" providerId="LiveId" clId="{DA8C7B24-D34C-45F8-A7E3-D30DEA821D29}" dt="2024-04-18T16:38:38.579" v="5047" actId="478"/>
          <ac:picMkLst>
            <pc:docMk/>
            <pc:sldMk cId="195450161" sldId="318"/>
            <ac:picMk id="9" creationId="{3F3DBEC7-510D-D7E0-486F-9A262E6EF0E6}"/>
          </ac:picMkLst>
        </pc:picChg>
        <pc:picChg chg="del">
          <ac:chgData name="Jefferson Passerini" userId="ec684a97d9b6a829" providerId="LiveId" clId="{DA8C7B24-D34C-45F8-A7E3-D30DEA821D29}" dt="2024-04-18T16:37:02.408" v="5041" actId="478"/>
          <ac:picMkLst>
            <pc:docMk/>
            <pc:sldMk cId="195450161" sldId="318"/>
            <ac:picMk id="10" creationId="{38125096-16EC-85B1-1807-3DF93CD92026}"/>
          </ac:picMkLst>
        </pc:picChg>
        <pc:picChg chg="add mod">
          <ac:chgData name="Jefferson Passerini" userId="ec684a97d9b6a829" providerId="LiveId" clId="{DA8C7B24-D34C-45F8-A7E3-D30DEA821D29}" dt="2024-04-18T16:38:44.138" v="5051" actId="1076"/>
          <ac:picMkLst>
            <pc:docMk/>
            <pc:sldMk cId="195450161" sldId="318"/>
            <ac:picMk id="13" creationId="{2566DC3E-B9B3-EEA4-6A6D-585E8E96FD93}"/>
          </ac:picMkLst>
        </pc:picChg>
      </pc:sldChg>
      <pc:sldChg chg="addSp delSp modSp mod">
        <pc:chgData name="Jefferson Passerini" userId="ec684a97d9b6a829" providerId="LiveId" clId="{DA8C7B24-D34C-45F8-A7E3-D30DEA821D29}" dt="2024-04-18T17:03:36.741" v="5119"/>
        <pc:sldMkLst>
          <pc:docMk/>
          <pc:sldMk cId="2486094153" sldId="319"/>
        </pc:sldMkLst>
        <pc:spChg chg="del">
          <ac:chgData name="Jefferson Passerini" userId="ec684a97d9b6a829" providerId="LiveId" clId="{DA8C7B24-D34C-45F8-A7E3-D30DEA821D29}" dt="2024-04-18T17:03:35.675" v="5118" actId="478"/>
          <ac:spMkLst>
            <pc:docMk/>
            <pc:sldMk cId="2486094153" sldId="319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36.741" v="5119"/>
          <ac:spMkLst>
            <pc:docMk/>
            <pc:sldMk cId="2486094153" sldId="319"/>
            <ac:spMk id="9" creationId="{BC71D4D7-BC7F-6BC4-8234-6F67CBFEF5FC}"/>
          </ac:spMkLst>
        </pc:spChg>
        <pc:picChg chg="add mod">
          <ac:chgData name="Jefferson Passerini" userId="ec684a97d9b6a829" providerId="LiveId" clId="{DA8C7B24-D34C-45F8-A7E3-D30DEA821D29}" dt="2024-04-18T17:03:36.741" v="5119"/>
          <ac:picMkLst>
            <pc:docMk/>
            <pc:sldMk cId="2486094153" sldId="319"/>
            <ac:picMk id="7" creationId="{45233686-6AFA-9145-3F7D-5FFB3913E0FD}"/>
          </ac:picMkLst>
        </pc:picChg>
        <pc:picChg chg="del">
          <ac:chgData name="Jefferson Passerini" userId="ec684a97d9b6a829" providerId="LiveId" clId="{DA8C7B24-D34C-45F8-A7E3-D30DEA821D29}" dt="2024-04-18T17:03:34.832" v="5117" actId="478"/>
          <ac:picMkLst>
            <pc:docMk/>
            <pc:sldMk cId="2486094153" sldId="319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8:49.130" v="5052" actId="478"/>
          <ac:picMkLst>
            <pc:docMk/>
            <pc:sldMk cId="2486094153" sldId="319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40:53.748" v="5057" actId="1076"/>
          <ac:picMkLst>
            <pc:docMk/>
            <pc:sldMk cId="2486094153" sldId="319"/>
            <ac:picMk id="10" creationId="{CE1274FC-0BBC-43C1-C61F-4EE118CA5AE1}"/>
          </ac:picMkLst>
        </pc:picChg>
      </pc:sldChg>
      <pc:sldChg chg="addSp delSp modSp mod">
        <pc:chgData name="Jefferson Passerini" userId="ec684a97d9b6a829" providerId="LiveId" clId="{DA8C7B24-D34C-45F8-A7E3-D30DEA821D29}" dt="2024-04-18T17:03:43.687" v="5122"/>
        <pc:sldMkLst>
          <pc:docMk/>
          <pc:sldMk cId="3690888793" sldId="320"/>
        </pc:sldMkLst>
        <pc:spChg chg="del">
          <ac:chgData name="Jefferson Passerini" userId="ec684a97d9b6a829" providerId="LiveId" clId="{DA8C7B24-D34C-45F8-A7E3-D30DEA821D29}" dt="2024-04-18T17:03:42.420" v="5121" actId="478"/>
          <ac:spMkLst>
            <pc:docMk/>
            <pc:sldMk cId="3690888793" sldId="320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43.687" v="5122"/>
          <ac:spMkLst>
            <pc:docMk/>
            <pc:sldMk cId="3690888793" sldId="320"/>
            <ac:spMk id="10" creationId="{21015BB6-7D14-AF0B-4E9F-6C85B064141E}"/>
          </ac:spMkLst>
        </pc:spChg>
        <pc:picChg chg="add mod">
          <ac:chgData name="Jefferson Passerini" userId="ec684a97d9b6a829" providerId="LiveId" clId="{DA8C7B24-D34C-45F8-A7E3-D30DEA821D29}" dt="2024-04-18T17:03:43.687" v="5122"/>
          <ac:picMkLst>
            <pc:docMk/>
            <pc:sldMk cId="3690888793" sldId="320"/>
            <ac:picMk id="7" creationId="{92AD1D9C-7EE0-B06B-65E4-4D68EF9E5248}"/>
          </ac:picMkLst>
        </pc:picChg>
        <pc:picChg chg="del">
          <ac:chgData name="Jefferson Passerini" userId="ec684a97d9b6a829" providerId="LiveId" clId="{DA8C7B24-D34C-45F8-A7E3-D30DEA821D29}" dt="2024-04-18T17:03:39.963" v="5120" actId="478"/>
          <ac:picMkLst>
            <pc:docMk/>
            <pc:sldMk cId="3690888793" sldId="320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42:21.983" v="5063" actId="1076"/>
          <ac:picMkLst>
            <pc:docMk/>
            <pc:sldMk cId="3690888793" sldId="320"/>
            <ac:picMk id="9" creationId="{249A4F94-C04C-43B5-1319-DE318AA92E98}"/>
          </ac:picMkLst>
        </pc:picChg>
        <pc:picChg chg="del">
          <ac:chgData name="Jefferson Passerini" userId="ec684a97d9b6a829" providerId="LiveId" clId="{DA8C7B24-D34C-45F8-A7E3-D30DEA821D29}" dt="2024-04-18T16:42:14.328" v="5058" actId="478"/>
          <ac:picMkLst>
            <pc:docMk/>
            <pc:sldMk cId="3690888793" sldId="320"/>
            <ac:picMk id="10" creationId="{8FBA6E31-EC46-5067-75A4-9364DDAA81F5}"/>
          </ac:picMkLst>
        </pc:picChg>
      </pc:sldChg>
      <pc:sldChg chg="addSp delSp modSp mod">
        <pc:chgData name="Jefferson Passerini" userId="ec684a97d9b6a829" providerId="LiveId" clId="{DA8C7B24-D34C-45F8-A7E3-D30DEA821D29}" dt="2024-04-18T17:04:20.439" v="5131" actId="1076"/>
        <pc:sldMkLst>
          <pc:docMk/>
          <pc:sldMk cId="2242749303" sldId="321"/>
        </pc:sldMkLst>
        <pc:spChg chg="mod">
          <ac:chgData name="Jefferson Passerini" userId="ec684a97d9b6a829" providerId="LiveId" clId="{DA8C7B24-D34C-45F8-A7E3-D30DEA821D29}" dt="2024-04-18T17:04:20.439" v="5131" actId="1076"/>
          <ac:spMkLst>
            <pc:docMk/>
            <pc:sldMk cId="2242749303" sldId="321"/>
            <ac:spMk id="2" creationId="{43D50298-122A-B2CE-0F1F-EA8C66BD9C4B}"/>
          </ac:spMkLst>
        </pc:spChg>
        <pc:spChg chg="add del mod">
          <ac:chgData name="Jefferson Passerini" userId="ec684a97d9b6a829" providerId="LiveId" clId="{DA8C7B24-D34C-45F8-A7E3-D30DEA821D29}" dt="2024-04-18T17:04:06.826" v="5126" actId="478"/>
          <ac:spMkLst>
            <pc:docMk/>
            <pc:sldMk cId="2242749303" sldId="321"/>
            <ac:spMk id="11" creationId="{C9FDCE1F-F0C7-CEE9-AC60-8CE42D5C2DF3}"/>
          </ac:spMkLst>
        </pc:spChg>
        <pc:picChg chg="del">
          <ac:chgData name="Jefferson Passerini" userId="ec684a97d9b6a829" providerId="LiveId" clId="{DA8C7B24-D34C-45F8-A7E3-D30DEA821D29}" dt="2024-04-18T17:03:50.588" v="5123" actId="478"/>
          <ac:picMkLst>
            <pc:docMk/>
            <pc:sldMk cId="2242749303" sldId="321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7:04:16.344" v="5130" actId="1076"/>
          <ac:picMkLst>
            <pc:docMk/>
            <pc:sldMk cId="2242749303" sldId="321"/>
            <ac:picMk id="9" creationId="{13F1AEDB-6ECA-4724-275F-6906F5FD2049}"/>
          </ac:picMkLst>
        </pc:picChg>
        <pc:picChg chg="add mod">
          <ac:chgData name="Jefferson Passerini" userId="ec684a97d9b6a829" providerId="LiveId" clId="{DA8C7B24-D34C-45F8-A7E3-D30DEA821D29}" dt="2024-04-18T16:44:03.202" v="5069" actId="1076"/>
          <ac:picMkLst>
            <pc:docMk/>
            <pc:sldMk cId="2242749303" sldId="321"/>
            <ac:picMk id="10" creationId="{A7D06ADC-48A8-10B2-08FD-A70ECF21B4B7}"/>
          </ac:picMkLst>
        </pc:picChg>
        <pc:picChg chg="del">
          <ac:chgData name="Jefferson Passerini" userId="ec684a97d9b6a829" providerId="LiveId" clId="{DA8C7B24-D34C-45F8-A7E3-D30DEA821D29}" dt="2024-04-18T16:43:55.938" v="5064" actId="478"/>
          <ac:picMkLst>
            <pc:docMk/>
            <pc:sldMk cId="2242749303" sldId="321"/>
            <ac:picMk id="11" creationId="{87AF4C53-FCAE-5EF0-8797-F29E50B15FA3}"/>
          </ac:picMkLst>
        </pc:picChg>
      </pc:sldChg>
      <pc:sldChg chg="addSp delSp modSp mod">
        <pc:chgData name="Jefferson Passerini" userId="ec684a97d9b6a829" providerId="LiveId" clId="{DA8C7B24-D34C-45F8-A7E3-D30DEA821D29}" dt="2024-04-18T17:04:43.111" v="5154" actId="14100"/>
        <pc:sldMkLst>
          <pc:docMk/>
          <pc:sldMk cId="868859778" sldId="322"/>
        </pc:sldMkLst>
        <pc:spChg chg="del">
          <ac:chgData name="Jefferson Passerini" userId="ec684a97d9b6a829" providerId="LiveId" clId="{DA8C7B24-D34C-45F8-A7E3-D30DEA821D29}" dt="2024-04-18T17:04:31.001" v="5133" actId="478"/>
          <ac:spMkLst>
            <pc:docMk/>
            <pc:sldMk cId="868859778" sldId="322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43.111" v="5154" actId="14100"/>
          <ac:spMkLst>
            <pc:docMk/>
            <pc:sldMk cId="868859778" sldId="322"/>
            <ac:spMk id="10" creationId="{0BCF29F7-56A1-027C-EC76-A237F0E46808}"/>
          </ac:spMkLst>
        </pc:spChg>
        <pc:picChg chg="del">
          <ac:chgData name="Jefferson Passerini" userId="ec684a97d9b6a829" providerId="LiveId" clId="{DA8C7B24-D34C-45F8-A7E3-D30DEA821D29}" dt="2024-04-18T17:04:30.031" v="5132" actId="478"/>
          <ac:picMkLst>
            <pc:docMk/>
            <pc:sldMk cId="868859778" sldId="322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32.001" v="5134"/>
          <ac:picMkLst>
            <pc:docMk/>
            <pc:sldMk cId="868859778" sldId="322"/>
            <ac:picMk id="9" creationId="{29834FFA-DA1B-7D28-B056-817132131B84}"/>
          </ac:picMkLst>
        </pc:picChg>
        <pc:picChg chg="add del">
          <ac:chgData name="Jefferson Passerini" userId="ec684a97d9b6a829" providerId="LiveId" clId="{DA8C7B24-D34C-45F8-A7E3-D30DEA821D29}" dt="2024-04-18T16:46:51.761" v="5072" actId="478"/>
          <ac:picMkLst>
            <pc:docMk/>
            <pc:sldMk cId="868859778" sldId="322"/>
            <ac:picMk id="10" creationId="{71DCFD56-1C65-3AAE-581F-DA2CA62F826C}"/>
          </ac:picMkLst>
        </pc:picChg>
        <pc:picChg chg="add mod ord">
          <ac:chgData name="Jefferson Passerini" userId="ec684a97d9b6a829" providerId="LiveId" clId="{DA8C7B24-D34C-45F8-A7E3-D30DEA821D29}" dt="2024-04-18T16:47:01.687" v="5078" actId="167"/>
          <ac:picMkLst>
            <pc:docMk/>
            <pc:sldMk cId="868859778" sldId="322"/>
            <ac:picMk id="11" creationId="{302C3F85-B8D0-594E-6A3F-4851BDBF6B72}"/>
          </ac:picMkLst>
        </pc:picChg>
      </pc:sldChg>
      <pc:sldChg chg="addSp delSp modSp mod">
        <pc:chgData name="Jefferson Passerini" userId="ec684a97d9b6a829" providerId="LiveId" clId="{DA8C7B24-D34C-45F8-A7E3-D30DEA821D29}" dt="2024-04-18T17:04:53.789" v="5157"/>
        <pc:sldMkLst>
          <pc:docMk/>
          <pc:sldMk cId="3271141545" sldId="323"/>
        </pc:sldMkLst>
        <pc:spChg chg="del">
          <ac:chgData name="Jefferson Passerini" userId="ec684a97d9b6a829" providerId="LiveId" clId="{DA8C7B24-D34C-45F8-A7E3-D30DEA821D29}" dt="2024-04-18T17:04:52.584" v="5156" actId="478"/>
          <ac:spMkLst>
            <pc:docMk/>
            <pc:sldMk cId="3271141545" sldId="323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53.789" v="5157"/>
          <ac:spMkLst>
            <pc:docMk/>
            <pc:sldMk cId="3271141545" sldId="323"/>
            <ac:spMk id="11" creationId="{69D12489-692D-AF07-BC12-E6F6C4F90FA8}"/>
          </ac:spMkLst>
        </pc:spChg>
        <pc:picChg chg="del">
          <ac:chgData name="Jefferson Passerini" userId="ec684a97d9b6a829" providerId="LiveId" clId="{DA8C7B24-D34C-45F8-A7E3-D30DEA821D29}" dt="2024-04-18T17:04:51.692" v="5155" actId="478"/>
          <ac:picMkLst>
            <pc:docMk/>
            <pc:sldMk cId="3271141545" sldId="323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53.789" v="5157"/>
          <ac:picMkLst>
            <pc:docMk/>
            <pc:sldMk cId="3271141545" sldId="323"/>
            <ac:picMk id="9" creationId="{EBFB27F6-4C0E-6DC7-4048-8198F403830B}"/>
          </ac:picMkLst>
        </pc:picChg>
        <pc:picChg chg="add mod ord">
          <ac:chgData name="Jefferson Passerini" userId="ec684a97d9b6a829" providerId="LiveId" clId="{DA8C7B24-D34C-45F8-A7E3-D30DEA821D29}" dt="2024-04-18T16:49:04.264" v="5083" actId="167"/>
          <ac:picMkLst>
            <pc:docMk/>
            <pc:sldMk cId="3271141545" sldId="323"/>
            <ac:picMk id="10" creationId="{36171662-31A4-FA0B-32D3-D504D6717364}"/>
          </ac:picMkLst>
        </pc:picChg>
        <pc:picChg chg="del">
          <ac:chgData name="Jefferson Passerini" userId="ec684a97d9b6a829" providerId="LiveId" clId="{DA8C7B24-D34C-45F8-A7E3-D30DEA821D29}" dt="2024-04-18T16:48:55.234" v="5079" actId="478"/>
          <ac:picMkLst>
            <pc:docMk/>
            <pc:sldMk cId="3271141545" sldId="323"/>
            <ac:picMk id="11" creationId="{062E3DE9-987F-1E0A-2B02-8ADCF9333326}"/>
          </ac:picMkLst>
        </pc:picChg>
      </pc:sldChg>
      <pc:sldChg chg="addSp delSp modSp mod">
        <pc:chgData name="Jefferson Passerini" userId="ec684a97d9b6a829" providerId="LiveId" clId="{DA8C7B24-D34C-45F8-A7E3-D30DEA821D29}" dt="2024-04-18T17:05:17.708" v="5162" actId="1076"/>
        <pc:sldMkLst>
          <pc:docMk/>
          <pc:sldMk cId="196917162" sldId="324"/>
        </pc:sldMkLst>
        <pc:spChg chg="del">
          <ac:chgData name="Jefferson Passerini" userId="ec684a97d9b6a829" providerId="LiveId" clId="{DA8C7B24-D34C-45F8-A7E3-D30DEA821D29}" dt="2024-04-18T17:05:10.836" v="5160" actId="478"/>
          <ac:spMkLst>
            <pc:docMk/>
            <pc:sldMk cId="196917162" sldId="324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5:17.708" v="5162" actId="1076"/>
          <ac:spMkLst>
            <pc:docMk/>
            <pc:sldMk cId="196917162" sldId="324"/>
            <ac:spMk id="10" creationId="{8F904669-8D79-D83E-CB42-69722EA58663}"/>
          </ac:spMkLst>
        </pc:spChg>
        <pc:picChg chg="add mod">
          <ac:chgData name="Jefferson Passerini" userId="ec684a97d9b6a829" providerId="LiveId" clId="{DA8C7B24-D34C-45F8-A7E3-D30DEA821D29}" dt="2024-04-18T17:05:14.276" v="5161" actId="14100"/>
          <ac:picMkLst>
            <pc:docMk/>
            <pc:sldMk cId="196917162" sldId="324"/>
            <ac:picMk id="7" creationId="{61EB62A4-AA87-738F-58ED-722D9D4225CC}"/>
          </ac:picMkLst>
        </pc:picChg>
        <pc:picChg chg="del">
          <ac:chgData name="Jefferson Passerini" userId="ec684a97d9b6a829" providerId="LiveId" clId="{DA8C7B24-D34C-45F8-A7E3-D30DEA821D29}" dt="2024-04-18T17:05:02.224" v="5158" actId="478"/>
          <ac:picMkLst>
            <pc:docMk/>
            <pc:sldMk cId="196917162" sldId="324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6:58:57.016" v="5088" actId="167"/>
          <ac:picMkLst>
            <pc:docMk/>
            <pc:sldMk cId="196917162" sldId="324"/>
            <ac:picMk id="9" creationId="{8C698404-0EE8-4537-0518-36ECD50C71AA}"/>
          </ac:picMkLst>
        </pc:picChg>
        <pc:picChg chg="del">
          <ac:chgData name="Jefferson Passerini" userId="ec684a97d9b6a829" providerId="LiveId" clId="{DA8C7B24-D34C-45F8-A7E3-D30DEA821D29}" dt="2024-04-18T16:58:47.714" v="5084" actId="478"/>
          <ac:picMkLst>
            <pc:docMk/>
            <pc:sldMk cId="196917162" sldId="324"/>
            <ac:picMk id="10" creationId="{EA406F97-1ECE-D3F0-0ED9-9FFD355EA679}"/>
          </ac:picMkLst>
        </pc:picChg>
      </pc:sldChg>
      <pc:sldChg chg="addSp delSp modSp mod">
        <pc:chgData name="Jefferson Passerini" userId="ec684a97d9b6a829" providerId="LiveId" clId="{DA8C7B24-D34C-45F8-A7E3-D30DEA821D29}" dt="2024-04-18T16:59:20.633" v="5093" actId="1076"/>
        <pc:sldMkLst>
          <pc:docMk/>
          <pc:sldMk cId="3815242128" sldId="325"/>
        </pc:sldMkLst>
        <pc:picChg chg="add mod">
          <ac:chgData name="Jefferson Passerini" userId="ec684a97d9b6a829" providerId="LiveId" clId="{DA8C7B24-D34C-45F8-A7E3-D30DEA821D29}" dt="2024-04-18T16:59:20.633" v="5093" actId="1076"/>
          <ac:picMkLst>
            <pc:docMk/>
            <pc:sldMk cId="3815242128" sldId="325"/>
            <ac:picMk id="5" creationId="{6C6FF656-302C-2E96-4E82-38435DA3AEDF}"/>
          </ac:picMkLst>
        </pc:picChg>
        <pc:picChg chg="del">
          <ac:chgData name="Jefferson Passerini" userId="ec684a97d9b6a829" providerId="LiveId" clId="{DA8C7B24-D34C-45F8-A7E3-D30DEA821D29}" dt="2024-04-18T16:59:06.889" v="5089" actId="478"/>
          <ac:picMkLst>
            <pc:docMk/>
            <pc:sldMk cId="3815242128" sldId="325"/>
            <ac:picMk id="11" creationId="{82ABF1F8-5D3D-BBB2-8FD8-9EDADDAD4910}"/>
          </ac:picMkLst>
        </pc:picChg>
      </pc:sldChg>
    </pc:docChg>
  </pc:docChgLst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7C602EA2-9F91-4277-9066-074CC36C71C3}"/>
    <pc:docChg chg="custSel modSld">
      <pc:chgData name="Jefferson Passerini" userId="ec684a97d9b6a829" providerId="LiveId" clId="{7C602EA2-9F91-4277-9066-074CC36C71C3}" dt="2024-05-07T22:11:07.351" v="363" actId="1076"/>
      <pc:docMkLst>
        <pc:docMk/>
      </pc:docMkLst>
      <pc:sldChg chg="addSp delSp modSp mod">
        <pc:chgData name="Jefferson Passerini" userId="ec684a97d9b6a829" providerId="LiveId" clId="{7C602EA2-9F91-4277-9066-074CC36C71C3}" dt="2024-05-07T21:57:28.004" v="123" actId="14100"/>
        <pc:sldMkLst>
          <pc:docMk/>
          <pc:sldMk cId="1669682638" sldId="327"/>
        </pc:sldMkLst>
        <pc:spChg chg="mod">
          <ac:chgData name="Jefferson Passerini" userId="ec684a97d9b6a829" providerId="LiveId" clId="{7C602EA2-9F91-4277-9066-074CC36C71C3}" dt="2024-05-07T21:39:02.860" v="14" actId="20577"/>
          <ac:spMkLst>
            <pc:docMk/>
            <pc:sldMk cId="1669682638" sldId="32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1:57:28.004" v="123" actId="14100"/>
          <ac:spMkLst>
            <pc:docMk/>
            <pc:sldMk cId="1669682638" sldId="327"/>
            <ac:spMk id="7" creationId="{D39DFC18-A147-6668-8F1E-25E13D45CB94}"/>
          </ac:spMkLst>
        </pc:spChg>
        <pc:picChg chg="add mod ord">
          <ac:chgData name="Jefferson Passerini" userId="ec684a97d9b6a829" providerId="LiveId" clId="{7C602EA2-9F91-4277-9066-074CC36C71C3}" dt="2024-05-07T21:57:25.044" v="122" actId="1076"/>
          <ac:picMkLst>
            <pc:docMk/>
            <pc:sldMk cId="1669682638" sldId="327"/>
            <ac:picMk id="5" creationId="{D708D6D4-895F-E9C1-11C5-9FEFCE9CF9B3}"/>
          </ac:picMkLst>
        </pc:picChg>
        <pc:picChg chg="del">
          <ac:chgData name="Jefferson Passerini" userId="ec684a97d9b6a829" providerId="LiveId" clId="{7C602EA2-9F91-4277-9066-074CC36C71C3}" dt="2024-05-07T21:57:12.229" v="117" actId="478"/>
          <ac:picMkLst>
            <pc:docMk/>
            <pc:sldMk cId="1669682638" sldId="327"/>
            <ac:picMk id="9" creationId="{11B1A292-7221-0BE4-5B07-148F57D02F4A}"/>
          </ac:picMkLst>
        </pc:picChg>
      </pc:sldChg>
      <pc:sldChg chg="addSp delSp modSp mod">
        <pc:chgData name="Jefferson Passerini" userId="ec684a97d9b6a829" providerId="LiveId" clId="{7C602EA2-9F91-4277-9066-074CC36C71C3}" dt="2024-05-07T21:58:21.316" v="131" actId="1076"/>
        <pc:sldMkLst>
          <pc:docMk/>
          <pc:sldMk cId="2799773440" sldId="328"/>
        </pc:sldMkLst>
        <pc:spChg chg="mod">
          <ac:chgData name="Jefferson Passerini" userId="ec684a97d9b6a829" providerId="LiveId" clId="{7C602EA2-9F91-4277-9066-074CC36C71C3}" dt="2024-05-07T21:39:10.650" v="20" actId="20577"/>
          <ac:spMkLst>
            <pc:docMk/>
            <pc:sldMk cId="2799773440" sldId="328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1:57:37.160" v="124" actId="478"/>
          <ac:picMkLst>
            <pc:docMk/>
            <pc:sldMk cId="2799773440" sldId="328"/>
            <ac:picMk id="6" creationId="{E557913D-6002-7E44-B748-87C81D1CAEFA}"/>
          </ac:picMkLst>
        </pc:picChg>
        <pc:picChg chg="add mod">
          <ac:chgData name="Jefferson Passerini" userId="ec684a97d9b6a829" providerId="LiveId" clId="{7C602EA2-9F91-4277-9066-074CC36C71C3}" dt="2024-05-07T21:58:05.257" v="127" actId="1076"/>
          <ac:picMkLst>
            <pc:docMk/>
            <pc:sldMk cId="2799773440" sldId="328"/>
            <ac:picMk id="8" creationId="{52E106F1-2582-C608-02D0-496024019BDB}"/>
          </ac:picMkLst>
        </pc:picChg>
        <pc:picChg chg="del">
          <ac:chgData name="Jefferson Passerini" userId="ec684a97d9b6a829" providerId="LiveId" clId="{7C602EA2-9F91-4277-9066-074CC36C71C3}" dt="2024-05-07T21:57:37.990" v="125" actId="478"/>
          <ac:picMkLst>
            <pc:docMk/>
            <pc:sldMk cId="2799773440" sldId="328"/>
            <ac:picMk id="9" creationId="{411D5104-374F-AA47-5DE8-F4291C1DDFE0}"/>
          </ac:picMkLst>
        </pc:picChg>
        <pc:picChg chg="add mod">
          <ac:chgData name="Jefferson Passerini" userId="ec684a97d9b6a829" providerId="LiveId" clId="{7C602EA2-9F91-4277-9066-074CC36C71C3}" dt="2024-05-07T21:58:21.316" v="131" actId="1076"/>
          <ac:picMkLst>
            <pc:docMk/>
            <pc:sldMk cId="2799773440" sldId="328"/>
            <ac:picMk id="11" creationId="{3AD17465-0F9F-1A79-69BC-36B53A8F2B06}"/>
          </ac:picMkLst>
        </pc:picChg>
      </pc:sldChg>
      <pc:sldChg chg="addSp delSp modSp mod">
        <pc:chgData name="Jefferson Passerini" userId="ec684a97d9b6a829" providerId="LiveId" clId="{7C602EA2-9F91-4277-9066-074CC36C71C3}" dt="2024-05-07T21:58:59.918" v="138" actId="14100"/>
        <pc:sldMkLst>
          <pc:docMk/>
          <pc:sldMk cId="2750975295" sldId="329"/>
        </pc:sldMkLst>
        <pc:spChg chg="mod">
          <ac:chgData name="Jefferson Passerini" userId="ec684a97d9b6a829" providerId="LiveId" clId="{7C602EA2-9F91-4277-9066-074CC36C71C3}" dt="2024-05-07T21:39:16.540" v="26" actId="20577"/>
          <ac:spMkLst>
            <pc:docMk/>
            <pc:sldMk cId="2750975295" sldId="329"/>
            <ac:spMk id="3" creationId="{212081E4-07F6-C689-2ACC-B6CADD634983}"/>
          </ac:spMkLst>
        </pc:spChg>
        <pc:picChg chg="add mod">
          <ac:chgData name="Jefferson Passerini" userId="ec684a97d9b6a829" providerId="LiveId" clId="{7C602EA2-9F91-4277-9066-074CC36C71C3}" dt="2024-05-07T21:58:44.063" v="135" actId="1076"/>
          <ac:picMkLst>
            <pc:docMk/>
            <pc:sldMk cId="2750975295" sldId="329"/>
            <ac:picMk id="6" creationId="{C8F17D38-E063-535B-C00A-33CBD0009ABA}"/>
          </ac:picMkLst>
        </pc:picChg>
        <pc:picChg chg="add mod">
          <ac:chgData name="Jefferson Passerini" userId="ec684a97d9b6a829" providerId="LiveId" clId="{7C602EA2-9F91-4277-9066-074CC36C71C3}" dt="2024-05-07T21:58:59.918" v="138" actId="14100"/>
          <ac:picMkLst>
            <pc:docMk/>
            <pc:sldMk cId="2750975295" sldId="329"/>
            <ac:picMk id="9" creationId="{95D973B2-FF5C-7802-0473-83238F1BC4D4}"/>
          </ac:picMkLst>
        </pc:picChg>
        <pc:picChg chg="del">
          <ac:chgData name="Jefferson Passerini" userId="ec684a97d9b6a829" providerId="LiveId" clId="{7C602EA2-9F91-4277-9066-074CC36C71C3}" dt="2024-05-07T21:58:25.526" v="132" actId="478"/>
          <ac:picMkLst>
            <pc:docMk/>
            <pc:sldMk cId="2750975295" sldId="329"/>
            <ac:picMk id="10" creationId="{BC3A53F0-27FC-ABAD-9071-491437525C5A}"/>
          </ac:picMkLst>
        </pc:picChg>
        <pc:picChg chg="del">
          <ac:chgData name="Jefferson Passerini" userId="ec684a97d9b6a829" providerId="LiveId" clId="{7C602EA2-9F91-4277-9066-074CC36C71C3}" dt="2024-05-07T21:58:26.437" v="133" actId="478"/>
          <ac:picMkLst>
            <pc:docMk/>
            <pc:sldMk cId="2750975295" sldId="329"/>
            <ac:picMk id="12" creationId="{F6C4CD12-59C8-6651-8729-FFE58D59A538}"/>
          </ac:picMkLst>
        </pc:picChg>
      </pc:sldChg>
      <pc:sldChg chg="addSp delSp modSp mod">
        <pc:chgData name="Jefferson Passerini" userId="ec684a97d9b6a829" providerId="LiveId" clId="{7C602EA2-9F91-4277-9066-074CC36C71C3}" dt="2024-05-07T21:59:35.372" v="145" actId="1076"/>
        <pc:sldMkLst>
          <pc:docMk/>
          <pc:sldMk cId="2126559476" sldId="330"/>
        </pc:sldMkLst>
        <pc:spChg chg="mod">
          <ac:chgData name="Jefferson Passerini" userId="ec684a97d9b6a829" providerId="LiveId" clId="{7C602EA2-9F91-4277-9066-074CC36C71C3}" dt="2024-05-07T21:39:23.767" v="32" actId="20577"/>
          <ac:spMkLst>
            <pc:docMk/>
            <pc:sldMk cId="2126559476" sldId="330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1:59:04.721" v="139" actId="478"/>
          <ac:picMkLst>
            <pc:docMk/>
            <pc:sldMk cId="2126559476" sldId="330"/>
            <ac:picMk id="6" creationId="{C294E3B0-A840-2351-9F33-82C8C43160BF}"/>
          </ac:picMkLst>
        </pc:picChg>
        <pc:picChg chg="add mod">
          <ac:chgData name="Jefferson Passerini" userId="ec684a97d9b6a829" providerId="LiveId" clId="{7C602EA2-9F91-4277-9066-074CC36C71C3}" dt="2024-05-07T21:59:23.868" v="143" actId="14100"/>
          <ac:picMkLst>
            <pc:docMk/>
            <pc:sldMk cId="2126559476" sldId="330"/>
            <ac:picMk id="8" creationId="{4054384D-9207-40FD-29DC-FE101806183A}"/>
          </ac:picMkLst>
        </pc:picChg>
        <pc:picChg chg="del">
          <ac:chgData name="Jefferson Passerini" userId="ec684a97d9b6a829" providerId="LiveId" clId="{7C602EA2-9F91-4277-9066-074CC36C71C3}" dt="2024-05-07T21:59:05.380" v="140" actId="478"/>
          <ac:picMkLst>
            <pc:docMk/>
            <pc:sldMk cId="2126559476" sldId="330"/>
            <ac:picMk id="9" creationId="{51C94BA9-F68C-4C20-A10F-A91D17A8D798}"/>
          </ac:picMkLst>
        </pc:picChg>
        <pc:picChg chg="add mod">
          <ac:chgData name="Jefferson Passerini" userId="ec684a97d9b6a829" providerId="LiveId" clId="{7C602EA2-9F91-4277-9066-074CC36C71C3}" dt="2024-05-07T21:59:35.372" v="145" actId="1076"/>
          <ac:picMkLst>
            <pc:docMk/>
            <pc:sldMk cId="2126559476" sldId="330"/>
            <ac:picMk id="11" creationId="{BAA5DE00-C89A-1CDB-2DFA-EED4311529DD}"/>
          </ac:picMkLst>
        </pc:picChg>
      </pc:sldChg>
      <pc:sldChg chg="modSp mod">
        <pc:chgData name="Jefferson Passerini" userId="ec684a97d9b6a829" providerId="LiveId" clId="{7C602EA2-9F91-4277-9066-074CC36C71C3}" dt="2024-05-07T21:39:29.842" v="38" actId="20577"/>
        <pc:sldMkLst>
          <pc:docMk/>
          <pc:sldMk cId="442205526" sldId="331"/>
        </pc:sldMkLst>
        <pc:spChg chg="mod">
          <ac:chgData name="Jefferson Passerini" userId="ec684a97d9b6a829" providerId="LiveId" clId="{7C602EA2-9F91-4277-9066-074CC36C71C3}" dt="2024-05-07T21:39:29.842" v="38" actId="20577"/>
          <ac:spMkLst>
            <pc:docMk/>
            <pc:sldMk cId="442205526" sldId="331"/>
            <ac:spMk id="3" creationId="{212081E4-07F6-C689-2ACC-B6CADD634983}"/>
          </ac:spMkLst>
        </pc:spChg>
      </pc:sldChg>
      <pc:sldChg chg="addSp delSp modSp mod">
        <pc:chgData name="Jefferson Passerini" userId="ec684a97d9b6a829" providerId="LiveId" clId="{7C602EA2-9F91-4277-9066-074CC36C71C3}" dt="2024-05-07T22:00:47.193" v="157" actId="1076"/>
        <pc:sldMkLst>
          <pc:docMk/>
          <pc:sldMk cId="4070810822" sldId="332"/>
        </pc:sldMkLst>
        <pc:spChg chg="mod">
          <ac:chgData name="Jefferson Passerini" userId="ec684a97d9b6a829" providerId="LiveId" clId="{7C602EA2-9F91-4277-9066-074CC36C71C3}" dt="2024-05-07T21:39:36.665" v="44" actId="20577"/>
          <ac:spMkLst>
            <pc:docMk/>
            <pc:sldMk cId="4070810822" sldId="332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0:29.482" v="152" actId="14100"/>
          <ac:spMkLst>
            <pc:docMk/>
            <pc:sldMk cId="4070810822" sldId="332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1:59:56.611" v="146" actId="478"/>
          <ac:picMkLst>
            <pc:docMk/>
            <pc:sldMk cId="4070810822" sldId="332"/>
            <ac:picMk id="6" creationId="{B5A856AF-B6F4-D673-4688-4443754D6030}"/>
          </ac:picMkLst>
        </pc:picChg>
        <pc:picChg chg="add mod ord">
          <ac:chgData name="Jefferson Passerini" userId="ec684a97d9b6a829" providerId="LiveId" clId="{7C602EA2-9F91-4277-9066-074CC36C71C3}" dt="2024-05-07T22:00:25.217" v="151" actId="1076"/>
          <ac:picMkLst>
            <pc:docMk/>
            <pc:sldMk cId="4070810822" sldId="332"/>
            <ac:picMk id="8" creationId="{F4B20E6F-0E6E-9C2D-CAA3-CFD2697B18C5}"/>
          </ac:picMkLst>
        </pc:picChg>
        <pc:picChg chg="add mod">
          <ac:chgData name="Jefferson Passerini" userId="ec684a97d9b6a829" providerId="LiveId" clId="{7C602EA2-9F91-4277-9066-074CC36C71C3}" dt="2024-05-07T22:00:47.193" v="157" actId="1076"/>
          <ac:picMkLst>
            <pc:docMk/>
            <pc:sldMk cId="4070810822" sldId="332"/>
            <ac:picMk id="10" creationId="{635A997B-71C5-7119-9EE7-EE77A53EFABA}"/>
          </ac:picMkLst>
        </pc:picChg>
        <pc:picChg chg="del">
          <ac:chgData name="Jefferson Passerini" userId="ec684a97d9b6a829" providerId="LiveId" clId="{7C602EA2-9F91-4277-9066-074CC36C71C3}" dt="2024-05-07T22:00:32.666" v="153" actId="478"/>
          <ac:picMkLst>
            <pc:docMk/>
            <pc:sldMk cId="4070810822" sldId="332"/>
            <ac:picMk id="12" creationId="{CB2B50DE-DBC6-15E7-9C47-1F5BF1D8DDD6}"/>
          </ac:picMkLst>
        </pc:picChg>
      </pc:sldChg>
      <pc:sldChg chg="addSp delSp modSp mod">
        <pc:chgData name="Jefferson Passerini" userId="ec684a97d9b6a829" providerId="LiveId" clId="{7C602EA2-9F91-4277-9066-074CC36C71C3}" dt="2024-05-07T22:01:23.168" v="167" actId="14100"/>
        <pc:sldMkLst>
          <pc:docMk/>
          <pc:sldMk cId="281967174" sldId="333"/>
        </pc:sldMkLst>
        <pc:spChg chg="mod">
          <ac:chgData name="Jefferson Passerini" userId="ec684a97d9b6a829" providerId="LiveId" clId="{7C602EA2-9F91-4277-9066-074CC36C71C3}" dt="2024-05-07T21:39:41.360" v="50" actId="20577"/>
          <ac:spMkLst>
            <pc:docMk/>
            <pc:sldMk cId="281967174" sldId="333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1:12.143" v="164" actId="1076"/>
          <ac:spMkLst>
            <pc:docMk/>
            <pc:sldMk cId="281967174" sldId="333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0:53.808" v="159" actId="478"/>
          <ac:picMkLst>
            <pc:docMk/>
            <pc:sldMk cId="281967174" sldId="333"/>
            <ac:picMk id="6" creationId="{B5A856AF-B6F4-D673-4688-4443754D6030}"/>
          </ac:picMkLst>
        </pc:picChg>
        <pc:picChg chg="del">
          <ac:chgData name="Jefferson Passerini" userId="ec684a97d9b6a829" providerId="LiveId" clId="{7C602EA2-9F91-4277-9066-074CC36C71C3}" dt="2024-05-07T22:00:52.097" v="158" actId="478"/>
          <ac:picMkLst>
            <pc:docMk/>
            <pc:sldMk cId="281967174" sldId="333"/>
            <ac:picMk id="8" creationId="{F6D5A179-3452-F3C4-7BD2-52D6773FF229}"/>
          </ac:picMkLst>
        </pc:picChg>
        <pc:picChg chg="add mod ord">
          <ac:chgData name="Jefferson Passerini" userId="ec684a97d9b6a829" providerId="LiveId" clId="{7C602EA2-9F91-4277-9066-074CC36C71C3}" dt="2024-05-07T22:01:09.355" v="163" actId="167"/>
          <ac:picMkLst>
            <pc:docMk/>
            <pc:sldMk cId="281967174" sldId="333"/>
            <ac:picMk id="9" creationId="{8F66CBBA-F14E-3396-362B-40A2E89AD6E9}"/>
          </ac:picMkLst>
        </pc:picChg>
        <pc:picChg chg="add mod">
          <ac:chgData name="Jefferson Passerini" userId="ec684a97d9b6a829" providerId="LiveId" clId="{7C602EA2-9F91-4277-9066-074CC36C71C3}" dt="2024-05-07T22:01:23.168" v="167" actId="14100"/>
          <ac:picMkLst>
            <pc:docMk/>
            <pc:sldMk cId="281967174" sldId="333"/>
            <ac:picMk id="11" creationId="{51F38F5D-9DEF-230C-F158-E78D926E95FC}"/>
          </ac:picMkLst>
        </pc:picChg>
      </pc:sldChg>
      <pc:sldChg chg="addSp delSp modSp mod">
        <pc:chgData name="Jefferson Passerini" userId="ec684a97d9b6a829" providerId="LiveId" clId="{7C602EA2-9F91-4277-9066-074CC36C71C3}" dt="2024-05-07T22:02:10.765" v="177" actId="1076"/>
        <pc:sldMkLst>
          <pc:docMk/>
          <pc:sldMk cId="18148241" sldId="334"/>
        </pc:sldMkLst>
        <pc:spChg chg="mod">
          <ac:chgData name="Jefferson Passerini" userId="ec684a97d9b6a829" providerId="LiveId" clId="{7C602EA2-9F91-4277-9066-074CC36C71C3}" dt="2024-05-07T21:39:45.630" v="56" actId="20577"/>
          <ac:spMkLst>
            <pc:docMk/>
            <pc:sldMk cId="18148241" sldId="334"/>
            <ac:spMk id="3" creationId="{212081E4-07F6-C689-2ACC-B6CADD634983}"/>
          </ac:spMkLst>
        </pc:spChg>
        <pc:picChg chg="add mod">
          <ac:chgData name="Jefferson Passerini" userId="ec684a97d9b6a829" providerId="LiveId" clId="{7C602EA2-9F91-4277-9066-074CC36C71C3}" dt="2024-05-07T22:01:52.517" v="171" actId="14100"/>
          <ac:picMkLst>
            <pc:docMk/>
            <pc:sldMk cId="18148241" sldId="334"/>
            <ac:picMk id="6" creationId="{0B8351E7-8DB6-CC79-228C-B8B0D6EE43AE}"/>
          </ac:picMkLst>
        </pc:picChg>
        <pc:picChg chg="add mod ord">
          <ac:chgData name="Jefferson Passerini" userId="ec684a97d9b6a829" providerId="LiveId" clId="{7C602EA2-9F91-4277-9066-074CC36C71C3}" dt="2024-05-07T22:02:10.765" v="177" actId="1076"/>
          <ac:picMkLst>
            <pc:docMk/>
            <pc:sldMk cId="18148241" sldId="334"/>
            <ac:picMk id="9" creationId="{44798216-CDE7-05A1-8832-AE6D8E1510CF}"/>
          </ac:picMkLst>
        </pc:picChg>
        <pc:picChg chg="del">
          <ac:chgData name="Jefferson Passerini" userId="ec684a97d9b6a829" providerId="LiveId" clId="{7C602EA2-9F91-4277-9066-074CC36C71C3}" dt="2024-05-07T22:01:54.262" v="172" actId="478"/>
          <ac:picMkLst>
            <pc:docMk/>
            <pc:sldMk cId="18148241" sldId="334"/>
            <ac:picMk id="10" creationId="{0395E65D-4AC2-AD05-E3CA-409912BB75B2}"/>
          </ac:picMkLst>
        </pc:picChg>
        <pc:picChg chg="del">
          <ac:chgData name="Jefferson Passerini" userId="ec684a97d9b6a829" providerId="LiveId" clId="{7C602EA2-9F91-4277-9066-074CC36C71C3}" dt="2024-05-07T22:01:27.527" v="168" actId="478"/>
          <ac:picMkLst>
            <pc:docMk/>
            <pc:sldMk cId="18148241" sldId="334"/>
            <ac:picMk id="12" creationId="{D0C8E4EC-575A-9F27-2F66-3CCDA449DD8A}"/>
          </ac:picMkLst>
        </pc:picChg>
      </pc:sldChg>
      <pc:sldChg chg="addSp delSp modSp mod">
        <pc:chgData name="Jefferson Passerini" userId="ec684a97d9b6a829" providerId="LiveId" clId="{7C602EA2-9F91-4277-9066-074CC36C71C3}" dt="2024-05-07T22:02:52.160" v="187" actId="14100"/>
        <pc:sldMkLst>
          <pc:docMk/>
          <pc:sldMk cId="3063174417" sldId="335"/>
        </pc:sldMkLst>
        <pc:spChg chg="mod">
          <ac:chgData name="Jefferson Passerini" userId="ec684a97d9b6a829" providerId="LiveId" clId="{7C602EA2-9F91-4277-9066-074CC36C71C3}" dt="2024-05-07T21:39:50.104" v="62" actId="20577"/>
          <ac:spMkLst>
            <pc:docMk/>
            <pc:sldMk cId="3063174417" sldId="335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2:02:23.796" v="178" actId="478"/>
          <ac:picMkLst>
            <pc:docMk/>
            <pc:sldMk cId="3063174417" sldId="335"/>
            <ac:picMk id="6" creationId="{6459D292-239B-4B90-D598-3B3169E992AB}"/>
          </ac:picMkLst>
        </pc:picChg>
        <pc:picChg chg="add mod ord">
          <ac:chgData name="Jefferson Passerini" userId="ec684a97d9b6a829" providerId="LiveId" clId="{7C602EA2-9F91-4277-9066-074CC36C71C3}" dt="2024-05-07T22:02:39.587" v="184" actId="1076"/>
          <ac:picMkLst>
            <pc:docMk/>
            <pc:sldMk cId="3063174417" sldId="335"/>
            <ac:picMk id="8" creationId="{6A2B2C70-ED44-C1D6-8C14-1013196D157C}"/>
          </ac:picMkLst>
        </pc:picChg>
        <pc:picChg chg="del">
          <ac:chgData name="Jefferson Passerini" userId="ec684a97d9b6a829" providerId="LiveId" clId="{7C602EA2-9F91-4277-9066-074CC36C71C3}" dt="2024-05-07T22:02:24.780" v="179" actId="478"/>
          <ac:picMkLst>
            <pc:docMk/>
            <pc:sldMk cId="3063174417" sldId="335"/>
            <ac:picMk id="10" creationId="{0395E65D-4AC2-AD05-E3CA-409912BB75B2}"/>
          </ac:picMkLst>
        </pc:picChg>
        <pc:picChg chg="add mod">
          <ac:chgData name="Jefferson Passerini" userId="ec684a97d9b6a829" providerId="LiveId" clId="{7C602EA2-9F91-4277-9066-074CC36C71C3}" dt="2024-05-07T22:02:52.160" v="187" actId="14100"/>
          <ac:picMkLst>
            <pc:docMk/>
            <pc:sldMk cId="3063174417" sldId="335"/>
            <ac:picMk id="11" creationId="{AE139BB5-2D4B-EE94-FFFA-7665539CF6A7}"/>
          </ac:picMkLst>
        </pc:picChg>
      </pc:sldChg>
      <pc:sldChg chg="addSp delSp modSp mod">
        <pc:chgData name="Jefferson Passerini" userId="ec684a97d9b6a829" providerId="LiveId" clId="{7C602EA2-9F91-4277-9066-074CC36C71C3}" dt="2024-05-07T22:03:42.703" v="204" actId="14100"/>
        <pc:sldMkLst>
          <pc:docMk/>
          <pc:sldMk cId="3264559796" sldId="336"/>
        </pc:sldMkLst>
        <pc:spChg chg="mod">
          <ac:chgData name="Jefferson Passerini" userId="ec684a97d9b6a829" providerId="LiveId" clId="{7C602EA2-9F91-4277-9066-074CC36C71C3}" dt="2024-05-07T21:39:54.296" v="68" actId="20577"/>
          <ac:spMkLst>
            <pc:docMk/>
            <pc:sldMk cId="3264559796" sldId="336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3:30.797" v="201" actId="1038"/>
          <ac:spMkLst>
            <pc:docMk/>
            <pc:sldMk cId="3264559796" sldId="336"/>
            <ac:spMk id="13" creationId="{D88F09DE-836E-46EF-DA40-978FDFD5F872}"/>
          </ac:spMkLst>
        </pc:spChg>
        <pc:picChg chg="add mod ord">
          <ac:chgData name="Jefferson Passerini" userId="ec684a97d9b6a829" providerId="LiveId" clId="{7C602EA2-9F91-4277-9066-074CC36C71C3}" dt="2024-05-07T22:03:22.471" v="193" actId="167"/>
          <ac:picMkLst>
            <pc:docMk/>
            <pc:sldMk cId="3264559796" sldId="336"/>
            <ac:picMk id="6" creationId="{40360324-A1A5-E629-15A6-7C55CEDC4B9A}"/>
          </ac:picMkLst>
        </pc:picChg>
        <pc:picChg chg="del">
          <ac:chgData name="Jefferson Passerini" userId="ec684a97d9b6a829" providerId="LiveId" clId="{7C602EA2-9F91-4277-9066-074CC36C71C3}" dt="2024-05-07T22:03:07.329" v="189" actId="478"/>
          <ac:picMkLst>
            <pc:docMk/>
            <pc:sldMk cId="3264559796" sldId="336"/>
            <ac:picMk id="9" creationId="{83B6CE88-6F03-459F-ED11-0087990A0590}"/>
          </ac:picMkLst>
        </pc:picChg>
        <pc:picChg chg="add mod">
          <ac:chgData name="Jefferson Passerini" userId="ec684a97d9b6a829" providerId="LiveId" clId="{7C602EA2-9F91-4277-9066-074CC36C71C3}" dt="2024-05-07T22:03:42.703" v="204" actId="14100"/>
          <ac:picMkLst>
            <pc:docMk/>
            <pc:sldMk cId="3264559796" sldId="336"/>
            <ac:picMk id="10" creationId="{AC86C2C4-1232-B566-EF74-8FDFA91AF011}"/>
          </ac:picMkLst>
        </pc:picChg>
        <pc:picChg chg="del">
          <ac:chgData name="Jefferson Passerini" userId="ec684a97d9b6a829" providerId="LiveId" clId="{7C602EA2-9F91-4277-9066-074CC36C71C3}" dt="2024-05-07T22:03:06.274" v="188" actId="478"/>
          <ac:picMkLst>
            <pc:docMk/>
            <pc:sldMk cId="3264559796" sldId="336"/>
            <ac:picMk id="12" creationId="{E7A5FC26-2F5D-4AAE-6B22-96616B4BC8DB}"/>
          </ac:picMkLst>
        </pc:picChg>
      </pc:sldChg>
      <pc:sldChg chg="addSp delSp modSp mod">
        <pc:chgData name="Jefferson Passerini" userId="ec684a97d9b6a829" providerId="LiveId" clId="{7C602EA2-9F91-4277-9066-074CC36C71C3}" dt="2024-05-07T22:04:18.437" v="215" actId="14100"/>
        <pc:sldMkLst>
          <pc:docMk/>
          <pc:sldMk cId="2333072688" sldId="337"/>
        </pc:sldMkLst>
        <pc:spChg chg="mod">
          <ac:chgData name="Jefferson Passerini" userId="ec684a97d9b6a829" providerId="LiveId" clId="{7C602EA2-9F91-4277-9066-074CC36C71C3}" dt="2024-05-07T21:39:58.832" v="74" actId="20577"/>
          <ac:spMkLst>
            <pc:docMk/>
            <pc:sldMk cId="2333072688" sldId="33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4:06.101" v="211" actId="1076"/>
          <ac:spMkLst>
            <pc:docMk/>
            <pc:sldMk cId="2333072688" sldId="337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4:07.478" v="212" actId="478"/>
          <ac:picMkLst>
            <pc:docMk/>
            <pc:sldMk cId="2333072688" sldId="337"/>
            <ac:picMk id="6" creationId="{917CA53A-24AC-F4BE-6FCD-7813C503E76F}"/>
          </ac:picMkLst>
        </pc:picChg>
        <pc:picChg chg="add mod ord">
          <ac:chgData name="Jefferson Passerini" userId="ec684a97d9b6a829" providerId="LiveId" clId="{7C602EA2-9F91-4277-9066-074CC36C71C3}" dt="2024-05-07T22:04:03.740" v="210" actId="167"/>
          <ac:picMkLst>
            <pc:docMk/>
            <pc:sldMk cId="2333072688" sldId="337"/>
            <ac:picMk id="8" creationId="{AC8B1613-0EED-FD16-B5CA-053A557784A7}"/>
          </ac:picMkLst>
        </pc:picChg>
        <pc:picChg chg="del">
          <ac:chgData name="Jefferson Passerini" userId="ec684a97d9b6a829" providerId="LiveId" clId="{7C602EA2-9F91-4277-9066-074CC36C71C3}" dt="2024-05-07T22:03:46.143" v="205" actId="478"/>
          <ac:picMkLst>
            <pc:docMk/>
            <pc:sldMk cId="2333072688" sldId="337"/>
            <ac:picMk id="9" creationId="{83B6CE88-6F03-459F-ED11-0087990A0590}"/>
          </ac:picMkLst>
        </pc:picChg>
        <pc:picChg chg="add mod">
          <ac:chgData name="Jefferson Passerini" userId="ec684a97d9b6a829" providerId="LiveId" clId="{7C602EA2-9F91-4277-9066-074CC36C71C3}" dt="2024-05-07T22:04:18.437" v="215" actId="14100"/>
          <ac:picMkLst>
            <pc:docMk/>
            <pc:sldMk cId="2333072688" sldId="337"/>
            <ac:picMk id="11" creationId="{A0E70AE5-FF22-E777-22F8-B73DFE17CCE0}"/>
          </ac:picMkLst>
        </pc:picChg>
      </pc:sldChg>
      <pc:sldChg chg="modSp mod">
        <pc:chgData name="Jefferson Passerini" userId="ec684a97d9b6a829" providerId="LiveId" clId="{7C602EA2-9F91-4277-9066-074CC36C71C3}" dt="2024-05-07T21:40:03.586" v="80" actId="20577"/>
        <pc:sldMkLst>
          <pc:docMk/>
          <pc:sldMk cId="818800469" sldId="338"/>
        </pc:sldMkLst>
        <pc:spChg chg="mod">
          <ac:chgData name="Jefferson Passerini" userId="ec684a97d9b6a829" providerId="LiveId" clId="{7C602EA2-9F91-4277-9066-074CC36C71C3}" dt="2024-05-07T21:40:03.586" v="80" actId="20577"/>
          <ac:spMkLst>
            <pc:docMk/>
            <pc:sldMk cId="818800469" sldId="338"/>
            <ac:spMk id="3" creationId="{212081E4-07F6-C689-2ACC-B6CADD634983}"/>
          </ac:spMkLst>
        </pc:spChg>
      </pc:sldChg>
      <pc:sldChg chg="addSp delSp modSp mod">
        <pc:chgData name="Jefferson Passerini" userId="ec684a97d9b6a829" providerId="LiveId" clId="{7C602EA2-9F91-4277-9066-074CC36C71C3}" dt="2024-05-07T22:05:26.321" v="238" actId="1038"/>
        <pc:sldMkLst>
          <pc:docMk/>
          <pc:sldMk cId="1567527344" sldId="342"/>
        </pc:sldMkLst>
        <pc:spChg chg="mod">
          <ac:chgData name="Jefferson Passerini" userId="ec684a97d9b6a829" providerId="LiveId" clId="{7C602EA2-9F91-4277-9066-074CC36C71C3}" dt="2024-05-07T21:40:18.576" v="86" actId="20577"/>
          <ac:spMkLst>
            <pc:docMk/>
            <pc:sldMk cId="1567527344" sldId="342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5:26.321" v="238" actId="1038"/>
          <ac:spMkLst>
            <pc:docMk/>
            <pc:sldMk cId="1567527344" sldId="342"/>
            <ac:spMk id="13" creationId="{D88F09DE-836E-46EF-DA40-978FDFD5F872}"/>
          </ac:spMkLst>
        </pc:spChg>
        <pc:picChg chg="add mod">
          <ac:chgData name="Jefferson Passerini" userId="ec684a97d9b6a829" providerId="LiveId" clId="{7C602EA2-9F91-4277-9066-074CC36C71C3}" dt="2024-05-07T22:05:00.851" v="221" actId="1076"/>
          <ac:picMkLst>
            <pc:docMk/>
            <pc:sldMk cId="1567527344" sldId="342"/>
            <ac:picMk id="5" creationId="{DD239C8B-ADA9-44DB-D293-AC6DA60BD3B3}"/>
          </ac:picMkLst>
        </pc:picChg>
        <pc:picChg chg="add mod ord">
          <ac:chgData name="Jefferson Passerini" userId="ec684a97d9b6a829" providerId="LiveId" clId="{7C602EA2-9F91-4277-9066-074CC36C71C3}" dt="2024-05-07T22:05:15.912" v="225" actId="167"/>
          <ac:picMkLst>
            <pc:docMk/>
            <pc:sldMk cId="1567527344" sldId="342"/>
            <ac:picMk id="7" creationId="{89A56612-7F62-F593-3B79-A73C247675E3}"/>
          </ac:picMkLst>
        </pc:picChg>
        <pc:picChg chg="del">
          <ac:chgData name="Jefferson Passerini" userId="ec684a97d9b6a829" providerId="LiveId" clId="{7C602EA2-9F91-4277-9066-074CC36C71C3}" dt="2024-05-07T22:04:35.033" v="217" actId="478"/>
          <ac:picMkLst>
            <pc:docMk/>
            <pc:sldMk cId="1567527344" sldId="342"/>
            <ac:picMk id="8" creationId="{0FAFE8E7-7BA1-DD37-8182-7D9D712BB3D6}"/>
          </ac:picMkLst>
        </pc:picChg>
        <pc:picChg chg="del">
          <ac:chgData name="Jefferson Passerini" userId="ec684a97d9b6a829" providerId="LiveId" clId="{7C602EA2-9F91-4277-9066-074CC36C71C3}" dt="2024-05-07T22:04:34.285" v="216" actId="478"/>
          <ac:picMkLst>
            <pc:docMk/>
            <pc:sldMk cId="1567527344" sldId="342"/>
            <ac:picMk id="11" creationId="{A9E1346C-A906-770B-5A44-C56D81868EAD}"/>
          </ac:picMkLst>
        </pc:picChg>
      </pc:sldChg>
      <pc:sldChg chg="addSp delSp modSp mod">
        <pc:chgData name="Jefferson Passerini" userId="ec684a97d9b6a829" providerId="LiveId" clId="{7C602EA2-9F91-4277-9066-074CC36C71C3}" dt="2024-05-07T22:06:35.781" v="258" actId="14100"/>
        <pc:sldMkLst>
          <pc:docMk/>
          <pc:sldMk cId="582786621" sldId="343"/>
        </pc:sldMkLst>
        <pc:spChg chg="mod">
          <ac:chgData name="Jefferson Passerini" userId="ec684a97d9b6a829" providerId="LiveId" clId="{7C602EA2-9F91-4277-9066-074CC36C71C3}" dt="2024-05-07T21:40:25.817" v="92" actId="20577"/>
          <ac:spMkLst>
            <pc:docMk/>
            <pc:sldMk cId="582786621" sldId="343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6:04.512" v="252" actId="1035"/>
          <ac:spMkLst>
            <pc:docMk/>
            <pc:sldMk cId="582786621" sldId="343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6:07.072" v="253" actId="478"/>
          <ac:picMkLst>
            <pc:docMk/>
            <pc:sldMk cId="582786621" sldId="343"/>
            <ac:picMk id="5" creationId="{486397FA-E604-8A2C-C7B5-B69DAF606E80}"/>
          </ac:picMkLst>
        </pc:picChg>
        <pc:picChg chg="add mod ord">
          <ac:chgData name="Jefferson Passerini" userId="ec684a97d9b6a829" providerId="LiveId" clId="{7C602EA2-9F91-4277-9066-074CC36C71C3}" dt="2024-05-07T22:05:59" v="244" actId="1076"/>
          <ac:picMkLst>
            <pc:docMk/>
            <pc:sldMk cId="582786621" sldId="343"/>
            <ac:picMk id="6" creationId="{24DE0195-5647-49EE-0F96-1559ECE4874B}"/>
          </ac:picMkLst>
        </pc:picChg>
        <pc:picChg chg="del">
          <ac:chgData name="Jefferson Passerini" userId="ec684a97d9b6a829" providerId="LiveId" clId="{7C602EA2-9F91-4277-9066-074CC36C71C3}" dt="2024-05-07T22:05:40.714" v="239" actId="478"/>
          <ac:picMkLst>
            <pc:docMk/>
            <pc:sldMk cId="582786621" sldId="343"/>
            <ac:picMk id="8" creationId="{0FAFE8E7-7BA1-DD37-8182-7D9D712BB3D6}"/>
          </ac:picMkLst>
        </pc:picChg>
        <pc:picChg chg="add mod">
          <ac:chgData name="Jefferson Passerini" userId="ec684a97d9b6a829" providerId="LiveId" clId="{7C602EA2-9F91-4277-9066-074CC36C71C3}" dt="2024-05-07T22:06:35.781" v="258" actId="14100"/>
          <ac:picMkLst>
            <pc:docMk/>
            <pc:sldMk cId="582786621" sldId="343"/>
            <ac:picMk id="9" creationId="{B7229327-83D1-4EEA-3F55-4DD5C3745BCC}"/>
          </ac:picMkLst>
        </pc:picChg>
      </pc:sldChg>
      <pc:sldChg chg="addSp delSp modSp mod">
        <pc:chgData name="Jefferson Passerini" userId="ec684a97d9b6a829" providerId="LiveId" clId="{7C602EA2-9F91-4277-9066-074CC36C71C3}" dt="2024-05-07T22:07:41.931" v="291" actId="1076"/>
        <pc:sldMkLst>
          <pc:docMk/>
          <pc:sldMk cId="2354675870" sldId="344"/>
        </pc:sldMkLst>
        <pc:spChg chg="mod">
          <ac:chgData name="Jefferson Passerini" userId="ec684a97d9b6a829" providerId="LiveId" clId="{7C602EA2-9F91-4277-9066-074CC36C71C3}" dt="2024-05-07T21:40:30.464" v="98" actId="20577"/>
          <ac:spMkLst>
            <pc:docMk/>
            <pc:sldMk cId="2354675870" sldId="344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7:23.468" v="287" actId="1038"/>
          <ac:spMkLst>
            <pc:docMk/>
            <pc:sldMk cId="2354675870" sldId="344"/>
            <ac:spMk id="13" creationId="{D88F09DE-836E-46EF-DA40-978FDFD5F872}"/>
          </ac:spMkLst>
        </pc:spChg>
        <pc:picChg chg="add mod ord">
          <ac:chgData name="Jefferson Passerini" userId="ec684a97d9b6a829" providerId="LiveId" clId="{7C602EA2-9F91-4277-9066-074CC36C71C3}" dt="2024-05-07T22:07:09.378" v="264" actId="167"/>
          <ac:picMkLst>
            <pc:docMk/>
            <pc:sldMk cId="2354675870" sldId="344"/>
            <ac:picMk id="5" creationId="{D1CF34AB-DD77-A833-E60D-DDFA5D22827C}"/>
          </ac:picMkLst>
        </pc:picChg>
        <pc:picChg chg="del">
          <ac:chgData name="Jefferson Passerini" userId="ec684a97d9b6a829" providerId="LiveId" clId="{7C602EA2-9F91-4277-9066-074CC36C71C3}" dt="2024-05-07T22:06:47.407" v="259" actId="478"/>
          <ac:picMkLst>
            <pc:docMk/>
            <pc:sldMk cId="2354675870" sldId="344"/>
            <ac:picMk id="6" creationId="{AFE87032-A2CE-2B17-ADC7-668E93200B87}"/>
          </ac:picMkLst>
        </pc:picChg>
        <pc:picChg chg="del">
          <ac:chgData name="Jefferson Passerini" userId="ec684a97d9b6a829" providerId="LiveId" clId="{7C602EA2-9F91-4277-9066-074CC36C71C3}" dt="2024-05-07T22:06:48.053" v="260" actId="478"/>
          <ac:picMkLst>
            <pc:docMk/>
            <pc:sldMk cId="2354675870" sldId="344"/>
            <ac:picMk id="8" creationId="{0FAFE8E7-7BA1-DD37-8182-7D9D712BB3D6}"/>
          </ac:picMkLst>
        </pc:picChg>
        <pc:picChg chg="add mod">
          <ac:chgData name="Jefferson Passerini" userId="ec684a97d9b6a829" providerId="LiveId" clId="{7C602EA2-9F91-4277-9066-074CC36C71C3}" dt="2024-05-07T22:07:41.931" v="291" actId="1076"/>
          <ac:picMkLst>
            <pc:docMk/>
            <pc:sldMk cId="2354675870" sldId="344"/>
            <ac:picMk id="9" creationId="{C095797A-8C27-F09A-5358-A61B940C19CD}"/>
          </ac:picMkLst>
        </pc:picChg>
      </pc:sldChg>
      <pc:sldChg chg="addSp delSp modSp mod">
        <pc:chgData name="Jefferson Passerini" userId="ec684a97d9b6a829" providerId="LiveId" clId="{7C602EA2-9F91-4277-9066-074CC36C71C3}" dt="2024-05-07T22:09:02.382" v="319" actId="14100"/>
        <pc:sldMkLst>
          <pc:docMk/>
          <pc:sldMk cId="3433562868" sldId="345"/>
        </pc:sldMkLst>
        <pc:spChg chg="mod">
          <ac:chgData name="Jefferson Passerini" userId="ec684a97d9b6a829" providerId="LiveId" clId="{7C602EA2-9F91-4277-9066-074CC36C71C3}" dt="2024-05-07T21:40:34.936" v="104" actId="20577"/>
          <ac:spMkLst>
            <pc:docMk/>
            <pc:sldMk cId="3433562868" sldId="345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8:18.201" v="308" actId="1036"/>
          <ac:spMkLst>
            <pc:docMk/>
            <pc:sldMk cId="3433562868" sldId="345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8:04.877" v="293" actId="478"/>
          <ac:picMkLst>
            <pc:docMk/>
            <pc:sldMk cId="3433562868" sldId="345"/>
            <ac:picMk id="5" creationId="{0BDDE8A5-4FDE-980C-E34D-30296DAEC3A3}"/>
          </ac:picMkLst>
        </pc:picChg>
        <pc:picChg chg="add mod ord">
          <ac:chgData name="Jefferson Passerini" userId="ec684a97d9b6a829" providerId="LiveId" clId="{7C602EA2-9F91-4277-9066-074CC36C71C3}" dt="2024-05-07T22:08:11.936" v="297" actId="167"/>
          <ac:picMkLst>
            <pc:docMk/>
            <pc:sldMk cId="3433562868" sldId="345"/>
            <ac:picMk id="6" creationId="{0373F05F-7F9C-DEB4-4CB7-6C034DFB5CFA}"/>
          </ac:picMkLst>
        </pc:picChg>
        <pc:picChg chg="add mod">
          <ac:chgData name="Jefferson Passerini" userId="ec684a97d9b6a829" providerId="LiveId" clId="{7C602EA2-9F91-4277-9066-074CC36C71C3}" dt="2024-05-07T22:08:59.918" v="318" actId="14100"/>
          <ac:picMkLst>
            <pc:docMk/>
            <pc:sldMk cId="3433562868" sldId="345"/>
            <ac:picMk id="8" creationId="{2C0ACF59-68BB-7288-27D6-ADA979E614D6}"/>
          </ac:picMkLst>
        </pc:picChg>
        <pc:picChg chg="del">
          <ac:chgData name="Jefferson Passerini" userId="ec684a97d9b6a829" providerId="LiveId" clId="{7C602EA2-9F91-4277-9066-074CC36C71C3}" dt="2024-05-07T22:07:47.031" v="292" actId="478"/>
          <ac:picMkLst>
            <pc:docMk/>
            <pc:sldMk cId="3433562868" sldId="345"/>
            <ac:picMk id="9" creationId="{BDED459A-49AF-F4FC-B2D5-7B076BFD3280}"/>
          </ac:picMkLst>
        </pc:picChg>
        <pc:picChg chg="del">
          <ac:chgData name="Jefferson Passerini" userId="ec684a97d9b6a829" providerId="LiveId" clId="{7C602EA2-9F91-4277-9066-074CC36C71C3}" dt="2024-05-07T22:08:20.761" v="309" actId="478"/>
          <ac:picMkLst>
            <pc:docMk/>
            <pc:sldMk cId="3433562868" sldId="345"/>
            <ac:picMk id="11" creationId="{2787D549-D1E7-1D2A-9F85-0D99EE51F217}"/>
          </ac:picMkLst>
        </pc:picChg>
        <pc:picChg chg="add mod">
          <ac:chgData name="Jefferson Passerini" userId="ec684a97d9b6a829" providerId="LiveId" clId="{7C602EA2-9F91-4277-9066-074CC36C71C3}" dt="2024-05-07T22:09:02.382" v="319" actId="14100"/>
          <ac:picMkLst>
            <pc:docMk/>
            <pc:sldMk cId="3433562868" sldId="345"/>
            <ac:picMk id="12" creationId="{86B909A8-A3CF-0880-C4D3-17552305D516}"/>
          </ac:picMkLst>
        </pc:picChg>
      </pc:sldChg>
      <pc:sldChg chg="addSp delSp modSp mod">
        <pc:chgData name="Jefferson Passerini" userId="ec684a97d9b6a829" providerId="LiveId" clId="{7C602EA2-9F91-4277-9066-074CC36C71C3}" dt="2024-05-07T22:09:50.259" v="337" actId="14100"/>
        <pc:sldMkLst>
          <pc:docMk/>
          <pc:sldMk cId="654068275" sldId="346"/>
        </pc:sldMkLst>
        <pc:spChg chg="mod">
          <ac:chgData name="Jefferson Passerini" userId="ec684a97d9b6a829" providerId="LiveId" clId="{7C602EA2-9F91-4277-9066-074CC36C71C3}" dt="2024-05-07T21:40:39.582" v="110" actId="20577"/>
          <ac:spMkLst>
            <pc:docMk/>
            <pc:sldMk cId="654068275" sldId="346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9:33.835" v="333" actId="1035"/>
          <ac:spMkLst>
            <pc:docMk/>
            <pc:sldMk cId="654068275" sldId="346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9:19.269" v="320" actId="478"/>
          <ac:picMkLst>
            <pc:docMk/>
            <pc:sldMk cId="654068275" sldId="346"/>
            <ac:picMk id="5" creationId="{0BDDE8A5-4FDE-980C-E34D-30296DAEC3A3}"/>
          </ac:picMkLst>
        </pc:picChg>
        <pc:picChg chg="del">
          <ac:chgData name="Jefferson Passerini" userId="ec684a97d9b6a829" providerId="LiveId" clId="{7C602EA2-9F91-4277-9066-074CC36C71C3}" dt="2024-05-07T22:09:35.933" v="334" actId="478"/>
          <ac:picMkLst>
            <pc:docMk/>
            <pc:sldMk cId="654068275" sldId="346"/>
            <ac:picMk id="6" creationId="{A514B8D4-2318-331B-9787-4794D280E75F}"/>
          </ac:picMkLst>
        </pc:picChg>
        <pc:picChg chg="add mod ord">
          <ac:chgData name="Jefferson Passerini" userId="ec684a97d9b6a829" providerId="LiveId" clId="{7C602EA2-9F91-4277-9066-074CC36C71C3}" dt="2024-05-07T22:09:27.744" v="327" actId="167"/>
          <ac:picMkLst>
            <pc:docMk/>
            <pc:sldMk cId="654068275" sldId="346"/>
            <ac:picMk id="7" creationId="{E959D5DD-5409-A7D9-18FE-D46D5E02D9EE}"/>
          </ac:picMkLst>
        </pc:picChg>
        <pc:picChg chg="add mod">
          <ac:chgData name="Jefferson Passerini" userId="ec684a97d9b6a829" providerId="LiveId" clId="{7C602EA2-9F91-4277-9066-074CC36C71C3}" dt="2024-05-07T22:09:50.259" v="337" actId="14100"/>
          <ac:picMkLst>
            <pc:docMk/>
            <pc:sldMk cId="654068275" sldId="346"/>
            <ac:picMk id="9" creationId="{DB73C78F-4061-E311-7168-97198ED7A9FC}"/>
          </ac:picMkLst>
        </pc:picChg>
      </pc:sldChg>
      <pc:sldChg chg="addSp delSp modSp mod">
        <pc:chgData name="Jefferson Passerini" userId="ec684a97d9b6a829" providerId="LiveId" clId="{7C602EA2-9F91-4277-9066-074CC36C71C3}" dt="2024-05-07T22:11:07.351" v="363" actId="1076"/>
        <pc:sldMkLst>
          <pc:docMk/>
          <pc:sldMk cId="461174643" sldId="347"/>
        </pc:sldMkLst>
        <pc:spChg chg="mod">
          <ac:chgData name="Jefferson Passerini" userId="ec684a97d9b6a829" providerId="LiveId" clId="{7C602EA2-9F91-4277-9066-074CC36C71C3}" dt="2024-05-07T21:40:44.496" v="116" actId="20577"/>
          <ac:spMkLst>
            <pc:docMk/>
            <pc:sldMk cId="461174643" sldId="34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10:48.224" v="359" actId="1076"/>
          <ac:spMkLst>
            <pc:docMk/>
            <pc:sldMk cId="461174643" sldId="347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10:08.378" v="338" actId="478"/>
          <ac:picMkLst>
            <pc:docMk/>
            <pc:sldMk cId="461174643" sldId="347"/>
            <ac:picMk id="5" creationId="{0BDDE8A5-4FDE-980C-E34D-30296DAEC3A3}"/>
          </ac:picMkLst>
        </pc:picChg>
        <pc:picChg chg="del">
          <ac:chgData name="Jefferson Passerini" userId="ec684a97d9b6a829" providerId="LiveId" clId="{7C602EA2-9F91-4277-9066-074CC36C71C3}" dt="2024-05-07T22:10:25.587" v="355" actId="478"/>
          <ac:picMkLst>
            <pc:docMk/>
            <pc:sldMk cId="461174643" sldId="347"/>
            <ac:picMk id="6" creationId="{DEFE2BB5-0ED0-6214-E581-7285A988EED7}"/>
          </ac:picMkLst>
        </pc:picChg>
        <pc:picChg chg="add mod ord">
          <ac:chgData name="Jefferson Passerini" userId="ec684a97d9b6a829" providerId="LiveId" clId="{7C602EA2-9F91-4277-9066-074CC36C71C3}" dt="2024-05-07T22:10:48.224" v="359" actId="1076"/>
          <ac:picMkLst>
            <pc:docMk/>
            <pc:sldMk cId="461174643" sldId="347"/>
            <ac:picMk id="7" creationId="{A763BB04-9418-1872-F4CB-075B56A253FA}"/>
          </ac:picMkLst>
        </pc:picChg>
        <pc:picChg chg="del">
          <ac:chgData name="Jefferson Passerini" userId="ec684a97d9b6a829" providerId="LiveId" clId="{7C602EA2-9F91-4277-9066-074CC36C71C3}" dt="2024-05-07T22:10:24.757" v="354" actId="478"/>
          <ac:picMkLst>
            <pc:docMk/>
            <pc:sldMk cId="461174643" sldId="347"/>
            <ac:picMk id="9" creationId="{25A1C9E4-EF6A-D937-9E30-55BA0A0CB1BC}"/>
          </ac:picMkLst>
        </pc:picChg>
        <pc:picChg chg="add mod">
          <ac:chgData name="Jefferson Passerini" userId="ec684a97d9b6a829" providerId="LiveId" clId="{7C602EA2-9F91-4277-9066-074CC36C71C3}" dt="2024-05-07T22:10:44.936" v="358" actId="14100"/>
          <ac:picMkLst>
            <pc:docMk/>
            <pc:sldMk cId="461174643" sldId="347"/>
            <ac:picMk id="10" creationId="{22169332-E8BD-007E-5AF1-07A3C818DA85}"/>
          </ac:picMkLst>
        </pc:picChg>
        <pc:picChg chg="add mod">
          <ac:chgData name="Jefferson Passerini" userId="ec684a97d9b6a829" providerId="LiveId" clId="{7C602EA2-9F91-4277-9066-074CC36C71C3}" dt="2024-05-07T22:11:07.351" v="363" actId="1076"/>
          <ac:picMkLst>
            <pc:docMk/>
            <pc:sldMk cId="461174643" sldId="347"/>
            <ac:picMk id="12" creationId="{EBAFF6F6-CA96-0706-A951-A1784F12EE45}"/>
          </ac:picMkLst>
        </pc:picChg>
      </pc:sldChg>
    </pc:docChg>
  </pc:docChgLst>
  <pc:docChgLst>
    <pc:chgData name="Jefferson Passerini" userId="ec684a97d9b6a829" providerId="LiveId" clId="{1A04D41B-A9BE-41B4-8656-DAF7AD5A257C}"/>
    <pc:docChg chg="custSel addSld delSld modSld sldOrd">
      <pc:chgData name="Jefferson Passerini" userId="ec684a97d9b6a829" providerId="LiveId" clId="{1A04D41B-A9BE-41B4-8656-DAF7AD5A257C}" dt="2024-03-21T17:12:07.111" v="546" actId="1076"/>
      <pc:docMkLst>
        <pc:docMk/>
      </pc:docMkLst>
      <pc:sldChg chg="modSp mod">
        <pc:chgData name="Jefferson Passerini" userId="ec684a97d9b6a829" providerId="LiveId" clId="{1A04D41B-A9BE-41B4-8656-DAF7AD5A257C}" dt="2024-03-21T16:50:23.203" v="408" actId="20577"/>
        <pc:sldMkLst>
          <pc:docMk/>
          <pc:sldMk cId="1572291123" sldId="297"/>
        </pc:sldMkLst>
        <pc:spChg chg="mod">
          <ac:chgData name="Jefferson Passerini" userId="ec684a97d9b6a829" providerId="LiveId" clId="{1A04D41B-A9BE-41B4-8656-DAF7AD5A257C}" dt="2024-03-21T16:50:23.203" v="408" actId="20577"/>
          <ac:spMkLst>
            <pc:docMk/>
            <pc:sldMk cId="1572291123" sldId="297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1A04D41B-A9BE-41B4-8656-DAF7AD5A257C}" dt="2024-03-21T16:41:07.621" v="85" actId="1076"/>
        <pc:sldMkLst>
          <pc:docMk/>
          <pc:sldMk cId="3877001045" sldId="305"/>
        </pc:sldMkLst>
        <pc:spChg chg="mod">
          <ac:chgData name="Jefferson Passerini" userId="ec684a97d9b6a829" providerId="LiveId" clId="{1A04D41B-A9BE-41B4-8656-DAF7AD5A257C}" dt="2024-03-21T16:39:47.201" v="36" actId="14100"/>
          <ac:spMkLst>
            <pc:docMk/>
            <pc:sldMk cId="3877001045" sldId="305"/>
            <ac:spMk id="6" creationId="{16D88F2F-6F25-EFA5-6552-3D1FB9E76C1E}"/>
          </ac:spMkLst>
        </pc:spChg>
        <pc:spChg chg="del">
          <ac:chgData name="Jefferson Passerini" userId="ec684a97d9b6a829" providerId="LiveId" clId="{1A04D41B-A9BE-41B4-8656-DAF7AD5A257C}" dt="2024-03-21T16:40:19.470" v="80" actId="478"/>
          <ac:spMkLst>
            <pc:docMk/>
            <pc:sldMk cId="3877001045" sldId="305"/>
            <ac:spMk id="16" creationId="{A8B06D72-E57C-D6F3-7B81-4403CED3F6F7}"/>
          </ac:spMkLst>
        </pc:spChg>
        <pc:picChg chg="del">
          <ac:chgData name="Jefferson Passerini" userId="ec684a97d9b6a829" providerId="LiveId" clId="{1A04D41B-A9BE-41B4-8656-DAF7AD5A257C}" dt="2024-03-21T16:40:13.812" v="78" actId="478"/>
          <ac:picMkLst>
            <pc:docMk/>
            <pc:sldMk cId="3877001045" sldId="305"/>
            <ac:picMk id="2" creationId="{6E92311B-DAD9-439C-E1C1-72E6B1032A56}"/>
          </ac:picMkLst>
        </pc:picChg>
        <pc:picChg chg="add mod">
          <ac:chgData name="Jefferson Passerini" userId="ec684a97d9b6a829" providerId="LiveId" clId="{1A04D41B-A9BE-41B4-8656-DAF7AD5A257C}" dt="2024-03-21T16:40:48.027" v="83" actId="1076"/>
          <ac:picMkLst>
            <pc:docMk/>
            <pc:sldMk cId="3877001045" sldId="305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1:07.621" v="85" actId="1076"/>
          <ac:picMkLst>
            <pc:docMk/>
            <pc:sldMk cId="3877001045" sldId="305"/>
            <ac:picMk id="8" creationId="{76DEE3B7-910D-4DD0-E12D-2C9AE58689F4}"/>
          </ac:picMkLst>
        </pc:picChg>
        <pc:picChg chg="del">
          <ac:chgData name="Jefferson Passerini" userId="ec684a97d9b6a829" providerId="LiveId" clId="{1A04D41B-A9BE-41B4-8656-DAF7AD5A257C}" dt="2024-03-21T16:40:20.439" v="81" actId="478"/>
          <ac:picMkLst>
            <pc:docMk/>
            <pc:sldMk cId="3877001045" sldId="305"/>
            <ac:picMk id="9" creationId="{8E79E2AF-1C05-CA8D-4935-F0CE140B5579}"/>
          </ac:picMkLst>
        </pc:picChg>
        <pc:picChg chg="del">
          <ac:chgData name="Jefferson Passerini" userId="ec684a97d9b6a829" providerId="LiveId" clId="{1A04D41B-A9BE-41B4-8656-DAF7AD5A257C}" dt="2024-03-21T16:40:15.110" v="79" actId="478"/>
          <ac:picMkLst>
            <pc:docMk/>
            <pc:sldMk cId="3877001045" sldId="305"/>
            <ac:picMk id="11" creationId="{48FDF301-4B7C-5794-9A07-9288134FD328}"/>
          </ac:picMkLst>
        </pc:picChg>
      </pc:sldChg>
      <pc:sldChg chg="modSp add mod ord">
        <pc:chgData name="Jefferson Passerini" userId="ec684a97d9b6a829" providerId="LiveId" clId="{1A04D41B-A9BE-41B4-8656-DAF7AD5A257C}" dt="2024-03-21T16:40:08.125" v="77" actId="14100"/>
        <pc:sldMkLst>
          <pc:docMk/>
          <pc:sldMk cId="4036473807" sldId="306"/>
        </pc:sldMkLst>
        <pc:spChg chg="mod">
          <ac:chgData name="Jefferson Passerini" userId="ec684a97d9b6a829" providerId="LiveId" clId="{1A04D41B-A9BE-41B4-8656-DAF7AD5A257C}" dt="2024-03-21T16:40:08.125" v="77" actId="14100"/>
          <ac:spMkLst>
            <pc:docMk/>
            <pc:sldMk cId="4036473807" sldId="306"/>
            <ac:spMk id="6" creationId="{16D88F2F-6F25-EFA5-6552-3D1FB9E76C1E}"/>
          </ac:spMkLst>
        </pc:spChg>
      </pc:sldChg>
      <pc:sldChg chg="addSp delSp modSp add mod">
        <pc:chgData name="Jefferson Passerini" userId="ec684a97d9b6a829" providerId="LiveId" clId="{1A04D41B-A9BE-41B4-8656-DAF7AD5A257C}" dt="2024-03-21T16:42:05.784" v="92" actId="1076"/>
        <pc:sldMkLst>
          <pc:docMk/>
          <pc:sldMk cId="2365482107" sldId="307"/>
        </pc:sldMkLst>
        <pc:picChg chg="add mod">
          <ac:chgData name="Jefferson Passerini" userId="ec684a97d9b6a829" providerId="LiveId" clId="{1A04D41B-A9BE-41B4-8656-DAF7AD5A257C}" dt="2024-03-21T16:42:05.784" v="92" actId="1076"/>
          <ac:picMkLst>
            <pc:docMk/>
            <pc:sldMk cId="2365482107" sldId="307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1:24.170" v="89" actId="478"/>
          <ac:picMkLst>
            <pc:docMk/>
            <pc:sldMk cId="2365482107" sldId="307"/>
            <ac:picMk id="8" creationId="{76DEE3B7-910D-4DD0-E12D-2C9AE58689F4}"/>
          </ac:picMkLst>
        </pc:picChg>
      </pc:sldChg>
      <pc:sldChg chg="add del">
        <pc:chgData name="Jefferson Passerini" userId="ec684a97d9b6a829" providerId="LiveId" clId="{1A04D41B-A9BE-41B4-8656-DAF7AD5A257C}" dt="2024-03-21T16:41:16.200" v="87" actId="47"/>
        <pc:sldMkLst>
          <pc:docMk/>
          <pc:sldMk cId="3223415547" sldId="307"/>
        </pc:sldMkLst>
      </pc:sldChg>
      <pc:sldChg chg="addSp delSp modSp add mod">
        <pc:chgData name="Jefferson Passerini" userId="ec684a97d9b6a829" providerId="LiveId" clId="{1A04D41B-A9BE-41B4-8656-DAF7AD5A257C}" dt="2024-03-21T16:43:02.960" v="99" actId="1076"/>
        <pc:sldMkLst>
          <pc:docMk/>
          <pc:sldMk cId="3969855783" sldId="308"/>
        </pc:sldMkLst>
        <pc:picChg chg="del">
          <ac:chgData name="Jefferson Passerini" userId="ec684a97d9b6a829" providerId="LiveId" clId="{1A04D41B-A9BE-41B4-8656-DAF7AD5A257C}" dt="2024-03-21T16:42:12.700" v="94" actId="478"/>
          <ac:picMkLst>
            <pc:docMk/>
            <pc:sldMk cId="3969855783" sldId="30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2:40.785" v="97" actId="478"/>
          <ac:picMkLst>
            <pc:docMk/>
            <pc:sldMk cId="3969855783" sldId="30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2:38.259" v="96" actId="1076"/>
          <ac:picMkLst>
            <pc:docMk/>
            <pc:sldMk cId="3969855783" sldId="308"/>
            <ac:picMk id="7" creationId="{48672F94-482C-3FC3-6C5C-3FEAD3D80061}"/>
          </ac:picMkLst>
        </pc:picChg>
        <pc:picChg chg="add mod">
          <ac:chgData name="Jefferson Passerini" userId="ec684a97d9b6a829" providerId="LiveId" clId="{1A04D41B-A9BE-41B4-8656-DAF7AD5A257C}" dt="2024-03-21T16:43:02.960" v="99" actId="1076"/>
          <ac:picMkLst>
            <pc:docMk/>
            <pc:sldMk cId="3969855783" sldId="308"/>
            <ac:picMk id="9" creationId="{484EEEA4-8487-12E8-F431-C294B66A901E}"/>
          </ac:picMkLst>
        </pc:picChg>
      </pc:sldChg>
      <pc:sldChg chg="addSp delSp modSp add mod ord">
        <pc:chgData name="Jefferson Passerini" userId="ec684a97d9b6a829" providerId="LiveId" clId="{1A04D41B-A9BE-41B4-8656-DAF7AD5A257C}" dt="2024-03-21T16:44:04.444" v="116" actId="1035"/>
        <pc:sldMkLst>
          <pc:docMk/>
          <pc:sldMk cId="184367122" sldId="309"/>
        </pc:sldMkLst>
        <pc:picChg chg="del">
          <ac:chgData name="Jefferson Passerini" userId="ec684a97d9b6a829" providerId="LiveId" clId="{1A04D41B-A9BE-41B4-8656-DAF7AD5A257C}" dt="2024-03-21T16:43:15.054" v="103" actId="478"/>
          <ac:picMkLst>
            <pc:docMk/>
            <pc:sldMk cId="184367122" sldId="309"/>
            <ac:picMk id="3" creationId="{6A739D01-A77C-A552-F67F-10E53980A376}"/>
          </ac:picMkLst>
        </pc:picChg>
        <pc:picChg chg="add mod">
          <ac:chgData name="Jefferson Passerini" userId="ec684a97d9b6a829" providerId="LiveId" clId="{1A04D41B-A9BE-41B4-8656-DAF7AD5A257C}" dt="2024-03-21T16:44:04.444" v="116" actId="1035"/>
          <ac:picMkLst>
            <pc:docMk/>
            <pc:sldMk cId="184367122" sldId="309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5:28.563" v="121" actId="1076"/>
        <pc:sldMkLst>
          <pc:docMk/>
          <pc:sldMk cId="3423178199" sldId="310"/>
        </pc:sldMkLst>
        <pc:picChg chg="add mod">
          <ac:chgData name="Jefferson Passerini" userId="ec684a97d9b6a829" providerId="LiveId" clId="{1A04D41B-A9BE-41B4-8656-DAF7AD5A257C}" dt="2024-03-21T16:45:28.563" v="121" actId="1076"/>
          <ac:picMkLst>
            <pc:docMk/>
            <pc:sldMk cId="3423178199" sldId="310"/>
            <ac:picMk id="3" creationId="{47C43BC8-CAA2-DA76-61AE-9556C03DEA1E}"/>
          </ac:picMkLst>
        </pc:picChg>
        <pc:picChg chg="del">
          <ac:chgData name="Jefferson Passerini" userId="ec684a97d9b6a829" providerId="LiveId" clId="{1A04D41B-A9BE-41B4-8656-DAF7AD5A257C}" dt="2024-03-21T16:44:13.105" v="118" actId="478"/>
          <ac:picMkLst>
            <pc:docMk/>
            <pc:sldMk cId="3423178199" sldId="310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6:46.723" v="126" actId="1076"/>
        <pc:sldMkLst>
          <pc:docMk/>
          <pc:sldMk cId="3976152965" sldId="311"/>
        </pc:sldMkLst>
        <pc:picChg chg="del">
          <ac:chgData name="Jefferson Passerini" userId="ec684a97d9b6a829" providerId="LiveId" clId="{1A04D41B-A9BE-41B4-8656-DAF7AD5A257C}" dt="2024-03-21T16:45:37.322" v="123" actId="478"/>
          <ac:picMkLst>
            <pc:docMk/>
            <pc:sldMk cId="3976152965" sldId="311"/>
            <ac:picMk id="3" creationId="{47C43BC8-CAA2-DA76-61AE-9556C03DEA1E}"/>
          </ac:picMkLst>
        </pc:picChg>
        <pc:picChg chg="add mod">
          <ac:chgData name="Jefferson Passerini" userId="ec684a97d9b6a829" providerId="LiveId" clId="{1A04D41B-A9BE-41B4-8656-DAF7AD5A257C}" dt="2024-03-21T16:46:46.723" v="126" actId="1076"/>
          <ac:picMkLst>
            <pc:docMk/>
            <pc:sldMk cId="3976152965" sldId="311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7:41.615" v="131" actId="1076"/>
        <pc:sldMkLst>
          <pc:docMk/>
          <pc:sldMk cId="1059700921" sldId="312"/>
        </pc:sldMkLst>
        <pc:picChg chg="add mod">
          <ac:chgData name="Jefferson Passerini" userId="ec684a97d9b6a829" providerId="LiveId" clId="{1A04D41B-A9BE-41B4-8656-DAF7AD5A257C}" dt="2024-03-21T16:47:41.615" v="131" actId="1076"/>
          <ac:picMkLst>
            <pc:docMk/>
            <pc:sldMk cId="1059700921" sldId="312"/>
            <ac:picMk id="3" creationId="{22675E9C-658A-4A2E-DFFE-B0327ED5F4C8}"/>
          </ac:picMkLst>
        </pc:picChg>
        <pc:picChg chg="del">
          <ac:chgData name="Jefferson Passerini" userId="ec684a97d9b6a829" providerId="LiveId" clId="{1A04D41B-A9BE-41B4-8656-DAF7AD5A257C}" dt="2024-03-21T16:46:56.475" v="128" actId="478"/>
          <ac:picMkLst>
            <pc:docMk/>
            <pc:sldMk cId="1059700921" sldId="312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8:45.230" v="139" actId="1076"/>
        <pc:sldMkLst>
          <pc:docMk/>
          <pc:sldMk cId="1164132330" sldId="313"/>
        </pc:sldMkLst>
        <pc:picChg chg="del">
          <ac:chgData name="Jefferson Passerini" userId="ec684a97d9b6a829" providerId="LiveId" clId="{1A04D41B-A9BE-41B4-8656-DAF7AD5A257C}" dt="2024-03-21T16:47:49.547" v="133" actId="478"/>
          <ac:picMkLst>
            <pc:docMk/>
            <pc:sldMk cId="1164132330" sldId="313"/>
            <ac:picMk id="3" creationId="{22675E9C-658A-4A2E-DFFE-B0327ED5F4C8}"/>
          </ac:picMkLst>
        </pc:picChg>
        <pc:picChg chg="add mod">
          <ac:chgData name="Jefferson Passerini" userId="ec684a97d9b6a829" providerId="LiveId" clId="{1A04D41B-A9BE-41B4-8656-DAF7AD5A257C}" dt="2024-03-21T16:48:12.268" v="135" actId="1076"/>
          <ac:picMkLst>
            <pc:docMk/>
            <pc:sldMk cId="1164132330" sldId="313"/>
            <ac:picMk id="7" creationId="{DD65782E-4AF0-6205-82BC-914FC4CA5126}"/>
          </ac:picMkLst>
        </pc:picChg>
        <pc:picChg chg="add mod">
          <ac:chgData name="Jefferson Passerini" userId="ec684a97d9b6a829" providerId="LiveId" clId="{1A04D41B-A9BE-41B4-8656-DAF7AD5A257C}" dt="2024-03-21T16:48:45.230" v="139" actId="1076"/>
          <ac:picMkLst>
            <pc:docMk/>
            <pc:sldMk cId="1164132330" sldId="313"/>
            <ac:picMk id="9" creationId="{26E4EC8D-3CF0-20F9-1A1A-051DF4E7460B}"/>
          </ac:picMkLst>
        </pc:picChg>
      </pc:sldChg>
      <pc:sldChg chg="addSp modSp add mod">
        <pc:chgData name="Jefferson Passerini" userId="ec684a97d9b6a829" providerId="LiveId" clId="{1A04D41B-A9BE-41B4-8656-DAF7AD5A257C}" dt="2024-03-21T16:52:52.294" v="509" actId="20577"/>
        <pc:sldMkLst>
          <pc:docMk/>
          <pc:sldMk cId="742354239" sldId="314"/>
        </pc:sldMkLst>
        <pc:spChg chg="mod">
          <ac:chgData name="Jefferson Passerini" userId="ec684a97d9b6a829" providerId="LiveId" clId="{1A04D41B-A9BE-41B4-8656-DAF7AD5A257C}" dt="2024-03-21T16:52:52.294" v="509" actId="20577"/>
          <ac:spMkLst>
            <pc:docMk/>
            <pc:sldMk cId="742354239" sldId="314"/>
            <ac:spMk id="3" creationId="{212081E4-07F6-C689-2ACC-B6CADD634983}"/>
          </ac:spMkLst>
        </pc:spChg>
        <pc:picChg chg="add mod">
          <ac:chgData name="Jefferson Passerini" userId="ec684a97d9b6a829" providerId="LiveId" clId="{1A04D41B-A9BE-41B4-8656-DAF7AD5A257C}" dt="2024-03-21T16:52:24.990" v="413" actId="1076"/>
          <ac:picMkLst>
            <pc:docMk/>
            <pc:sldMk cId="742354239" sldId="314"/>
            <ac:picMk id="5" creationId="{F0C7AAB9-D24E-B3A9-89F5-2472C66C460C}"/>
          </ac:picMkLst>
        </pc:picChg>
      </pc:sldChg>
      <pc:sldChg chg="modSp add ord">
        <pc:chgData name="Jefferson Passerini" userId="ec684a97d9b6a829" providerId="LiveId" clId="{1A04D41B-A9BE-41B4-8656-DAF7AD5A257C}" dt="2024-03-21T16:53:51.876" v="514" actId="20577"/>
        <pc:sldMkLst>
          <pc:docMk/>
          <pc:sldMk cId="1146416026" sldId="315"/>
        </pc:sldMkLst>
        <pc:spChg chg="mod">
          <ac:chgData name="Jefferson Passerini" userId="ec684a97d9b6a829" providerId="LiveId" clId="{1A04D41B-A9BE-41B4-8656-DAF7AD5A257C}" dt="2024-03-21T16:53:51.876" v="514" actId="20577"/>
          <ac:spMkLst>
            <pc:docMk/>
            <pc:sldMk cId="1146416026" sldId="31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1A04D41B-A9BE-41B4-8656-DAF7AD5A257C}" dt="2024-03-21T16:54:07.284" v="519" actId="20577"/>
        <pc:sldMkLst>
          <pc:docMk/>
          <pc:sldMk cId="3138280479" sldId="316"/>
        </pc:sldMkLst>
        <pc:spChg chg="mod">
          <ac:chgData name="Jefferson Passerini" userId="ec684a97d9b6a829" providerId="LiveId" clId="{1A04D41B-A9BE-41B4-8656-DAF7AD5A257C}" dt="2024-03-21T16:54:07.284" v="519" actId="20577"/>
          <ac:spMkLst>
            <pc:docMk/>
            <pc:sldMk cId="3138280479" sldId="316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1A04D41B-A9BE-41B4-8656-DAF7AD5A257C}" dt="2024-03-21T17:09:02.473" v="525" actId="1076"/>
        <pc:sldMkLst>
          <pc:docMk/>
          <pc:sldMk cId="3223805706" sldId="317"/>
        </pc:sldMkLst>
        <pc:picChg chg="add mod">
          <ac:chgData name="Jefferson Passerini" userId="ec684a97d9b6a829" providerId="LiveId" clId="{1A04D41B-A9BE-41B4-8656-DAF7AD5A257C}" dt="2024-03-21T17:08:42.236" v="522" actId="1076"/>
          <ac:picMkLst>
            <pc:docMk/>
            <pc:sldMk cId="3223805706" sldId="317"/>
            <ac:picMk id="3" creationId="{B165705B-D811-8A30-98D8-2B7FC7D15AE3}"/>
          </ac:picMkLst>
        </pc:picChg>
        <pc:picChg chg="del">
          <ac:chgData name="Jefferson Passerini" userId="ec684a97d9b6a829" providerId="LiveId" clId="{1A04D41B-A9BE-41B4-8656-DAF7AD5A257C}" dt="2024-03-21T17:08:44.980" v="523" actId="478"/>
          <ac:picMkLst>
            <pc:docMk/>
            <pc:sldMk cId="3223805706" sldId="317"/>
            <ac:picMk id="5" creationId="{A076F292-C63F-D0C7-76A0-7CB8A16B77B4}"/>
          </ac:picMkLst>
        </pc:picChg>
        <pc:picChg chg="del">
          <ac:chgData name="Jefferson Passerini" userId="ec684a97d9b6a829" providerId="LiveId" clId="{1A04D41B-A9BE-41B4-8656-DAF7AD5A257C}" dt="2024-03-21T17:08:37.890" v="520" actId="478"/>
          <ac:picMkLst>
            <pc:docMk/>
            <pc:sldMk cId="3223805706" sldId="317"/>
            <ac:picMk id="8" creationId="{76DEE3B7-910D-4DD0-E12D-2C9AE58689F4}"/>
          </ac:picMkLst>
        </pc:picChg>
        <pc:picChg chg="add mod">
          <ac:chgData name="Jefferson Passerini" userId="ec684a97d9b6a829" providerId="LiveId" clId="{1A04D41B-A9BE-41B4-8656-DAF7AD5A257C}" dt="2024-03-21T17:09:02.473" v="525" actId="1076"/>
          <ac:picMkLst>
            <pc:docMk/>
            <pc:sldMk cId="3223805706" sldId="317"/>
            <ac:picMk id="9" creationId="{1AC71556-F73D-F04A-F409-A141FA7C96FD}"/>
          </ac:picMkLst>
        </pc:picChg>
      </pc:sldChg>
      <pc:sldChg chg="addSp delSp modSp mod">
        <pc:chgData name="Jefferson Passerini" userId="ec684a97d9b6a829" providerId="LiveId" clId="{1A04D41B-A9BE-41B4-8656-DAF7AD5A257C}" dt="2024-03-21T17:11:46.817" v="544" actId="1076"/>
        <pc:sldMkLst>
          <pc:docMk/>
          <pc:sldMk cId="1252704191" sldId="318"/>
        </pc:sldMkLst>
        <pc:picChg chg="add mod">
          <ac:chgData name="Jefferson Passerini" userId="ec684a97d9b6a829" providerId="LiveId" clId="{1A04D41B-A9BE-41B4-8656-DAF7AD5A257C}" dt="2024-03-21T17:09:08.703" v="527"/>
          <ac:picMkLst>
            <pc:docMk/>
            <pc:sldMk cId="1252704191" sldId="318"/>
            <ac:picMk id="2" creationId="{68A49032-0459-C43D-57D2-BEC6F5F14281}"/>
          </ac:picMkLst>
        </pc:picChg>
        <pc:picChg chg="del">
          <ac:chgData name="Jefferson Passerini" userId="ec684a97d9b6a829" providerId="LiveId" clId="{1A04D41B-A9BE-41B4-8656-DAF7AD5A257C}" dt="2024-03-21T17:09:58.732" v="539" actId="478"/>
          <ac:picMkLst>
            <pc:docMk/>
            <pc:sldMk cId="1252704191" sldId="31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7:09:07.665" v="526" actId="478"/>
          <ac:picMkLst>
            <pc:docMk/>
            <pc:sldMk cId="1252704191" sldId="31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7:11:46.817" v="544" actId="1076"/>
          <ac:picMkLst>
            <pc:docMk/>
            <pc:sldMk cId="1252704191" sldId="318"/>
            <ac:picMk id="8" creationId="{8358468E-3843-19E6-55FC-69F127780125}"/>
          </ac:picMkLst>
        </pc:picChg>
      </pc:sldChg>
      <pc:sldChg chg="addSp delSp modSp mod">
        <pc:chgData name="Jefferson Passerini" userId="ec684a97d9b6a829" providerId="LiveId" clId="{1A04D41B-A9BE-41B4-8656-DAF7AD5A257C}" dt="2024-03-21T17:12:07.111" v="546" actId="1076"/>
        <pc:sldMkLst>
          <pc:docMk/>
          <pc:sldMk cId="3762498758" sldId="319"/>
        </pc:sldMkLst>
        <pc:picChg chg="add mod">
          <ac:chgData name="Jefferson Passerini" userId="ec684a97d9b6a829" providerId="LiveId" clId="{1A04D41B-A9BE-41B4-8656-DAF7AD5A257C}" dt="2024-03-21T17:09:11.738" v="528"/>
          <ac:picMkLst>
            <pc:docMk/>
            <pc:sldMk cId="3762498758" sldId="319"/>
            <ac:picMk id="2" creationId="{62FD6A52-C4EC-6B37-787A-1792E034A7B2}"/>
          </ac:picMkLst>
        </pc:picChg>
        <pc:picChg chg="add mod">
          <ac:chgData name="Jefferson Passerini" userId="ec684a97d9b6a829" providerId="LiveId" clId="{1A04D41B-A9BE-41B4-8656-DAF7AD5A257C}" dt="2024-03-21T17:12:07.111" v="546" actId="1076"/>
          <ac:picMkLst>
            <pc:docMk/>
            <pc:sldMk cId="3762498758" sldId="319"/>
            <ac:picMk id="5" creationId="{E8C02669-168F-4402-EC96-2C76BAA2C9E9}"/>
          </ac:picMkLst>
        </pc:picChg>
        <pc:picChg chg="del">
          <ac:chgData name="Jefferson Passerini" userId="ec684a97d9b6a829" providerId="LiveId" clId="{1A04D41B-A9BE-41B4-8656-DAF7AD5A257C}" dt="2024-03-21T17:10:02.748" v="540" actId="478"/>
          <ac:picMkLst>
            <pc:docMk/>
            <pc:sldMk cId="3762498758" sldId="319"/>
            <ac:picMk id="7" creationId="{48672F94-482C-3FC3-6C5C-3FEAD3D80061}"/>
          </ac:picMkLst>
        </pc:picChg>
        <pc:picChg chg="del">
          <ac:chgData name="Jefferson Passerini" userId="ec684a97d9b6a829" providerId="LiveId" clId="{1A04D41B-A9BE-41B4-8656-DAF7AD5A257C}" dt="2024-03-21T17:10:05.546" v="541" actId="478"/>
          <ac:picMkLst>
            <pc:docMk/>
            <pc:sldMk cId="3762498758" sldId="319"/>
            <ac:picMk id="9" creationId="{484EEEA4-8487-12E8-F431-C294B66A901E}"/>
          </ac:picMkLst>
        </pc:picChg>
      </pc:sldChg>
      <pc:sldChg chg="addSp delSp modSp mod">
        <pc:chgData name="Jefferson Passerini" userId="ec684a97d9b6a829" providerId="LiveId" clId="{1A04D41B-A9BE-41B4-8656-DAF7AD5A257C}" dt="2024-03-21T17:09:17.053" v="530"/>
        <pc:sldMkLst>
          <pc:docMk/>
          <pc:sldMk cId="3452871164" sldId="320"/>
        </pc:sldMkLst>
        <pc:picChg chg="add mod">
          <ac:chgData name="Jefferson Passerini" userId="ec684a97d9b6a829" providerId="LiveId" clId="{1A04D41B-A9BE-41B4-8656-DAF7AD5A257C}" dt="2024-03-21T17:09:17.053" v="530"/>
          <ac:picMkLst>
            <pc:docMk/>
            <pc:sldMk cId="3452871164" sldId="320"/>
            <ac:picMk id="2" creationId="{8D3222E7-FB81-7542-B8F9-1AB2C4614DC1}"/>
          </ac:picMkLst>
        </pc:picChg>
        <pc:picChg chg="del">
          <ac:chgData name="Jefferson Passerini" userId="ec684a97d9b6a829" providerId="LiveId" clId="{1A04D41B-A9BE-41B4-8656-DAF7AD5A257C}" dt="2024-03-21T17:09:16" v="529" actId="478"/>
          <ac:picMkLst>
            <pc:docMk/>
            <pc:sldMk cId="3452871164" sldId="320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22.133" v="532"/>
        <pc:sldMkLst>
          <pc:docMk/>
          <pc:sldMk cId="4012342914" sldId="321"/>
        </pc:sldMkLst>
        <pc:picChg chg="add mod">
          <ac:chgData name="Jefferson Passerini" userId="ec684a97d9b6a829" providerId="LiveId" clId="{1A04D41B-A9BE-41B4-8656-DAF7AD5A257C}" dt="2024-03-21T17:09:22.133" v="532"/>
          <ac:picMkLst>
            <pc:docMk/>
            <pc:sldMk cId="4012342914" sldId="321"/>
            <ac:picMk id="2" creationId="{A870F1CF-E423-65D5-C438-22D2EF1F709F}"/>
          </ac:picMkLst>
        </pc:picChg>
        <pc:picChg chg="del">
          <ac:chgData name="Jefferson Passerini" userId="ec684a97d9b6a829" providerId="LiveId" clId="{1A04D41B-A9BE-41B4-8656-DAF7AD5A257C}" dt="2024-03-21T17:09:21.009" v="531" actId="478"/>
          <ac:picMkLst>
            <pc:docMk/>
            <pc:sldMk cId="4012342914" sldId="321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0.087" v="534"/>
        <pc:sldMkLst>
          <pc:docMk/>
          <pc:sldMk cId="1595083778" sldId="322"/>
        </pc:sldMkLst>
        <pc:picChg chg="add mod">
          <ac:chgData name="Jefferson Passerini" userId="ec684a97d9b6a829" providerId="LiveId" clId="{1A04D41B-A9BE-41B4-8656-DAF7AD5A257C}" dt="2024-03-21T17:09:30.087" v="534"/>
          <ac:picMkLst>
            <pc:docMk/>
            <pc:sldMk cId="1595083778" sldId="322"/>
            <ac:picMk id="2" creationId="{A9EC4917-C84E-CE1D-DD0E-8D4CA364F7A4}"/>
          </ac:picMkLst>
        </pc:picChg>
        <pc:picChg chg="del">
          <ac:chgData name="Jefferson Passerini" userId="ec684a97d9b6a829" providerId="LiveId" clId="{1A04D41B-A9BE-41B4-8656-DAF7AD5A257C}" dt="2024-03-21T17:09:29.040" v="533" actId="478"/>
          <ac:picMkLst>
            <pc:docMk/>
            <pc:sldMk cId="1595083778" sldId="322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7.041" v="536"/>
        <pc:sldMkLst>
          <pc:docMk/>
          <pc:sldMk cId="4186016689" sldId="323"/>
        </pc:sldMkLst>
        <pc:picChg chg="add mod">
          <ac:chgData name="Jefferson Passerini" userId="ec684a97d9b6a829" providerId="LiveId" clId="{1A04D41B-A9BE-41B4-8656-DAF7AD5A257C}" dt="2024-03-21T17:09:37.041" v="536"/>
          <ac:picMkLst>
            <pc:docMk/>
            <pc:sldMk cId="4186016689" sldId="323"/>
            <ac:picMk id="2" creationId="{06C0E8F8-7CBB-E9DC-9625-7546628CCED2}"/>
          </ac:picMkLst>
        </pc:picChg>
        <pc:picChg chg="del">
          <ac:chgData name="Jefferson Passerini" userId="ec684a97d9b6a829" providerId="LiveId" clId="{1A04D41B-A9BE-41B4-8656-DAF7AD5A257C}" dt="2024-03-21T17:09:35.884" v="535" actId="478"/>
          <ac:picMkLst>
            <pc:docMk/>
            <pc:sldMk cId="4186016689" sldId="323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46.229" v="538"/>
        <pc:sldMkLst>
          <pc:docMk/>
          <pc:sldMk cId="1055853781" sldId="324"/>
        </pc:sldMkLst>
        <pc:picChg chg="add mod">
          <ac:chgData name="Jefferson Passerini" userId="ec684a97d9b6a829" providerId="LiveId" clId="{1A04D41B-A9BE-41B4-8656-DAF7AD5A257C}" dt="2024-03-21T17:09:46.229" v="538"/>
          <ac:picMkLst>
            <pc:docMk/>
            <pc:sldMk cId="1055853781" sldId="324"/>
            <ac:picMk id="2" creationId="{170A0277-CEC4-E2D1-5E96-141BF21B15C9}"/>
          </ac:picMkLst>
        </pc:picChg>
        <pc:picChg chg="del">
          <ac:chgData name="Jefferson Passerini" userId="ec684a97d9b6a829" providerId="LiveId" clId="{1A04D41B-A9BE-41B4-8656-DAF7AD5A257C}" dt="2024-03-21T17:09:45.167" v="537" actId="478"/>
          <ac:picMkLst>
            <pc:docMk/>
            <pc:sldMk cId="1055853781" sldId="324"/>
            <ac:picMk id="5" creationId="{A076F292-C63F-D0C7-76A0-7CB8A16B77B4}"/>
          </ac:picMkLst>
        </pc:picChg>
      </pc:sldChg>
    </pc:docChg>
  </pc:docChgLst>
  <pc:docChgLst>
    <pc:chgData name="Jefferson Passerini" userId="ec684a97d9b6a829" providerId="LiveId" clId="{9C18CC58-E3C4-4569-ACAC-931F122A13B5}"/>
    <pc:docChg chg="undo custSel addSld delSld modSld sldOrd">
      <pc:chgData name="Jefferson Passerini" userId="ec684a97d9b6a829" providerId="LiveId" clId="{9C18CC58-E3C4-4569-ACAC-931F122A13B5}" dt="2024-04-23T14:39:44.422" v="4646" actId="1076"/>
      <pc:docMkLst>
        <pc:docMk/>
      </pc:docMkLst>
      <pc:sldChg chg="addSp delSp modSp mod modAnim">
        <pc:chgData name="Jefferson Passerini" userId="ec684a97d9b6a829" providerId="LiveId" clId="{9C18CC58-E3C4-4569-ACAC-931F122A13B5}" dt="2024-04-23T10:57:01.929" v="21" actId="20577"/>
        <pc:sldMkLst>
          <pc:docMk/>
          <pc:sldMk cId="3568309152" sldId="256"/>
        </pc:sldMkLst>
        <pc:spChg chg="mod">
          <ac:chgData name="Jefferson Passerini" userId="ec684a97d9b6a829" providerId="LiveId" clId="{9C18CC58-E3C4-4569-ACAC-931F122A13B5}" dt="2024-04-23T10:57:01.929" v="21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5" creationId="{0671A8AE-40A1-4631-A6B8-581AFF065482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7" creationId="{AB58EF07-17C2-48CF-ABB0-EEF1F17CB8F0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9" creationId="{AF2F604E-43BE-4DC3-B983-E071523364F8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1" creationId="{08C9B587-E65E-4B52-B37C-ABEBB6E87928}"/>
          </ac:spMkLst>
        </pc:spChg>
        <pc:spChg chg="add del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126" creationId="{06DA9DF9-31F7-4056-B42E-878CC92417B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8" creationId="{AB58EF07-17C2-48CF-ABB0-EEF1F17CB8F0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9" creationId="{0671A8AE-40A1-4631-A6B8-581AFF065482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0" creationId="{AF2F604E-43BE-4DC3-B983-E071523364F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2" creationId="{08C9B587-E65E-4B52-B37C-ABEBB6E87928}"/>
          </ac:spMkLst>
        </pc:spChg>
        <pc:picChg chg="del">
          <ac:chgData name="Jefferson Passerini" userId="ec684a97d9b6a829" providerId="LiveId" clId="{9C18CC58-E3C4-4569-ACAC-931F122A13B5}" dt="2024-04-23T10:56:15.270" v="0" actId="478"/>
          <ac:picMkLst>
            <pc:docMk/>
            <pc:sldMk cId="3568309152" sldId="256"/>
            <ac:picMk id="5" creationId="{DFBD80F6-AE02-EB17-E133-E43FE5294113}"/>
          </ac:picMkLst>
        </pc:picChg>
        <pc:picChg chg="add mod ord">
          <ac:chgData name="Jefferson Passerini" userId="ec684a97d9b6a829" providerId="LiveId" clId="{9C18CC58-E3C4-4569-ACAC-931F122A13B5}" dt="2024-04-23T10:56:49.491" v="6" actId="26606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9C18CC58-E3C4-4569-ACAC-931F122A13B5}" dt="2024-04-23T10:59:17.143" v="89" actId="20577"/>
        <pc:sldMkLst>
          <pc:docMk/>
          <pc:sldMk cId="3363249029" sldId="288"/>
        </pc:sldMkLst>
        <pc:spChg chg="mod">
          <ac:chgData name="Jefferson Passerini" userId="ec684a97d9b6a829" providerId="LiveId" clId="{9C18CC58-E3C4-4569-ACAC-931F122A13B5}" dt="2024-04-23T10:59:17.143" v="89" actId="20577"/>
          <ac:spMkLst>
            <pc:docMk/>
            <pc:sldMk cId="3363249029" sldId="288"/>
            <ac:spMk id="3" creationId="{212081E4-07F6-C689-2ACC-B6CADD634983}"/>
          </ac:spMkLst>
        </pc:spChg>
      </pc:sldChg>
      <pc:sldChg chg="modSp add mod ord modAnim">
        <pc:chgData name="Jefferson Passerini" userId="ec684a97d9b6a829" providerId="LiveId" clId="{9C18CC58-E3C4-4569-ACAC-931F122A13B5}" dt="2024-04-23T11:27:45.560" v="3614"/>
        <pc:sldMkLst>
          <pc:docMk/>
          <pc:sldMk cId="2625995648" sldId="289"/>
        </pc:sldMkLst>
        <pc:spChg chg="mod">
          <ac:chgData name="Jefferson Passerini" userId="ec684a97d9b6a829" providerId="LiveId" clId="{9C18CC58-E3C4-4569-ACAC-931F122A13B5}" dt="2024-04-23T10:57:30.743" v="58" actId="20577"/>
          <ac:spMkLst>
            <pc:docMk/>
            <pc:sldMk cId="2625995648" sldId="289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7:38.306" v="68" actId="27636"/>
          <ac:spMkLst>
            <pc:docMk/>
            <pc:sldMk cId="2625995648" sldId="289"/>
            <ac:spMk id="3" creationId="{A782A01C-CDB4-BEF0-9F78-DD3F68C87023}"/>
          </ac:spMkLst>
        </pc:spChg>
      </pc:sldChg>
      <pc:sldChg chg="add del">
        <pc:chgData name="Jefferson Passerini" userId="ec684a97d9b6a829" providerId="LiveId" clId="{9C18CC58-E3C4-4569-ACAC-931F122A13B5}" dt="2024-04-23T10:57:46.511" v="69" actId="47"/>
        <pc:sldMkLst>
          <pc:docMk/>
          <pc:sldMk cId="292680534" sldId="290"/>
        </pc:sldMkLst>
      </pc:sldChg>
      <pc:sldChg chg="modSp add ord">
        <pc:chgData name="Jefferson Passerini" userId="ec684a97d9b6a829" providerId="LiveId" clId="{9C18CC58-E3C4-4569-ACAC-931F122A13B5}" dt="2024-04-23T11:27:48.070" v="3616"/>
        <pc:sldMkLst>
          <pc:docMk/>
          <pc:sldMk cId="4122005000" sldId="290"/>
        </pc:sldMkLst>
        <pc:spChg chg="mod">
          <ac:chgData name="Jefferson Passerini" userId="ec684a97d9b6a829" providerId="LiveId" clId="{9C18CC58-E3C4-4569-ACAC-931F122A13B5}" dt="2024-04-23T10:57:52.761" v="76" actId="20577"/>
          <ac:spMkLst>
            <pc:docMk/>
            <pc:sldMk cId="4122005000" sldId="290"/>
            <ac:spMk id="2" creationId="{2E243026-E16F-9CDD-AE56-CF691B008A41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05:32.033" v="537" actId="14100"/>
        <pc:sldMkLst>
          <pc:docMk/>
          <pc:sldMk cId="2088371813" sldId="291"/>
        </pc:sldMkLst>
        <pc:spChg chg="mod ord">
          <ac:chgData name="Jefferson Passerini" userId="ec684a97d9b6a829" providerId="LiveId" clId="{9C18CC58-E3C4-4569-ACAC-931F122A13B5}" dt="2024-04-23T11:05:32.033" v="537" actId="14100"/>
          <ac:spMkLst>
            <pc:docMk/>
            <pc:sldMk cId="2088371813" sldId="291"/>
            <ac:spMk id="3" creationId="{212081E4-07F6-C689-2ACC-B6CADD634983}"/>
          </ac:spMkLst>
        </pc:spChg>
        <pc:spChg chg="mod ord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0" creationId="{8FC9BE17-9A7B-462D-AE50-3D8777387304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2" creationId="{3EBE8569-6AEC-4B8C-8D53-2DE337CDBA6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4" creationId="{55D4142C-5077-457F-A6AD-3FECFDB3968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6" creationId="{7A5F0580-5EE9-419F-96EE-B6529EF6E7D0}"/>
          </ac:spMkLst>
        </pc:spChg>
        <pc:picChg chg="add mod">
          <ac:chgData name="Jefferson Passerini" userId="ec684a97d9b6a829" providerId="LiveId" clId="{9C18CC58-E3C4-4569-ACAC-931F122A13B5}" dt="2024-04-23T11:00:54.053" v="104" actId="1076"/>
          <ac:picMkLst>
            <pc:docMk/>
            <pc:sldMk cId="2088371813" sldId="291"/>
            <ac:picMk id="5" creationId="{3CE4B6E2-6C03-E8C9-F21C-E90D3FEF0B8F}"/>
          </ac:picMkLst>
        </pc:picChg>
      </pc:sldChg>
      <pc:sldChg chg="modSp add mod">
        <pc:chgData name="Jefferson Passerini" userId="ec684a97d9b6a829" providerId="LiveId" clId="{9C18CC58-E3C4-4569-ACAC-931F122A13B5}" dt="2024-04-23T11:07:27.497" v="856" actId="20577"/>
        <pc:sldMkLst>
          <pc:docMk/>
          <pc:sldMk cId="2391206750" sldId="292"/>
        </pc:sldMkLst>
        <pc:spChg chg="mod">
          <ac:chgData name="Jefferson Passerini" userId="ec684a97d9b6a829" providerId="LiveId" clId="{9C18CC58-E3C4-4569-ACAC-931F122A13B5}" dt="2024-04-23T11:07:27.497" v="856" actId="20577"/>
          <ac:spMkLst>
            <pc:docMk/>
            <pc:sldMk cId="2391206750" sldId="292"/>
            <ac:spMk id="3" creationId="{212081E4-07F6-C689-2ACC-B6CADD634983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12:06.818" v="1474" actId="113"/>
        <pc:sldMkLst>
          <pc:docMk/>
          <pc:sldMk cId="508016890" sldId="293"/>
        </pc:sldMkLst>
        <pc:spChg chg="mod ord">
          <ac:chgData name="Jefferson Passerini" userId="ec684a97d9b6a829" providerId="LiveId" clId="{9C18CC58-E3C4-4569-ACAC-931F122A13B5}" dt="2024-04-23T11:12:06.818" v="1474" actId="113"/>
          <ac:spMkLst>
            <pc:docMk/>
            <pc:sldMk cId="508016890" sldId="293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1" creationId="{201CC55D-ED54-4C5C-95E6-10947BD1103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7" creationId="{3873B707-463F-40B0-8227-E8CC6C67EB25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9" creationId="{C13237C8-E62C-4F0D-A318-BD6FB6C2D138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21" creationId="{19C9EAEA-39D0-4B0E-A0EB-51E7B26740B1}"/>
          </ac:spMkLst>
        </pc:spChg>
        <pc:grpChg chg="add del">
          <ac:chgData name="Jefferson Passerini" userId="ec684a97d9b6a829" providerId="LiveId" clId="{9C18CC58-E3C4-4569-ACAC-931F122A13B5}" dt="2024-04-23T11:08:51.388" v="876" actId="26606"/>
          <ac:grpSpMkLst>
            <pc:docMk/>
            <pc:sldMk cId="508016890" sldId="293"/>
            <ac:grpSpMk id="13" creationId="{1DE889C7-FAD6-4397-98E2-05D503484459}"/>
          </ac:grpSpMkLst>
        </pc:grpChg>
        <pc:picChg chg="del">
          <ac:chgData name="Jefferson Passerini" userId="ec684a97d9b6a829" providerId="LiveId" clId="{9C18CC58-E3C4-4569-ACAC-931F122A13B5}" dt="2024-04-23T11:08:46.879" v="873" actId="478"/>
          <ac:picMkLst>
            <pc:docMk/>
            <pc:sldMk cId="508016890" sldId="293"/>
            <ac:picMk id="5" creationId="{3CE4B6E2-6C03-E8C9-F21C-E90D3FEF0B8F}"/>
          </ac:picMkLst>
        </pc:picChg>
        <pc:picChg chg="add mod">
          <ac:chgData name="Jefferson Passerini" userId="ec684a97d9b6a829" providerId="LiveId" clId="{9C18CC58-E3C4-4569-ACAC-931F122A13B5}" dt="2024-04-23T11:09:01.363" v="879" actId="1076"/>
          <ac:picMkLst>
            <pc:docMk/>
            <pc:sldMk cId="508016890" sldId="293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16:28.286" v="1895" actId="313"/>
        <pc:sldMkLst>
          <pc:docMk/>
          <pc:sldMk cId="322081589" sldId="294"/>
        </pc:sldMkLst>
        <pc:spChg chg="mod">
          <ac:chgData name="Jefferson Passerini" userId="ec684a97d9b6a829" providerId="LiveId" clId="{9C18CC58-E3C4-4569-ACAC-931F122A13B5}" dt="2024-04-23T11:16:28.286" v="1895" actId="313"/>
          <ac:spMkLst>
            <pc:docMk/>
            <pc:sldMk cId="322081589" sldId="294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17:40.146" v="2157" actId="20577"/>
        <pc:sldMkLst>
          <pc:docMk/>
          <pc:sldMk cId="3914312885" sldId="295"/>
        </pc:sldMkLst>
        <pc:spChg chg="mod">
          <ac:chgData name="Jefferson Passerini" userId="ec684a97d9b6a829" providerId="LiveId" clId="{9C18CC58-E3C4-4569-ACAC-931F122A13B5}" dt="2024-04-23T11:17:40.146" v="2157" actId="20577"/>
          <ac:spMkLst>
            <pc:docMk/>
            <pc:sldMk cId="3914312885" sldId="29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20:10.226" v="2719" actId="20577"/>
        <pc:sldMkLst>
          <pc:docMk/>
          <pc:sldMk cId="212045045" sldId="296"/>
        </pc:sldMkLst>
        <pc:spChg chg="mod">
          <ac:chgData name="Jefferson Passerini" userId="ec684a97d9b6a829" providerId="LiveId" clId="{9C18CC58-E3C4-4569-ACAC-931F122A13B5}" dt="2024-04-23T11:20:10.226" v="2719" actId="20577"/>
          <ac:spMkLst>
            <pc:docMk/>
            <pc:sldMk cId="212045045" sldId="296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9C18CC58-E3C4-4569-ACAC-931F122A13B5}" dt="2024-04-23T11:26:21.801" v="3380" actId="20577"/>
        <pc:sldMkLst>
          <pc:docMk/>
          <pc:sldMk cId="3732603199" sldId="297"/>
        </pc:sldMkLst>
        <pc:spChg chg="mod">
          <ac:chgData name="Jefferson Passerini" userId="ec684a97d9b6a829" providerId="LiveId" clId="{9C18CC58-E3C4-4569-ACAC-931F122A13B5}" dt="2024-04-23T11:26:21.801" v="3380" actId="20577"/>
          <ac:spMkLst>
            <pc:docMk/>
            <pc:sldMk cId="3732603199" sldId="297"/>
            <ac:spMk id="3" creationId="{212081E4-07F6-C689-2ACC-B6CADD634983}"/>
          </ac:spMkLst>
        </pc:spChg>
        <pc:picChg chg="del">
          <ac:chgData name="Jefferson Passerini" userId="ec684a97d9b6a829" providerId="LiveId" clId="{9C18CC58-E3C4-4569-ACAC-931F122A13B5}" dt="2024-04-23T11:20:23.462" v="2721" actId="478"/>
          <ac:picMkLst>
            <pc:docMk/>
            <pc:sldMk cId="3732603199" sldId="297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27:22.614" v="3611" actId="20577"/>
        <pc:sldMkLst>
          <pc:docMk/>
          <pc:sldMk cId="2927201400" sldId="298"/>
        </pc:sldMkLst>
        <pc:spChg chg="mod">
          <ac:chgData name="Jefferson Passerini" userId="ec684a97d9b6a829" providerId="LiveId" clId="{9C18CC58-E3C4-4569-ACAC-931F122A13B5}" dt="2024-04-23T11:27:22.614" v="3611" actId="20577"/>
          <ac:spMkLst>
            <pc:docMk/>
            <pc:sldMk cId="2927201400" sldId="29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9C18CC58-E3C4-4569-ACAC-931F122A13B5}" dt="2024-04-23T13:56:49.831" v="3983" actId="1037"/>
        <pc:sldMkLst>
          <pc:docMk/>
          <pc:sldMk cId="3810467364" sldId="299"/>
        </pc:sldMkLst>
        <pc:spChg chg="mod">
          <ac:chgData name="Jefferson Passerini" userId="ec684a97d9b6a829" providerId="LiveId" clId="{9C18CC58-E3C4-4569-ACAC-931F122A13B5}" dt="2024-04-23T13:55:22.939" v="3968" actId="113"/>
          <ac:spMkLst>
            <pc:docMk/>
            <pc:sldMk cId="3810467364" sldId="299"/>
            <ac:spMk id="3" creationId="{212081E4-07F6-C689-2ACC-B6CADD634983}"/>
          </ac:spMkLst>
        </pc:spChg>
        <pc:spChg chg="add mod">
          <ac:chgData name="Jefferson Passerini" userId="ec684a97d9b6a829" providerId="LiveId" clId="{9C18CC58-E3C4-4569-ACAC-931F122A13B5}" dt="2024-04-23T13:52:31.267" v="3870" actId="208"/>
          <ac:spMkLst>
            <pc:docMk/>
            <pc:sldMk cId="3810467364" sldId="299"/>
            <ac:spMk id="6" creationId="{6901F2A3-B3A4-44C6-8215-DB898BB4675D}"/>
          </ac:spMkLst>
        </pc:spChg>
        <pc:spChg chg="add mod">
          <ac:chgData name="Jefferson Passerini" userId="ec684a97d9b6a829" providerId="LiveId" clId="{9C18CC58-E3C4-4569-ACAC-931F122A13B5}" dt="2024-04-23T13:54:06.534" v="3880" actId="14100"/>
          <ac:spMkLst>
            <pc:docMk/>
            <pc:sldMk cId="3810467364" sldId="299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3:48:01.635" v="3643" actId="1038"/>
          <ac:picMkLst>
            <pc:docMk/>
            <pc:sldMk cId="3810467364" sldId="299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3:53:47.691" v="3876" actId="1076"/>
          <ac:picMkLst>
            <pc:docMk/>
            <pc:sldMk cId="3810467364" sldId="299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3:56:49.831" v="3983" actId="1037"/>
          <ac:picMkLst>
            <pc:docMk/>
            <pc:sldMk cId="3810467364" sldId="299"/>
            <ac:picMk id="11" creationId="{006D393B-A746-99D0-1984-D8D42BF8FF77}"/>
          </ac:picMkLst>
        </pc:picChg>
      </pc:sldChg>
      <pc:sldChg chg="add ord">
        <pc:chgData name="Jefferson Passerini" userId="ec684a97d9b6a829" providerId="LiveId" clId="{9C18CC58-E3C4-4569-ACAC-931F122A13B5}" dt="2024-04-23T13:51:33.754" v="3866"/>
        <pc:sldMkLst>
          <pc:docMk/>
          <pc:sldMk cId="2080967768" sldId="300"/>
        </pc:sldMkLst>
      </pc:sldChg>
      <pc:sldChg chg="addSp delSp modSp add mod">
        <pc:chgData name="Jefferson Passerini" userId="ec684a97d9b6a829" providerId="LiveId" clId="{9C18CC58-E3C4-4569-ACAC-931F122A13B5}" dt="2024-04-23T13:57:37.349" v="3989" actId="1076"/>
        <pc:sldMkLst>
          <pc:docMk/>
          <pc:sldMk cId="2135612644" sldId="301"/>
        </pc:sldMkLst>
        <pc:picChg chg="add mod">
          <ac:chgData name="Jefferson Passerini" userId="ec684a97d9b6a829" providerId="LiveId" clId="{9C18CC58-E3C4-4569-ACAC-931F122A13B5}" dt="2024-04-23T13:57:37.349" v="3989" actId="1076"/>
          <ac:picMkLst>
            <pc:docMk/>
            <pc:sldMk cId="2135612644" sldId="301"/>
            <ac:picMk id="7" creationId="{C06FD6D3-0310-A1E1-32F5-C54878C5C0C4}"/>
          </ac:picMkLst>
        </pc:picChg>
        <pc:picChg chg="del">
          <ac:chgData name="Jefferson Passerini" userId="ec684a97d9b6a829" providerId="LiveId" clId="{9C18CC58-E3C4-4569-ACAC-931F122A13B5}" dt="2024-04-23T13:57:04.213" v="3985" actId="478"/>
          <ac:picMkLst>
            <pc:docMk/>
            <pc:sldMk cId="2135612644" sldId="301"/>
            <ac:picMk id="11" creationId="{006D393B-A746-99D0-1984-D8D42BF8FF77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02.033" v="3996" actId="1076"/>
        <pc:sldMkLst>
          <pc:docMk/>
          <pc:sldMk cId="1539175940" sldId="302"/>
        </pc:sldMkLst>
        <pc:picChg chg="del">
          <ac:chgData name="Jefferson Passerini" userId="ec684a97d9b6a829" providerId="LiveId" clId="{9C18CC58-E3C4-4569-ACAC-931F122A13B5}" dt="2024-04-23T13:57:48.116" v="3991" actId="478"/>
          <ac:picMkLst>
            <pc:docMk/>
            <pc:sldMk cId="1539175940" sldId="302"/>
            <ac:picMk id="7" creationId="{C06FD6D3-0310-A1E1-32F5-C54878C5C0C4}"/>
          </ac:picMkLst>
        </pc:picChg>
        <pc:picChg chg="add mod">
          <ac:chgData name="Jefferson Passerini" userId="ec684a97d9b6a829" providerId="LiveId" clId="{9C18CC58-E3C4-4569-ACAC-931F122A13B5}" dt="2024-04-23T13:59:02.033" v="3996" actId="1076"/>
          <ac:picMkLst>
            <pc:docMk/>
            <pc:sldMk cId="1539175940" sldId="302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56.764" v="4003" actId="1076"/>
        <pc:sldMkLst>
          <pc:docMk/>
          <pc:sldMk cId="1718121619" sldId="303"/>
        </pc:sldMkLst>
        <pc:picChg chg="add mod">
          <ac:chgData name="Jefferson Passerini" userId="ec684a97d9b6a829" providerId="LiveId" clId="{9C18CC58-E3C4-4569-ACAC-931F122A13B5}" dt="2024-04-23T13:59:56.764" v="4003" actId="1076"/>
          <ac:picMkLst>
            <pc:docMk/>
            <pc:sldMk cId="1718121619" sldId="303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3:59:18.799" v="3998" actId="478"/>
          <ac:picMkLst>
            <pc:docMk/>
            <pc:sldMk cId="1718121619" sldId="303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4:03:18.122" v="4118" actId="1076"/>
        <pc:sldMkLst>
          <pc:docMk/>
          <pc:sldMk cId="1524712591" sldId="304"/>
        </pc:sldMkLst>
        <pc:spChg chg="mod">
          <ac:chgData name="Jefferson Passerini" userId="ec684a97d9b6a829" providerId="LiveId" clId="{9C18CC58-E3C4-4569-ACAC-931F122A13B5}" dt="2024-04-23T14:00:46.516" v="4071" actId="113"/>
          <ac:spMkLst>
            <pc:docMk/>
            <pc:sldMk cId="1524712591" sldId="304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4:01:05.759" v="4074" actId="14100"/>
          <ac:spMkLst>
            <pc:docMk/>
            <pc:sldMk cId="1524712591" sldId="304"/>
            <ac:spMk id="6" creationId="{6901F2A3-B3A4-44C6-8215-DB898BB4675D}"/>
          </ac:spMkLst>
        </pc:spChg>
        <pc:spChg chg="mod ord">
          <ac:chgData name="Jefferson Passerini" userId="ec684a97d9b6a829" providerId="LiveId" clId="{9C18CC58-E3C4-4569-ACAC-931F122A13B5}" dt="2024-04-23T14:01:59.335" v="4110" actId="1038"/>
          <ac:spMkLst>
            <pc:docMk/>
            <pc:sldMk cId="1524712591" sldId="304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0:21.816" v="4005" actId="478"/>
          <ac:picMkLst>
            <pc:docMk/>
            <pc:sldMk cId="1524712591" sldId="304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4:00:50.796" v="4072" actId="478"/>
          <ac:picMkLst>
            <pc:docMk/>
            <pc:sldMk cId="1524712591" sldId="304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4:01:46.757" v="4076" actId="1076"/>
          <ac:picMkLst>
            <pc:docMk/>
            <pc:sldMk cId="1524712591" sldId="304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03:18.122" v="4118" actId="1076"/>
          <ac:picMkLst>
            <pc:docMk/>
            <pc:sldMk cId="1524712591" sldId="304"/>
            <ac:picMk id="12" creationId="{5B512C72-9FB2-C6DF-B3E8-DF2C2B742830}"/>
          </ac:picMkLst>
        </pc:picChg>
      </pc:sldChg>
      <pc:sldChg chg="addSp delSp modSp add mod">
        <pc:chgData name="Jefferson Passerini" userId="ec684a97d9b6a829" providerId="LiveId" clId="{9C18CC58-E3C4-4569-ACAC-931F122A13B5}" dt="2024-04-23T14:07:03.418" v="4603" actId="1076"/>
        <pc:sldMkLst>
          <pc:docMk/>
          <pc:sldMk cId="864378556" sldId="305"/>
        </pc:sldMkLst>
        <pc:spChg chg="mod">
          <ac:chgData name="Jefferson Passerini" userId="ec684a97d9b6a829" providerId="LiveId" clId="{9C18CC58-E3C4-4569-ACAC-931F122A13B5}" dt="2024-04-23T14:06:26.478" v="4599" actId="20577"/>
          <ac:spMkLst>
            <pc:docMk/>
            <pc:sldMk cId="864378556" sldId="305"/>
            <ac:spMk id="3" creationId="{212081E4-07F6-C689-2ACC-B6CADD634983}"/>
          </ac:spMkLst>
        </pc:spChg>
        <pc:spChg chg="del">
          <ac:chgData name="Jefferson Passerini" userId="ec684a97d9b6a829" providerId="LiveId" clId="{9C18CC58-E3C4-4569-ACAC-931F122A13B5}" dt="2024-04-23T14:03:46.682" v="4121" actId="478"/>
          <ac:spMkLst>
            <pc:docMk/>
            <pc:sldMk cId="864378556" sldId="305"/>
            <ac:spMk id="6" creationId="{6901F2A3-B3A4-44C6-8215-DB898BB4675D}"/>
          </ac:spMkLst>
        </pc:spChg>
        <pc:spChg chg="del">
          <ac:chgData name="Jefferson Passerini" userId="ec684a97d9b6a829" providerId="LiveId" clId="{9C18CC58-E3C4-4569-ACAC-931F122A13B5}" dt="2024-04-23T14:03:49.524" v="4122" actId="478"/>
          <ac:spMkLst>
            <pc:docMk/>
            <pc:sldMk cId="864378556" sldId="305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3:44.628" v="4120" actId="478"/>
          <ac:picMkLst>
            <pc:docMk/>
            <pc:sldMk cId="864378556" sldId="305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4:07:03.418" v="4603" actId="1076"/>
          <ac:picMkLst>
            <pc:docMk/>
            <pc:sldMk cId="864378556" sldId="305"/>
            <ac:picMk id="7" creationId="{421DFECC-17D6-533B-004F-8E5EF062897F}"/>
          </ac:picMkLst>
        </pc:picChg>
        <pc:picChg chg="del">
          <ac:chgData name="Jefferson Passerini" userId="ec684a97d9b6a829" providerId="LiveId" clId="{9C18CC58-E3C4-4569-ACAC-931F122A13B5}" dt="2024-04-23T14:03:50.329" v="4123" actId="478"/>
          <ac:picMkLst>
            <pc:docMk/>
            <pc:sldMk cId="864378556" sldId="305"/>
            <ac:picMk id="10" creationId="{BC5B4EB5-5E07-4CCA-BE22-E3175C4FC161}"/>
          </ac:picMkLst>
        </pc:picChg>
        <pc:picChg chg="del">
          <ac:chgData name="Jefferson Passerini" userId="ec684a97d9b6a829" providerId="LiveId" clId="{9C18CC58-E3C4-4569-ACAC-931F122A13B5}" dt="2024-04-23T14:04:23.632" v="4127" actId="478"/>
          <ac:picMkLst>
            <pc:docMk/>
            <pc:sldMk cId="864378556" sldId="305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8:44.161" v="4639" actId="1076"/>
        <pc:sldMkLst>
          <pc:docMk/>
          <pc:sldMk cId="3386403249" sldId="306"/>
        </pc:sldMkLst>
        <pc:spChg chg="mod ord">
          <ac:chgData name="Jefferson Passerini" userId="ec684a97d9b6a829" providerId="LiveId" clId="{9C18CC58-E3C4-4569-ACAC-931F122A13B5}" dt="2024-04-23T14:38:18.042" v="4635" actId="1076"/>
          <ac:spMkLst>
            <pc:docMk/>
            <pc:sldMk cId="3386403249" sldId="306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8:10.800" v="4633" actId="1076"/>
          <ac:picMkLst>
            <pc:docMk/>
            <pc:sldMk cId="3386403249" sldId="306"/>
            <ac:picMk id="7" creationId="{19FF0F70-8F68-647D-A039-8CA33FBE6CBC}"/>
          </ac:picMkLst>
        </pc:picChg>
        <pc:picChg chg="del">
          <ac:chgData name="Jefferson Passerini" userId="ec684a97d9b6a829" providerId="LiveId" clId="{9C18CC58-E3C4-4569-ACAC-931F122A13B5}" dt="2024-04-23T14:37:41.852" v="4631" actId="478"/>
          <ac:picMkLst>
            <pc:docMk/>
            <pc:sldMk cId="3386403249" sldId="306"/>
            <ac:picMk id="8" creationId="{E2BE2CC3-A4F2-1EB1-C9A1-AC6319F863FC}"/>
          </ac:picMkLst>
        </pc:picChg>
        <pc:picChg chg="del">
          <ac:chgData name="Jefferson Passerini" userId="ec684a97d9b6a829" providerId="LiveId" clId="{9C18CC58-E3C4-4569-ACAC-931F122A13B5}" dt="2024-04-23T14:37:38.968" v="4630" actId="478"/>
          <ac:picMkLst>
            <pc:docMk/>
            <pc:sldMk cId="3386403249" sldId="306"/>
            <ac:picMk id="11" creationId="{006D393B-A746-99D0-1984-D8D42BF8FF77}"/>
          </ac:picMkLst>
        </pc:picChg>
        <pc:picChg chg="add mod">
          <ac:chgData name="Jefferson Passerini" userId="ec684a97d9b6a829" providerId="LiveId" clId="{9C18CC58-E3C4-4569-ACAC-931F122A13B5}" dt="2024-04-23T14:38:44.161" v="4639" actId="1076"/>
          <ac:picMkLst>
            <pc:docMk/>
            <pc:sldMk cId="3386403249" sldId="306"/>
            <ac:picMk id="12" creationId="{77F732DF-F348-FE1F-3757-A7434CF237F2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04.290" v="4623" actId="14100"/>
        <pc:sldMkLst>
          <pc:docMk/>
          <pc:sldMk cId="2214601448" sldId="307"/>
        </pc:sldMkLst>
        <pc:spChg chg="mod ord">
          <ac:chgData name="Jefferson Passerini" userId="ec684a97d9b6a829" providerId="LiveId" clId="{9C18CC58-E3C4-4569-ACAC-931F122A13B5}" dt="2024-04-23T14:37:04.290" v="4623" actId="14100"/>
          <ac:spMkLst>
            <pc:docMk/>
            <pc:sldMk cId="2214601448" sldId="307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6:17.982" v="4615" actId="1076"/>
          <ac:picMkLst>
            <pc:docMk/>
            <pc:sldMk cId="2214601448" sldId="307"/>
            <ac:picMk id="7" creationId="{A930516F-AF16-551B-7809-459D0F88CC0B}"/>
          </ac:picMkLst>
        </pc:picChg>
        <pc:picChg chg="del">
          <ac:chgData name="Jefferson Passerini" userId="ec684a97d9b6a829" providerId="LiveId" clId="{9C18CC58-E3C4-4569-ACAC-931F122A13B5}" dt="2024-04-23T14:36:20.488" v="4616" actId="478"/>
          <ac:picMkLst>
            <pc:docMk/>
            <pc:sldMk cId="2214601448" sldId="307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36:46.503" v="4618" actId="1076"/>
          <ac:picMkLst>
            <pc:docMk/>
            <pc:sldMk cId="2214601448" sldId="307"/>
            <ac:picMk id="11" creationId="{01126A4F-BD7D-7B65-A5D1-3FBCC49F7D71}"/>
          </ac:picMkLst>
        </pc:picChg>
        <pc:picChg chg="del">
          <ac:chgData name="Jefferson Passerini" userId="ec684a97d9b6a829" providerId="LiveId" clId="{9C18CC58-E3C4-4569-ACAC-931F122A13B5}" dt="2024-04-23T14:35:57.456" v="4613" actId="478"/>
          <ac:picMkLst>
            <pc:docMk/>
            <pc:sldMk cId="2214601448" sldId="307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32.928" v="4629" actId="1076"/>
        <pc:sldMkLst>
          <pc:docMk/>
          <pc:sldMk cId="414143457" sldId="308"/>
        </pc:sldMkLst>
        <pc:picChg chg="add mod">
          <ac:chgData name="Jefferson Passerini" userId="ec684a97d9b6a829" providerId="LiveId" clId="{9C18CC58-E3C4-4569-ACAC-931F122A13B5}" dt="2024-04-23T14:37:32.928" v="4629" actId="1076"/>
          <ac:picMkLst>
            <pc:docMk/>
            <pc:sldMk cId="414143457" sldId="308"/>
            <ac:picMk id="5" creationId="{CDB39C5E-2013-0D22-0319-8CBDDBD5D30D}"/>
          </ac:picMkLst>
        </pc:picChg>
        <pc:picChg chg="del">
          <ac:chgData name="Jefferson Passerini" userId="ec684a97d9b6a829" providerId="LiveId" clId="{9C18CC58-E3C4-4569-ACAC-931F122A13B5}" dt="2024-04-23T14:37:09.851" v="4624" actId="478"/>
          <ac:picMkLst>
            <pc:docMk/>
            <pc:sldMk cId="414143457" sldId="308"/>
            <ac:picMk id="7" creationId="{421DFECC-17D6-533B-004F-8E5EF062897F}"/>
          </ac:picMkLst>
        </pc:picChg>
      </pc:sldChg>
      <pc:sldChg chg="addSp delSp modSp add mod">
        <pc:chgData name="Jefferson Passerini" userId="ec684a97d9b6a829" providerId="LiveId" clId="{9C18CC58-E3C4-4569-ACAC-931F122A13B5}" dt="2024-04-23T14:39:27.599" v="4644" actId="1076"/>
        <pc:sldMkLst>
          <pc:docMk/>
          <pc:sldMk cId="1249646026" sldId="309"/>
        </pc:sldMkLst>
        <pc:picChg chg="add mod">
          <ac:chgData name="Jefferson Passerini" userId="ec684a97d9b6a829" providerId="LiveId" clId="{9C18CC58-E3C4-4569-ACAC-931F122A13B5}" dt="2024-04-23T14:39:27.599" v="4644" actId="1076"/>
          <ac:picMkLst>
            <pc:docMk/>
            <pc:sldMk cId="1249646026" sldId="309"/>
            <ac:picMk id="8" creationId="{374EAEEC-2FA3-7035-86FE-5B9D6E5DB6F2}"/>
          </ac:picMkLst>
        </pc:picChg>
        <pc:picChg chg="del">
          <ac:chgData name="Jefferson Passerini" userId="ec684a97d9b6a829" providerId="LiveId" clId="{9C18CC58-E3C4-4569-ACAC-931F122A13B5}" dt="2024-04-23T14:38:53.867" v="4641" actId="478"/>
          <ac:picMkLst>
            <pc:docMk/>
            <pc:sldMk cId="1249646026" sldId="309"/>
            <ac:picMk id="12" creationId="{77F732DF-F348-FE1F-3757-A7434CF237F2}"/>
          </ac:picMkLst>
        </pc:picChg>
      </pc:sldChg>
      <pc:sldChg chg="addSp modSp add mod">
        <pc:chgData name="Jefferson Passerini" userId="ec684a97d9b6a829" providerId="LiveId" clId="{9C18CC58-E3C4-4569-ACAC-931F122A13B5}" dt="2024-04-23T14:39:44.422" v="4646" actId="1076"/>
        <pc:sldMkLst>
          <pc:docMk/>
          <pc:sldMk cId="1329588792" sldId="310"/>
        </pc:sldMkLst>
        <pc:picChg chg="add mod">
          <ac:chgData name="Jefferson Passerini" userId="ec684a97d9b6a829" providerId="LiveId" clId="{9C18CC58-E3C4-4569-ACAC-931F122A13B5}" dt="2024-04-23T14:39:44.422" v="4646" actId="1076"/>
          <ac:picMkLst>
            <pc:docMk/>
            <pc:sldMk cId="1329588792" sldId="310"/>
            <ac:picMk id="8" creationId="{D302AE78-5BDD-F505-0759-2D4789EB34ED}"/>
          </ac:picMkLst>
        </pc:picChg>
      </pc:sldChg>
    </pc:docChg>
  </pc:docChgLst>
  <pc:docChgLst>
    <pc:chgData name="Jefferson Passerini" userId="ec684a97d9b6a829" providerId="LiveId" clId="{CEE6F636-5A19-4483-9CE4-D6BCF625583A}"/>
    <pc:docChg chg="undo custSel addSld delSld modSld">
      <pc:chgData name="Jefferson Passerini" userId="ec684a97d9b6a829" providerId="LiveId" clId="{CEE6F636-5A19-4483-9CE4-D6BCF625583A}" dt="2024-04-22T01:59:44.294" v="782" actId="20577"/>
      <pc:docMkLst>
        <pc:docMk/>
      </pc:docMkLst>
      <pc:sldChg chg="modSp add del mod">
        <pc:chgData name="Jefferson Passerini" userId="ec684a97d9b6a829" providerId="LiveId" clId="{CEE6F636-5A19-4483-9CE4-D6BCF625583A}" dt="2024-04-22T01:26:59.328" v="270" actId="20577"/>
        <pc:sldMkLst>
          <pc:docMk/>
          <pc:sldMk cId="1879529569" sldId="287"/>
        </pc:sldMkLst>
        <pc:spChg chg="mod">
          <ac:chgData name="Jefferson Passerini" userId="ec684a97d9b6a829" providerId="LiveId" clId="{CEE6F636-5A19-4483-9CE4-D6BCF625583A}" dt="2024-04-22T01:26:59.328" v="27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CEE6F636-5A19-4483-9CE4-D6BCF625583A}" dt="2024-04-22T01:25:34.415" v="54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del mod">
        <pc:chgData name="Jefferson Passerini" userId="ec684a97d9b6a829" providerId="LiveId" clId="{CEE6F636-5A19-4483-9CE4-D6BCF625583A}" dt="2024-04-22T01:28:10.588" v="274" actId="2890"/>
        <pc:sldMkLst>
          <pc:docMk/>
          <pc:sldMk cId="2532094957" sldId="288"/>
        </pc:sldMkLst>
        <pc:spChg chg="mod">
          <ac:chgData name="Jefferson Passerini" userId="ec684a97d9b6a829" providerId="LiveId" clId="{CEE6F636-5A19-4483-9CE4-D6BCF625583A}" dt="2024-04-22T01:28:10.104" v="273" actId="14100"/>
          <ac:spMkLst>
            <pc:docMk/>
            <pc:sldMk cId="2532094957" sldId="288"/>
            <ac:spMk id="4" creationId="{5EA05B02-D80D-3624-D3E0-6EB75542A97B}"/>
          </ac:spMkLst>
        </pc:spChg>
      </pc:sldChg>
      <pc:sldChg chg="del">
        <pc:chgData name="Jefferson Passerini" userId="ec684a97d9b6a829" providerId="LiveId" clId="{CEE6F636-5A19-4483-9CE4-D6BCF625583A}" dt="2024-04-22T01:25:14.786" v="0" actId="47"/>
        <pc:sldMkLst>
          <pc:docMk/>
          <pc:sldMk cId="2820963238" sldId="288"/>
        </pc:sldMkLst>
      </pc:sldChg>
      <pc:sldChg chg="addSp delSp modSp add mod">
        <pc:chgData name="Jefferson Passerini" userId="ec684a97d9b6a829" providerId="LiveId" clId="{CEE6F636-5A19-4483-9CE4-D6BCF625583A}" dt="2024-04-22T01:59:44.294" v="782" actId="20577"/>
        <pc:sldMkLst>
          <pc:docMk/>
          <pc:sldMk cId="3363249029" sldId="288"/>
        </pc:sldMkLst>
        <pc:spChg chg="mod">
          <ac:chgData name="Jefferson Passerini" userId="ec684a97d9b6a829" providerId="LiveId" clId="{CEE6F636-5A19-4483-9CE4-D6BCF625583A}" dt="2024-04-22T01:59:44.294" v="782" actId="20577"/>
          <ac:spMkLst>
            <pc:docMk/>
            <pc:sldMk cId="3363249029" sldId="288"/>
            <ac:spMk id="3" creationId="{212081E4-07F6-C689-2ACC-B6CADD634983}"/>
          </ac:spMkLst>
        </pc:spChg>
        <pc:graphicFrameChg chg="add del mod">
          <ac:chgData name="Jefferson Passerini" userId="ec684a97d9b6a829" providerId="LiveId" clId="{CEE6F636-5A19-4483-9CE4-D6BCF625583A}" dt="2024-04-22T01:28:48.574" v="308" actId="478"/>
          <ac:graphicFrameMkLst>
            <pc:docMk/>
            <pc:sldMk cId="3363249029" sldId="288"/>
            <ac:graphicFrameMk id="2" creationId="{6DBAE066-8913-A4CA-3973-C446C5487FD5}"/>
          </ac:graphicFrameMkLst>
        </pc:graphicFrameChg>
      </pc:sldChg>
      <pc:sldChg chg="del">
        <pc:chgData name="Jefferson Passerini" userId="ec684a97d9b6a829" providerId="LiveId" clId="{CEE6F636-5A19-4483-9CE4-D6BCF625583A}" dt="2024-04-22T01:25:15.080" v="1" actId="47"/>
        <pc:sldMkLst>
          <pc:docMk/>
          <pc:sldMk cId="229874183" sldId="289"/>
        </pc:sldMkLst>
      </pc:sldChg>
      <pc:sldChg chg="del">
        <pc:chgData name="Jefferson Passerini" userId="ec684a97d9b6a829" providerId="LiveId" clId="{CEE6F636-5A19-4483-9CE4-D6BCF625583A}" dt="2024-04-22T01:25:15.352" v="2" actId="47"/>
        <pc:sldMkLst>
          <pc:docMk/>
          <pc:sldMk cId="5637846" sldId="290"/>
        </pc:sldMkLst>
      </pc:sldChg>
      <pc:sldChg chg="del">
        <pc:chgData name="Jefferson Passerini" userId="ec684a97d9b6a829" providerId="LiveId" clId="{CEE6F636-5A19-4483-9CE4-D6BCF625583A}" dt="2024-04-22T01:25:15.616" v="3" actId="47"/>
        <pc:sldMkLst>
          <pc:docMk/>
          <pc:sldMk cId="4294518467" sldId="291"/>
        </pc:sldMkLst>
      </pc:sldChg>
      <pc:sldChg chg="del">
        <pc:chgData name="Jefferson Passerini" userId="ec684a97d9b6a829" providerId="LiveId" clId="{CEE6F636-5A19-4483-9CE4-D6BCF625583A}" dt="2024-04-22T01:25:15.898" v="4" actId="47"/>
        <pc:sldMkLst>
          <pc:docMk/>
          <pc:sldMk cId="1538659001" sldId="292"/>
        </pc:sldMkLst>
      </pc:sldChg>
      <pc:sldChg chg="del">
        <pc:chgData name="Jefferson Passerini" userId="ec684a97d9b6a829" providerId="LiveId" clId="{CEE6F636-5A19-4483-9CE4-D6BCF625583A}" dt="2024-04-22T01:25:16.114" v="5" actId="47"/>
        <pc:sldMkLst>
          <pc:docMk/>
          <pc:sldMk cId="2984469269" sldId="293"/>
        </pc:sldMkLst>
      </pc:sldChg>
      <pc:sldChg chg="del">
        <pc:chgData name="Jefferson Passerini" userId="ec684a97d9b6a829" providerId="LiveId" clId="{CEE6F636-5A19-4483-9CE4-D6BCF625583A}" dt="2024-04-22T01:25:16.339" v="6" actId="47"/>
        <pc:sldMkLst>
          <pc:docMk/>
          <pc:sldMk cId="1316130772" sldId="294"/>
        </pc:sldMkLst>
      </pc:sldChg>
      <pc:sldChg chg="del">
        <pc:chgData name="Jefferson Passerini" userId="ec684a97d9b6a829" providerId="LiveId" clId="{CEE6F636-5A19-4483-9CE4-D6BCF625583A}" dt="2024-04-22T01:25:16.595" v="7" actId="47"/>
        <pc:sldMkLst>
          <pc:docMk/>
          <pc:sldMk cId="979282057" sldId="295"/>
        </pc:sldMkLst>
      </pc:sldChg>
      <pc:sldChg chg="del">
        <pc:chgData name="Jefferson Passerini" userId="ec684a97d9b6a829" providerId="LiveId" clId="{CEE6F636-5A19-4483-9CE4-D6BCF625583A}" dt="2024-04-22T01:25:16.827" v="8" actId="47"/>
        <pc:sldMkLst>
          <pc:docMk/>
          <pc:sldMk cId="1610955786" sldId="296"/>
        </pc:sldMkLst>
      </pc:sldChg>
      <pc:sldChg chg="del">
        <pc:chgData name="Jefferson Passerini" userId="ec684a97d9b6a829" providerId="LiveId" clId="{CEE6F636-5A19-4483-9CE4-D6BCF625583A}" dt="2024-04-22T01:25:17.051" v="9" actId="47"/>
        <pc:sldMkLst>
          <pc:docMk/>
          <pc:sldMk cId="2985046621" sldId="297"/>
        </pc:sldMkLst>
      </pc:sldChg>
      <pc:sldChg chg="del">
        <pc:chgData name="Jefferson Passerini" userId="ec684a97d9b6a829" providerId="LiveId" clId="{CEE6F636-5A19-4483-9CE4-D6BCF625583A}" dt="2024-04-22T01:25:17.298" v="10" actId="47"/>
        <pc:sldMkLst>
          <pc:docMk/>
          <pc:sldMk cId="3329100395" sldId="298"/>
        </pc:sldMkLst>
      </pc:sldChg>
      <pc:sldChg chg="del">
        <pc:chgData name="Jefferson Passerini" userId="ec684a97d9b6a829" providerId="LiveId" clId="{CEE6F636-5A19-4483-9CE4-D6BCF625583A}" dt="2024-04-22T01:25:17.530" v="11" actId="47"/>
        <pc:sldMkLst>
          <pc:docMk/>
          <pc:sldMk cId="28890969" sldId="299"/>
        </pc:sldMkLst>
      </pc:sldChg>
      <pc:sldChg chg="del">
        <pc:chgData name="Jefferson Passerini" userId="ec684a97d9b6a829" providerId="LiveId" clId="{CEE6F636-5A19-4483-9CE4-D6BCF625583A}" dt="2024-04-22T01:25:17.772" v="12" actId="47"/>
        <pc:sldMkLst>
          <pc:docMk/>
          <pc:sldMk cId="2976229801" sldId="300"/>
        </pc:sldMkLst>
      </pc:sldChg>
      <pc:sldChg chg="del">
        <pc:chgData name="Jefferson Passerini" userId="ec684a97d9b6a829" providerId="LiveId" clId="{CEE6F636-5A19-4483-9CE4-D6BCF625583A}" dt="2024-04-22T01:25:18.009" v="13" actId="47"/>
        <pc:sldMkLst>
          <pc:docMk/>
          <pc:sldMk cId="3798408245" sldId="301"/>
        </pc:sldMkLst>
      </pc:sldChg>
      <pc:sldChg chg="del">
        <pc:chgData name="Jefferson Passerini" userId="ec684a97d9b6a829" providerId="LiveId" clId="{CEE6F636-5A19-4483-9CE4-D6BCF625583A}" dt="2024-04-22T01:25:18.265" v="14" actId="47"/>
        <pc:sldMkLst>
          <pc:docMk/>
          <pc:sldMk cId="387464473" sldId="302"/>
        </pc:sldMkLst>
      </pc:sldChg>
      <pc:sldChg chg="del">
        <pc:chgData name="Jefferson Passerini" userId="ec684a97d9b6a829" providerId="LiveId" clId="{CEE6F636-5A19-4483-9CE4-D6BCF625583A}" dt="2024-04-22T01:25:19.263" v="17" actId="47"/>
        <pc:sldMkLst>
          <pc:docMk/>
          <pc:sldMk cId="2578431196" sldId="303"/>
        </pc:sldMkLst>
      </pc:sldChg>
      <pc:sldChg chg="del">
        <pc:chgData name="Jefferson Passerini" userId="ec684a97d9b6a829" providerId="LiveId" clId="{CEE6F636-5A19-4483-9CE4-D6BCF625583A}" dt="2024-04-22T01:25:18.512" v="15" actId="47"/>
        <pc:sldMkLst>
          <pc:docMk/>
          <pc:sldMk cId="3348194972" sldId="304"/>
        </pc:sldMkLst>
      </pc:sldChg>
      <pc:sldChg chg="del">
        <pc:chgData name="Jefferson Passerini" userId="ec684a97d9b6a829" providerId="LiveId" clId="{CEE6F636-5A19-4483-9CE4-D6BCF625583A}" dt="2024-04-22T01:25:18.777" v="16" actId="47"/>
        <pc:sldMkLst>
          <pc:docMk/>
          <pc:sldMk cId="3215831553" sldId="305"/>
        </pc:sldMkLst>
      </pc:sldChg>
      <pc:sldChg chg="del">
        <pc:chgData name="Jefferson Passerini" userId="ec684a97d9b6a829" providerId="LiveId" clId="{CEE6F636-5A19-4483-9CE4-D6BCF625583A}" dt="2024-04-22T01:25:21.842" v="27" actId="47"/>
        <pc:sldMkLst>
          <pc:docMk/>
          <pc:sldMk cId="622242583" sldId="306"/>
        </pc:sldMkLst>
      </pc:sldChg>
      <pc:sldChg chg="del">
        <pc:chgData name="Jefferson Passerini" userId="ec684a97d9b6a829" providerId="LiveId" clId="{CEE6F636-5A19-4483-9CE4-D6BCF625583A}" dt="2024-04-22T01:25:19.521" v="18" actId="47"/>
        <pc:sldMkLst>
          <pc:docMk/>
          <pc:sldMk cId="3771002676" sldId="307"/>
        </pc:sldMkLst>
      </pc:sldChg>
      <pc:sldChg chg="del">
        <pc:chgData name="Jefferson Passerini" userId="ec684a97d9b6a829" providerId="LiveId" clId="{CEE6F636-5A19-4483-9CE4-D6BCF625583A}" dt="2024-04-22T01:25:19.737" v="19" actId="47"/>
        <pc:sldMkLst>
          <pc:docMk/>
          <pc:sldMk cId="2124014285" sldId="308"/>
        </pc:sldMkLst>
      </pc:sldChg>
      <pc:sldChg chg="del">
        <pc:chgData name="Jefferson Passerini" userId="ec684a97d9b6a829" providerId="LiveId" clId="{CEE6F636-5A19-4483-9CE4-D6BCF625583A}" dt="2024-04-22T01:25:19.945" v="20" actId="47"/>
        <pc:sldMkLst>
          <pc:docMk/>
          <pc:sldMk cId="2384361358" sldId="309"/>
        </pc:sldMkLst>
      </pc:sldChg>
      <pc:sldChg chg="del">
        <pc:chgData name="Jefferson Passerini" userId="ec684a97d9b6a829" providerId="LiveId" clId="{CEE6F636-5A19-4483-9CE4-D6BCF625583A}" dt="2024-04-22T01:25:20.184" v="21" actId="47"/>
        <pc:sldMkLst>
          <pc:docMk/>
          <pc:sldMk cId="697114383" sldId="310"/>
        </pc:sldMkLst>
      </pc:sldChg>
      <pc:sldChg chg="del">
        <pc:chgData name="Jefferson Passerini" userId="ec684a97d9b6a829" providerId="LiveId" clId="{CEE6F636-5A19-4483-9CE4-D6BCF625583A}" dt="2024-04-22T01:25:20.417" v="22" actId="47"/>
        <pc:sldMkLst>
          <pc:docMk/>
          <pc:sldMk cId="2877719028" sldId="311"/>
        </pc:sldMkLst>
      </pc:sldChg>
      <pc:sldChg chg="del">
        <pc:chgData name="Jefferson Passerini" userId="ec684a97d9b6a829" providerId="LiveId" clId="{CEE6F636-5A19-4483-9CE4-D6BCF625583A}" dt="2024-04-22T01:25:20.640" v="23" actId="47"/>
        <pc:sldMkLst>
          <pc:docMk/>
          <pc:sldMk cId="3559713515" sldId="312"/>
        </pc:sldMkLst>
      </pc:sldChg>
      <pc:sldChg chg="del">
        <pc:chgData name="Jefferson Passerini" userId="ec684a97d9b6a829" providerId="LiveId" clId="{CEE6F636-5A19-4483-9CE4-D6BCF625583A}" dt="2024-04-22T01:25:20.888" v="24" actId="47"/>
        <pc:sldMkLst>
          <pc:docMk/>
          <pc:sldMk cId="3335204688" sldId="313"/>
        </pc:sldMkLst>
      </pc:sldChg>
      <pc:sldChg chg="del">
        <pc:chgData name="Jefferson Passerini" userId="ec684a97d9b6a829" providerId="LiveId" clId="{CEE6F636-5A19-4483-9CE4-D6BCF625583A}" dt="2024-04-22T01:25:21.137" v="25" actId="47"/>
        <pc:sldMkLst>
          <pc:docMk/>
          <pc:sldMk cId="1122787613" sldId="314"/>
        </pc:sldMkLst>
      </pc:sldChg>
      <pc:sldChg chg="del">
        <pc:chgData name="Jefferson Passerini" userId="ec684a97d9b6a829" providerId="LiveId" clId="{CEE6F636-5A19-4483-9CE4-D6BCF625583A}" dt="2024-04-22T01:25:21.415" v="26" actId="47"/>
        <pc:sldMkLst>
          <pc:docMk/>
          <pc:sldMk cId="3785920978" sldId="315"/>
        </pc:sldMkLst>
      </pc:sldChg>
      <pc:sldChg chg="del">
        <pc:chgData name="Jefferson Passerini" userId="ec684a97d9b6a829" providerId="LiveId" clId="{CEE6F636-5A19-4483-9CE4-D6BCF625583A}" dt="2024-04-22T01:25:22.168" v="28" actId="47"/>
        <pc:sldMkLst>
          <pc:docMk/>
          <pc:sldMk cId="820543175" sldId="316"/>
        </pc:sldMkLst>
      </pc:sldChg>
      <pc:sldChg chg="del">
        <pc:chgData name="Jefferson Passerini" userId="ec684a97d9b6a829" providerId="LiveId" clId="{CEE6F636-5A19-4483-9CE4-D6BCF625583A}" dt="2024-04-22T01:25:22.409" v="29" actId="47"/>
        <pc:sldMkLst>
          <pc:docMk/>
          <pc:sldMk cId="316481923" sldId="317"/>
        </pc:sldMkLst>
      </pc:sldChg>
      <pc:sldChg chg="del">
        <pc:chgData name="Jefferson Passerini" userId="ec684a97d9b6a829" providerId="LiveId" clId="{CEE6F636-5A19-4483-9CE4-D6BCF625583A}" dt="2024-04-22T01:25:22.634" v="30" actId="47"/>
        <pc:sldMkLst>
          <pc:docMk/>
          <pc:sldMk cId="195450161" sldId="318"/>
        </pc:sldMkLst>
      </pc:sldChg>
      <pc:sldChg chg="del">
        <pc:chgData name="Jefferson Passerini" userId="ec684a97d9b6a829" providerId="LiveId" clId="{CEE6F636-5A19-4483-9CE4-D6BCF625583A}" dt="2024-04-22T01:25:22.873" v="31" actId="47"/>
        <pc:sldMkLst>
          <pc:docMk/>
          <pc:sldMk cId="2486094153" sldId="319"/>
        </pc:sldMkLst>
      </pc:sldChg>
      <pc:sldChg chg="del">
        <pc:chgData name="Jefferson Passerini" userId="ec684a97d9b6a829" providerId="LiveId" clId="{CEE6F636-5A19-4483-9CE4-D6BCF625583A}" dt="2024-04-22T01:25:23.096" v="32" actId="47"/>
        <pc:sldMkLst>
          <pc:docMk/>
          <pc:sldMk cId="3690888793" sldId="320"/>
        </pc:sldMkLst>
      </pc:sldChg>
      <pc:sldChg chg="del">
        <pc:chgData name="Jefferson Passerini" userId="ec684a97d9b6a829" providerId="LiveId" clId="{CEE6F636-5A19-4483-9CE4-D6BCF625583A}" dt="2024-04-22T01:25:23.312" v="33" actId="47"/>
        <pc:sldMkLst>
          <pc:docMk/>
          <pc:sldMk cId="2242749303" sldId="321"/>
        </pc:sldMkLst>
      </pc:sldChg>
      <pc:sldChg chg="del">
        <pc:chgData name="Jefferson Passerini" userId="ec684a97d9b6a829" providerId="LiveId" clId="{CEE6F636-5A19-4483-9CE4-D6BCF625583A}" dt="2024-04-22T01:25:23.552" v="34" actId="47"/>
        <pc:sldMkLst>
          <pc:docMk/>
          <pc:sldMk cId="868859778" sldId="322"/>
        </pc:sldMkLst>
      </pc:sldChg>
      <pc:sldChg chg="del">
        <pc:chgData name="Jefferson Passerini" userId="ec684a97d9b6a829" providerId="LiveId" clId="{CEE6F636-5A19-4483-9CE4-D6BCF625583A}" dt="2024-04-22T01:25:23.758" v="35" actId="47"/>
        <pc:sldMkLst>
          <pc:docMk/>
          <pc:sldMk cId="3271141545" sldId="323"/>
        </pc:sldMkLst>
      </pc:sldChg>
      <pc:sldChg chg="del">
        <pc:chgData name="Jefferson Passerini" userId="ec684a97d9b6a829" providerId="LiveId" clId="{CEE6F636-5A19-4483-9CE4-D6BCF625583A}" dt="2024-04-22T01:25:23.984" v="36" actId="47"/>
        <pc:sldMkLst>
          <pc:docMk/>
          <pc:sldMk cId="196917162" sldId="324"/>
        </pc:sldMkLst>
      </pc:sldChg>
      <pc:sldChg chg="del">
        <pc:chgData name="Jefferson Passerini" userId="ec684a97d9b6a829" providerId="LiveId" clId="{CEE6F636-5A19-4483-9CE4-D6BCF625583A}" dt="2024-04-22T01:25:24.192" v="37" actId="47"/>
        <pc:sldMkLst>
          <pc:docMk/>
          <pc:sldMk cId="3815242128" sldId="325"/>
        </pc:sldMkLst>
      </pc:sldChg>
    </pc:docChg>
  </pc:docChgLst>
  <pc:docChgLst>
    <pc:chgData name="Jefferson Passerini" userId="ec684a97d9b6a829" providerId="LiveId" clId="{F5EEF206-4977-45B6-A81A-94B9E4CE91A1}"/>
    <pc:docChg chg="custSel addSld modSld sldOrd">
      <pc:chgData name="Jefferson Passerini" userId="ec684a97d9b6a829" providerId="LiveId" clId="{F5EEF206-4977-45B6-A81A-94B9E4CE91A1}" dt="2024-04-25T16:10:54.730" v="141" actId="1038"/>
      <pc:docMkLst>
        <pc:docMk/>
      </pc:docMkLst>
      <pc:sldChg chg="addSp modSp mod ord">
        <pc:chgData name="Jefferson Passerini" userId="ec684a97d9b6a829" providerId="LiveId" clId="{F5EEF206-4977-45B6-A81A-94B9E4CE91A1}" dt="2024-04-25T16:06:41.922" v="100" actId="14100"/>
        <pc:sldMkLst>
          <pc:docMk/>
          <pc:sldMk cId="3941556169" sldId="298"/>
        </pc:sldMkLst>
        <pc:spChg chg="mod">
          <ac:chgData name="Jefferson Passerini" userId="ec684a97d9b6a829" providerId="LiveId" clId="{F5EEF206-4977-45B6-A81A-94B9E4CE91A1}" dt="2024-04-25T16:04:28.623" v="47" actId="14100"/>
          <ac:spMkLst>
            <pc:docMk/>
            <pc:sldMk cId="3941556169" sldId="298"/>
            <ac:spMk id="3" creationId="{212081E4-07F6-C689-2ACC-B6CADD634983}"/>
          </ac:spMkLst>
        </pc:spChg>
        <pc:spChg chg="add mod">
          <ac:chgData name="Jefferson Passerini" userId="ec684a97d9b6a829" providerId="LiveId" clId="{F5EEF206-4977-45B6-A81A-94B9E4CE91A1}" dt="2024-04-25T16:06:30.312" v="96" actId="208"/>
          <ac:spMkLst>
            <pc:docMk/>
            <pc:sldMk cId="3941556169" sldId="298"/>
            <ac:spMk id="11" creationId="{0386DF24-07F8-767B-BFAC-7E18129FA235}"/>
          </ac:spMkLst>
        </pc:spChg>
        <pc:spChg chg="add mod">
          <ac:chgData name="Jefferson Passerini" userId="ec684a97d9b6a829" providerId="LiveId" clId="{F5EEF206-4977-45B6-A81A-94B9E4CE91A1}" dt="2024-04-25T16:06:41.922" v="100" actId="14100"/>
          <ac:spMkLst>
            <pc:docMk/>
            <pc:sldMk cId="3941556169" sldId="298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04:16.601" v="45" actId="1076"/>
          <ac:picMkLst>
            <pc:docMk/>
            <pc:sldMk cId="3941556169" sldId="298"/>
            <ac:picMk id="5" creationId="{DB8EEDC1-7F9C-4F5F-335B-6A4E93DFEEF8}"/>
          </ac:picMkLst>
        </pc:picChg>
        <pc:picChg chg="mod">
          <ac:chgData name="Jefferson Passerini" userId="ec684a97d9b6a829" providerId="LiveId" clId="{F5EEF206-4977-45B6-A81A-94B9E4CE91A1}" dt="2024-04-25T16:04:31.295" v="48" actId="1076"/>
          <ac:picMkLst>
            <pc:docMk/>
            <pc:sldMk cId="3941556169" sldId="298"/>
            <ac:picMk id="6" creationId="{4576082E-F29A-1EA6-E9C1-265AD1DD5446}"/>
          </ac:picMkLst>
        </pc:picChg>
        <pc:picChg chg="add mod">
          <ac:chgData name="Jefferson Passerini" userId="ec684a97d9b6a829" providerId="LiveId" clId="{F5EEF206-4977-45B6-A81A-94B9E4CE91A1}" dt="2024-04-25T16:05:19.216" v="90" actId="1037"/>
          <ac:picMkLst>
            <pc:docMk/>
            <pc:sldMk cId="3941556169" sldId="298"/>
            <ac:picMk id="8" creationId="{A7D597FA-E03C-DE66-CA77-0361139A946F}"/>
          </ac:picMkLst>
        </pc:picChg>
        <pc:picChg chg="add mod">
          <ac:chgData name="Jefferson Passerini" userId="ec684a97d9b6a829" providerId="LiveId" clId="{F5EEF206-4977-45B6-A81A-94B9E4CE91A1}" dt="2024-04-25T16:06:03.832" v="92" actId="1076"/>
          <ac:picMkLst>
            <pc:docMk/>
            <pc:sldMk cId="3941556169" sldId="298"/>
            <ac:picMk id="10" creationId="{DCB61C3E-B4EB-5156-2BEB-C7414B70AC50}"/>
          </ac:picMkLst>
        </pc:picChg>
      </pc:sldChg>
      <pc:sldChg chg="modSp add ord">
        <pc:chgData name="Jefferson Passerini" userId="ec684a97d9b6a829" providerId="LiveId" clId="{F5EEF206-4977-45B6-A81A-94B9E4CE91A1}" dt="2024-04-25T16:01:28.862" v="27" actId="20577"/>
        <pc:sldMkLst>
          <pc:docMk/>
          <pc:sldMk cId="3243978600" sldId="299"/>
        </pc:sldMkLst>
        <pc:spChg chg="mod">
          <ac:chgData name="Jefferson Passerini" userId="ec684a97d9b6a829" providerId="LiveId" clId="{F5EEF206-4977-45B6-A81A-94B9E4CE91A1}" dt="2024-04-25T16:01:28.862" v="27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modSp add">
        <pc:chgData name="Jefferson Passerini" userId="ec684a97d9b6a829" providerId="LiveId" clId="{F5EEF206-4977-45B6-A81A-94B9E4CE91A1}" dt="2024-04-25T16:01:51.065" v="39" actId="20577"/>
        <pc:sldMkLst>
          <pc:docMk/>
          <pc:sldMk cId="182436320" sldId="300"/>
        </pc:sldMkLst>
        <pc:spChg chg="mod">
          <ac:chgData name="Jefferson Passerini" userId="ec684a97d9b6a829" providerId="LiveId" clId="{F5EEF206-4977-45B6-A81A-94B9E4CE91A1}" dt="2024-04-25T16:01:51.065" v="39" actId="20577"/>
          <ac:spMkLst>
            <pc:docMk/>
            <pc:sldMk cId="182436320" sldId="300"/>
            <ac:spMk id="2" creationId="{2E243026-E16F-9CDD-AE56-CF691B008A41}"/>
          </ac:spMkLst>
        </pc:spChg>
      </pc:sldChg>
      <pc:sldChg chg="add ord">
        <pc:chgData name="Jefferson Passerini" userId="ec684a97d9b6a829" providerId="LiveId" clId="{F5EEF206-4977-45B6-A81A-94B9E4CE91A1}" dt="2024-04-25T16:01:54.066" v="41"/>
        <pc:sldMkLst>
          <pc:docMk/>
          <pc:sldMk cId="1149481752" sldId="301"/>
        </pc:sldMkLst>
      </pc:sldChg>
      <pc:sldChg chg="addSp delSp modSp add mod">
        <pc:chgData name="Jefferson Passerini" userId="ec684a97d9b6a829" providerId="LiveId" clId="{F5EEF206-4977-45B6-A81A-94B9E4CE91A1}" dt="2024-04-25T16:09:22.637" v="110" actId="14100"/>
        <pc:sldMkLst>
          <pc:docMk/>
          <pc:sldMk cId="3136303844" sldId="302"/>
        </pc:sldMkLst>
        <pc:spChg chg="mod">
          <ac:chgData name="Jefferson Passerini" userId="ec684a97d9b6a829" providerId="LiveId" clId="{F5EEF206-4977-45B6-A81A-94B9E4CE91A1}" dt="2024-04-25T16:07:00.893" v="102" actId="1076"/>
          <ac:spMkLst>
            <pc:docMk/>
            <pc:sldMk cId="3136303844" sldId="302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7:06.097" v="103" actId="1076"/>
          <ac:spMkLst>
            <pc:docMk/>
            <pc:sldMk cId="3136303844" sldId="302"/>
            <ac:spMk id="12" creationId="{D655C0D7-3805-E23E-E5C7-CC5A53B29CBA}"/>
          </ac:spMkLst>
        </pc:spChg>
        <pc:picChg chg="del">
          <ac:chgData name="Jefferson Passerini" userId="ec684a97d9b6a829" providerId="LiveId" clId="{F5EEF206-4977-45B6-A81A-94B9E4CE91A1}" dt="2024-04-25T16:07:11.863" v="105" actId="478"/>
          <ac:picMkLst>
            <pc:docMk/>
            <pc:sldMk cId="3136303844" sldId="302"/>
            <ac:picMk id="5" creationId="{DB8EEDC1-7F9C-4F5F-335B-6A4E93DFEEF8}"/>
          </ac:picMkLst>
        </pc:picChg>
        <pc:picChg chg="add mod">
          <ac:chgData name="Jefferson Passerini" userId="ec684a97d9b6a829" providerId="LiveId" clId="{F5EEF206-4977-45B6-A81A-94B9E4CE91A1}" dt="2024-04-25T16:09:22.637" v="110" actId="14100"/>
          <ac:picMkLst>
            <pc:docMk/>
            <pc:sldMk cId="3136303844" sldId="302"/>
            <ac:picMk id="7" creationId="{AB1D3527-6B59-54AC-867E-C273ED9CCF87}"/>
          </ac:picMkLst>
        </pc:picChg>
        <pc:picChg chg="del">
          <ac:chgData name="Jefferson Passerini" userId="ec684a97d9b6a829" providerId="LiveId" clId="{F5EEF206-4977-45B6-A81A-94B9E4CE91A1}" dt="2024-04-25T16:07:08.815" v="104" actId="478"/>
          <ac:picMkLst>
            <pc:docMk/>
            <pc:sldMk cId="3136303844" sldId="302"/>
            <ac:picMk id="8" creationId="{A7D597FA-E03C-DE66-CA77-0361139A946F}"/>
          </ac:picMkLst>
        </pc:picChg>
      </pc:sldChg>
      <pc:sldChg chg="addSp delSp modSp add mod">
        <pc:chgData name="Jefferson Passerini" userId="ec684a97d9b6a829" providerId="LiveId" clId="{F5EEF206-4977-45B6-A81A-94B9E4CE91A1}" dt="2024-04-25T16:10:54.730" v="141" actId="1038"/>
        <pc:sldMkLst>
          <pc:docMk/>
          <pc:sldMk cId="3625965374" sldId="303"/>
        </pc:sldMkLst>
        <pc:spChg chg="del">
          <ac:chgData name="Jefferson Passerini" userId="ec684a97d9b6a829" providerId="LiveId" clId="{F5EEF206-4977-45B6-A81A-94B9E4CE91A1}" dt="2024-04-25T16:09:44.560" v="113" actId="478"/>
          <ac:spMkLst>
            <pc:docMk/>
            <pc:sldMk cId="3625965374" sldId="303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9:53.999" v="119" actId="1035"/>
          <ac:spMkLst>
            <pc:docMk/>
            <pc:sldMk cId="3625965374" sldId="303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10:54.730" v="141" actId="1038"/>
          <ac:picMkLst>
            <pc:docMk/>
            <pc:sldMk cId="3625965374" sldId="303"/>
            <ac:picMk id="5" creationId="{CC475AF1-F939-1B17-6A63-1AC25EC2FDE5}"/>
          </ac:picMkLst>
        </pc:picChg>
        <pc:picChg chg="del">
          <ac:chgData name="Jefferson Passerini" userId="ec684a97d9b6a829" providerId="LiveId" clId="{F5EEF206-4977-45B6-A81A-94B9E4CE91A1}" dt="2024-04-25T16:09:37.451" v="112" actId="478"/>
          <ac:picMkLst>
            <pc:docMk/>
            <pc:sldMk cId="3625965374" sldId="303"/>
            <ac:picMk id="7" creationId="{AB1D3527-6B59-54AC-867E-C273ED9CCF87}"/>
          </ac:picMkLst>
        </pc:picChg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  <pc:docChgLst>
    <pc:chgData name="Jefferson Passerini" userId="ec684a97d9b6a829" providerId="LiveId" clId="{A8110D1F-C56A-4476-9ED0-A221E67626C0}"/>
    <pc:docChg chg="custSel addSld delSld modSld">
      <pc:chgData name="Jefferson Passerini" userId="ec684a97d9b6a829" providerId="LiveId" clId="{A8110D1F-C56A-4476-9ED0-A221E67626C0}" dt="2024-04-10T16:31:33.256" v="1043" actId="20577"/>
      <pc:docMkLst>
        <pc:docMk/>
      </pc:docMkLst>
      <pc:sldChg chg="addSp delSp modSp mod modAnim">
        <pc:chgData name="Jefferson Passerini" userId="ec684a97d9b6a829" providerId="LiveId" clId="{A8110D1F-C56A-4476-9ED0-A221E67626C0}" dt="2024-04-10T16:18:31.381" v="20" actId="26606"/>
        <pc:sldMkLst>
          <pc:docMk/>
          <pc:sldMk cId="3568309152" sldId="256"/>
        </pc:sldMkLst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4" creationId="{E91DC736-0EF8-4F87-9146-EBF1D2EE4D3D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6" creationId="{097CD68E-23E3-4007-8847-CD0944C4F7BE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8" creationId="{AF2F604E-43BE-4DC3-B983-E071523364F8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0" creationId="{08C9B587-E65E-4B52-B37C-ABEBB6E8792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5" creationId="{0671A8AE-40A1-4631-A6B8-581AFF065482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7" creationId="{AB58EF07-17C2-48CF-ABB0-EEF1F17CB8F0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9" creationId="{AF2F604E-43BE-4DC3-B983-E071523364F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21" creationId="{08C9B587-E65E-4B52-B37C-ABEBB6E87928}"/>
          </ac:spMkLst>
        </pc:spChg>
        <pc:picChg chg="add mod ord">
          <ac:chgData name="Jefferson Passerini" userId="ec684a97d9b6a829" providerId="LiveId" clId="{A8110D1F-C56A-4476-9ED0-A221E67626C0}" dt="2024-04-10T16:18:31.381" v="20" actId="26606"/>
          <ac:picMkLst>
            <pc:docMk/>
            <pc:sldMk cId="3568309152" sldId="256"/>
            <ac:picMk id="5" creationId="{DFBD80F6-AE02-EB17-E133-E43FE5294113}"/>
          </ac:picMkLst>
        </pc:picChg>
        <pc:picChg chg="del">
          <ac:chgData name="Jefferson Passerini" userId="ec684a97d9b6a829" providerId="LiveId" clId="{A8110D1F-C56A-4476-9ED0-A221E67626C0}" dt="2024-04-10T16:18:02.857" v="16" actId="478"/>
          <ac:picMkLst>
            <pc:docMk/>
            <pc:sldMk cId="3568309152" sldId="256"/>
            <ac:picMk id="6" creationId="{69DA8472-7E3F-2254-D8D7-742CBD470254}"/>
          </ac:picMkLst>
        </pc:picChg>
      </pc:sldChg>
      <pc:sldChg chg="modSp mod">
        <pc:chgData name="Jefferson Passerini" userId="ec684a97d9b6a829" providerId="LiveId" clId="{A8110D1F-C56A-4476-9ED0-A221E67626C0}" dt="2024-04-10T16:26:22.107" v="310" actId="20577"/>
        <pc:sldMkLst>
          <pc:docMk/>
          <pc:sldMk cId="1879529569" sldId="287"/>
        </pc:sldMkLst>
        <pc:spChg chg="mod">
          <ac:chgData name="Jefferson Passerini" userId="ec684a97d9b6a829" providerId="LiveId" clId="{A8110D1F-C56A-4476-9ED0-A221E67626C0}" dt="2024-04-10T16:26:22.107" v="31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A8110D1F-C56A-4476-9ED0-A221E67626C0}" dt="2024-04-10T16:19:21.325" v="96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A8110D1F-C56A-4476-9ED0-A221E67626C0}" dt="2024-04-10T16:18:39.392" v="21" actId="47"/>
        <pc:sldMkLst>
          <pc:docMk/>
          <pc:sldMk cId="1674745473" sldId="288"/>
        </pc:sldMkLst>
      </pc:sldChg>
      <pc:sldChg chg="modSp add mod">
        <pc:chgData name="Jefferson Passerini" userId="ec684a97d9b6a829" providerId="LiveId" clId="{A8110D1F-C56A-4476-9ED0-A221E67626C0}" dt="2024-04-10T16:30:33.979" v="860" actId="113"/>
        <pc:sldMkLst>
          <pc:docMk/>
          <pc:sldMk cId="2820963238" sldId="288"/>
        </pc:sldMkLst>
        <pc:spChg chg="mod">
          <ac:chgData name="Jefferson Passerini" userId="ec684a97d9b6a829" providerId="LiveId" clId="{A8110D1F-C56A-4476-9ED0-A221E67626C0}" dt="2024-04-10T16:30:33.979" v="860" actId="113"/>
          <ac:spMkLst>
            <pc:docMk/>
            <pc:sldMk cId="2820963238" sldId="288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8110D1F-C56A-4476-9ED0-A221E67626C0}" dt="2024-04-10T16:31:33.256" v="1043" actId="20577"/>
        <pc:sldMkLst>
          <pc:docMk/>
          <pc:sldMk cId="229874183" sldId="289"/>
        </pc:sldMkLst>
        <pc:spChg chg="mod">
          <ac:chgData name="Jefferson Passerini" userId="ec684a97d9b6a829" providerId="LiveId" clId="{A8110D1F-C56A-4476-9ED0-A221E67626C0}" dt="2024-04-10T16:31:33.256" v="1043" actId="20577"/>
          <ac:spMkLst>
            <pc:docMk/>
            <pc:sldMk cId="229874183" sldId="289"/>
            <ac:spMk id="3" creationId="{212081E4-07F6-C689-2ACC-B6CADD634983}"/>
          </ac:spMkLst>
        </pc:spChg>
      </pc:sldChg>
      <pc:sldChg chg="del">
        <pc:chgData name="Jefferson Passerini" userId="ec684a97d9b6a829" providerId="LiveId" clId="{A8110D1F-C56A-4476-9ED0-A221E67626C0}" dt="2024-04-10T16:18:39.818" v="22" actId="47"/>
        <pc:sldMkLst>
          <pc:docMk/>
          <pc:sldMk cId="4203491517" sldId="289"/>
        </pc:sldMkLst>
      </pc:sldChg>
      <pc:sldChg chg="del">
        <pc:chgData name="Jefferson Passerini" userId="ec684a97d9b6a829" providerId="LiveId" clId="{A8110D1F-C56A-4476-9ED0-A221E67626C0}" dt="2024-04-10T16:18:40.246" v="23" actId="47"/>
        <pc:sldMkLst>
          <pc:docMk/>
          <pc:sldMk cId="609538053" sldId="290"/>
        </pc:sldMkLst>
      </pc:sldChg>
      <pc:sldChg chg="del">
        <pc:chgData name="Jefferson Passerini" userId="ec684a97d9b6a829" providerId="LiveId" clId="{A8110D1F-C56A-4476-9ED0-A221E67626C0}" dt="2024-04-10T16:18:40.758" v="24" actId="47"/>
        <pc:sldMkLst>
          <pc:docMk/>
          <pc:sldMk cId="1617562970" sldId="291"/>
        </pc:sldMkLst>
      </pc:sldChg>
      <pc:sldChg chg="del">
        <pc:chgData name="Jefferson Passerini" userId="ec684a97d9b6a829" providerId="LiveId" clId="{A8110D1F-C56A-4476-9ED0-A221E67626C0}" dt="2024-04-10T16:18:41.251" v="25" actId="47"/>
        <pc:sldMkLst>
          <pc:docMk/>
          <pc:sldMk cId="3615857752" sldId="292"/>
        </pc:sldMkLst>
      </pc:sldChg>
      <pc:sldChg chg="del">
        <pc:chgData name="Jefferson Passerini" userId="ec684a97d9b6a829" providerId="LiveId" clId="{A8110D1F-C56A-4476-9ED0-A221E67626C0}" dt="2024-04-10T16:18:41.844" v="26" actId="47"/>
        <pc:sldMkLst>
          <pc:docMk/>
          <pc:sldMk cId="4170263780" sldId="293"/>
        </pc:sldMkLst>
      </pc:sldChg>
      <pc:sldChg chg="del">
        <pc:chgData name="Jefferson Passerini" userId="ec684a97d9b6a829" providerId="LiveId" clId="{A8110D1F-C56A-4476-9ED0-A221E67626C0}" dt="2024-04-10T16:18:42.120" v="27" actId="47"/>
        <pc:sldMkLst>
          <pc:docMk/>
          <pc:sldMk cId="1714572267" sldId="294"/>
        </pc:sldMkLst>
      </pc:sldChg>
      <pc:sldChg chg="del">
        <pc:chgData name="Jefferson Passerini" userId="ec684a97d9b6a829" providerId="LiveId" clId="{A8110D1F-C56A-4476-9ED0-A221E67626C0}" dt="2024-04-10T16:18:42.651" v="28" actId="47"/>
        <pc:sldMkLst>
          <pc:docMk/>
          <pc:sldMk cId="1899058648" sldId="295"/>
        </pc:sldMkLst>
      </pc:sldChg>
      <pc:sldChg chg="del">
        <pc:chgData name="Jefferson Passerini" userId="ec684a97d9b6a829" providerId="LiveId" clId="{A8110D1F-C56A-4476-9ED0-A221E67626C0}" dt="2024-04-10T16:18:50.048" v="43" actId="47"/>
        <pc:sldMkLst>
          <pc:docMk/>
          <pc:sldMk cId="2389028106" sldId="296"/>
        </pc:sldMkLst>
      </pc:sldChg>
      <pc:sldChg chg="del">
        <pc:chgData name="Jefferson Passerini" userId="ec684a97d9b6a829" providerId="LiveId" clId="{A8110D1F-C56A-4476-9ED0-A221E67626C0}" dt="2024-04-10T16:18:43.119" v="29" actId="47"/>
        <pc:sldMkLst>
          <pc:docMk/>
          <pc:sldMk cId="1074358083" sldId="297"/>
        </pc:sldMkLst>
      </pc:sldChg>
      <pc:sldChg chg="del">
        <pc:chgData name="Jefferson Passerini" userId="ec684a97d9b6a829" providerId="LiveId" clId="{A8110D1F-C56A-4476-9ED0-A221E67626C0}" dt="2024-04-10T16:18:44.418" v="32" actId="47"/>
        <pc:sldMkLst>
          <pc:docMk/>
          <pc:sldMk cId="1909983174" sldId="298"/>
        </pc:sldMkLst>
      </pc:sldChg>
      <pc:sldChg chg="del">
        <pc:chgData name="Jefferson Passerini" userId="ec684a97d9b6a829" providerId="LiveId" clId="{A8110D1F-C56A-4476-9ED0-A221E67626C0}" dt="2024-04-10T16:18:43.518" v="30" actId="47"/>
        <pc:sldMkLst>
          <pc:docMk/>
          <pc:sldMk cId="4138135758" sldId="299"/>
        </pc:sldMkLst>
      </pc:sldChg>
      <pc:sldChg chg="del">
        <pc:chgData name="Jefferson Passerini" userId="ec684a97d9b6a829" providerId="LiveId" clId="{A8110D1F-C56A-4476-9ED0-A221E67626C0}" dt="2024-04-10T16:18:44.891" v="33" actId="47"/>
        <pc:sldMkLst>
          <pc:docMk/>
          <pc:sldMk cId="3282531565" sldId="300"/>
        </pc:sldMkLst>
      </pc:sldChg>
      <pc:sldChg chg="del">
        <pc:chgData name="Jefferson Passerini" userId="ec684a97d9b6a829" providerId="LiveId" clId="{A8110D1F-C56A-4476-9ED0-A221E67626C0}" dt="2024-04-10T16:18:43.990" v="31" actId="47"/>
        <pc:sldMkLst>
          <pc:docMk/>
          <pc:sldMk cId="4243477760" sldId="301"/>
        </pc:sldMkLst>
      </pc:sldChg>
      <pc:sldChg chg="del">
        <pc:chgData name="Jefferson Passerini" userId="ec684a97d9b6a829" providerId="LiveId" clId="{A8110D1F-C56A-4476-9ED0-A221E67626C0}" dt="2024-04-10T16:18:45.754" v="35" actId="47"/>
        <pc:sldMkLst>
          <pc:docMk/>
          <pc:sldMk cId="4282933791" sldId="302"/>
        </pc:sldMkLst>
      </pc:sldChg>
      <pc:sldChg chg="del">
        <pc:chgData name="Jefferson Passerini" userId="ec684a97d9b6a829" providerId="LiveId" clId="{A8110D1F-C56A-4476-9ED0-A221E67626C0}" dt="2024-04-10T16:18:45.318" v="34" actId="47"/>
        <pc:sldMkLst>
          <pc:docMk/>
          <pc:sldMk cId="2084743815" sldId="303"/>
        </pc:sldMkLst>
      </pc:sldChg>
      <pc:sldChg chg="del">
        <pc:chgData name="Jefferson Passerini" userId="ec684a97d9b6a829" providerId="LiveId" clId="{A8110D1F-C56A-4476-9ED0-A221E67626C0}" dt="2024-04-10T16:18:46.164" v="36" actId="47"/>
        <pc:sldMkLst>
          <pc:docMk/>
          <pc:sldMk cId="2781354095" sldId="304"/>
        </pc:sldMkLst>
      </pc:sldChg>
      <pc:sldChg chg="del">
        <pc:chgData name="Jefferson Passerini" userId="ec684a97d9b6a829" providerId="LiveId" clId="{A8110D1F-C56A-4476-9ED0-A221E67626C0}" dt="2024-04-10T16:18:46.606" v="37" actId="47"/>
        <pc:sldMkLst>
          <pc:docMk/>
          <pc:sldMk cId="2920996491" sldId="305"/>
        </pc:sldMkLst>
      </pc:sldChg>
      <pc:sldChg chg="del">
        <pc:chgData name="Jefferson Passerini" userId="ec684a97d9b6a829" providerId="LiveId" clId="{A8110D1F-C56A-4476-9ED0-A221E67626C0}" dt="2024-04-10T16:18:47.041" v="38" actId="47"/>
        <pc:sldMkLst>
          <pc:docMk/>
          <pc:sldMk cId="815073194" sldId="306"/>
        </pc:sldMkLst>
      </pc:sldChg>
      <pc:sldChg chg="del">
        <pc:chgData name="Jefferson Passerini" userId="ec684a97d9b6a829" providerId="LiveId" clId="{A8110D1F-C56A-4476-9ED0-A221E67626C0}" dt="2024-04-10T16:18:47.440" v="39" actId="47"/>
        <pc:sldMkLst>
          <pc:docMk/>
          <pc:sldMk cId="3218803249" sldId="307"/>
        </pc:sldMkLst>
      </pc:sldChg>
      <pc:sldChg chg="del">
        <pc:chgData name="Jefferson Passerini" userId="ec684a97d9b6a829" providerId="LiveId" clId="{A8110D1F-C56A-4476-9ED0-A221E67626C0}" dt="2024-04-10T16:18:47.881" v="40" actId="47"/>
        <pc:sldMkLst>
          <pc:docMk/>
          <pc:sldMk cId="3891694540" sldId="308"/>
        </pc:sldMkLst>
      </pc:sldChg>
      <pc:sldChg chg="del">
        <pc:chgData name="Jefferson Passerini" userId="ec684a97d9b6a829" providerId="LiveId" clId="{A8110D1F-C56A-4476-9ED0-A221E67626C0}" dt="2024-04-10T16:18:48.813" v="41" actId="47"/>
        <pc:sldMkLst>
          <pc:docMk/>
          <pc:sldMk cId="1047556284" sldId="309"/>
        </pc:sldMkLst>
      </pc:sldChg>
      <pc:sldChg chg="del">
        <pc:chgData name="Jefferson Passerini" userId="ec684a97d9b6a829" providerId="LiveId" clId="{A8110D1F-C56A-4476-9ED0-A221E67626C0}" dt="2024-04-10T16:18:49.501" v="42" actId="47"/>
        <pc:sldMkLst>
          <pc:docMk/>
          <pc:sldMk cId="1142396243" sldId="310"/>
        </pc:sldMkLst>
      </pc:sldChg>
      <pc:sldChg chg="del">
        <pc:chgData name="Jefferson Passerini" userId="ec684a97d9b6a829" providerId="LiveId" clId="{A8110D1F-C56A-4476-9ED0-A221E67626C0}" dt="2024-04-10T16:18:52.484" v="48" actId="47"/>
        <pc:sldMkLst>
          <pc:docMk/>
          <pc:sldMk cId="1429668923" sldId="311"/>
        </pc:sldMkLst>
      </pc:sldChg>
      <pc:sldChg chg="del">
        <pc:chgData name="Jefferson Passerini" userId="ec684a97d9b6a829" providerId="LiveId" clId="{A8110D1F-C56A-4476-9ED0-A221E67626C0}" dt="2024-04-10T16:18:50.591" v="44" actId="47"/>
        <pc:sldMkLst>
          <pc:docMk/>
          <pc:sldMk cId="530681167" sldId="312"/>
        </pc:sldMkLst>
      </pc:sldChg>
      <pc:sldChg chg="del">
        <pc:chgData name="Jefferson Passerini" userId="ec684a97d9b6a829" providerId="LiveId" clId="{A8110D1F-C56A-4476-9ED0-A221E67626C0}" dt="2024-04-10T16:18:50.944" v="45" actId="47"/>
        <pc:sldMkLst>
          <pc:docMk/>
          <pc:sldMk cId="22609872" sldId="313"/>
        </pc:sldMkLst>
      </pc:sldChg>
      <pc:sldChg chg="del">
        <pc:chgData name="Jefferson Passerini" userId="ec684a97d9b6a829" providerId="LiveId" clId="{A8110D1F-C56A-4476-9ED0-A221E67626C0}" dt="2024-04-10T16:18:51.960" v="47" actId="47"/>
        <pc:sldMkLst>
          <pc:docMk/>
          <pc:sldMk cId="3959958002" sldId="314"/>
        </pc:sldMkLst>
      </pc:sldChg>
      <pc:sldChg chg="del">
        <pc:chgData name="Jefferson Passerini" userId="ec684a97d9b6a829" providerId="LiveId" clId="{A8110D1F-C56A-4476-9ED0-A221E67626C0}" dt="2024-04-10T16:18:51.450" v="46" actId="47"/>
        <pc:sldMkLst>
          <pc:docMk/>
          <pc:sldMk cId="3364087648" sldId="315"/>
        </pc:sldMkLst>
      </pc:sldChg>
      <pc:sldChg chg="del">
        <pc:chgData name="Jefferson Passerini" userId="ec684a97d9b6a829" providerId="LiveId" clId="{A8110D1F-C56A-4476-9ED0-A221E67626C0}" dt="2024-04-10T16:18:52.965" v="49" actId="47"/>
        <pc:sldMkLst>
          <pc:docMk/>
          <pc:sldMk cId="1317984918" sldId="316"/>
        </pc:sldMkLst>
      </pc:sldChg>
      <pc:sldChg chg="del">
        <pc:chgData name="Jefferson Passerini" userId="ec684a97d9b6a829" providerId="LiveId" clId="{A8110D1F-C56A-4476-9ED0-A221E67626C0}" dt="2024-04-10T16:18:53.579" v="50" actId="47"/>
        <pc:sldMkLst>
          <pc:docMk/>
          <pc:sldMk cId="2989884605" sldId="317"/>
        </pc:sldMkLst>
      </pc:sldChg>
      <pc:sldChg chg="del">
        <pc:chgData name="Jefferson Passerini" userId="ec684a97d9b6a829" providerId="LiveId" clId="{A8110D1F-C56A-4476-9ED0-A221E67626C0}" dt="2024-04-10T16:18:54.108" v="51" actId="47"/>
        <pc:sldMkLst>
          <pc:docMk/>
          <pc:sldMk cId="1064546200" sldId="318"/>
        </pc:sldMkLst>
      </pc:sldChg>
      <pc:sldChg chg="del">
        <pc:chgData name="Jefferson Passerini" userId="ec684a97d9b6a829" providerId="LiveId" clId="{A8110D1F-C56A-4476-9ED0-A221E67626C0}" dt="2024-04-10T16:18:54.624" v="52" actId="47"/>
        <pc:sldMkLst>
          <pc:docMk/>
          <pc:sldMk cId="3204853332" sldId="319"/>
        </pc:sldMkLst>
      </pc:sldChg>
      <pc:sldChg chg="del">
        <pc:chgData name="Jefferson Passerini" userId="ec684a97d9b6a829" providerId="LiveId" clId="{A8110D1F-C56A-4476-9ED0-A221E67626C0}" dt="2024-04-10T16:18:55.096" v="53" actId="47"/>
        <pc:sldMkLst>
          <pc:docMk/>
          <pc:sldMk cId="3403162065" sldId="320"/>
        </pc:sldMkLst>
      </pc:sldChg>
      <pc:sldChg chg="del">
        <pc:chgData name="Jefferson Passerini" userId="ec684a97d9b6a829" providerId="LiveId" clId="{A8110D1F-C56A-4476-9ED0-A221E67626C0}" dt="2024-04-10T16:18:55.952" v="54" actId="47"/>
        <pc:sldMkLst>
          <pc:docMk/>
          <pc:sldMk cId="3655215406" sldId="321"/>
        </pc:sldMkLst>
      </pc:sldChg>
      <pc:sldChg chg="del">
        <pc:chgData name="Jefferson Passerini" userId="ec684a97d9b6a829" providerId="LiveId" clId="{A8110D1F-C56A-4476-9ED0-A221E67626C0}" dt="2024-04-10T16:18:56.942" v="55" actId="47"/>
        <pc:sldMkLst>
          <pc:docMk/>
          <pc:sldMk cId="3559243362" sldId="322"/>
        </pc:sldMkLst>
      </pc:sldChg>
      <pc:sldChg chg="del">
        <pc:chgData name="Jefferson Passerini" userId="ec684a97d9b6a829" providerId="LiveId" clId="{A8110D1F-C56A-4476-9ED0-A221E67626C0}" dt="2024-04-10T16:18:57.527" v="56" actId="47"/>
        <pc:sldMkLst>
          <pc:docMk/>
          <pc:sldMk cId="2956732599" sldId="323"/>
        </pc:sldMkLst>
      </pc:sldChg>
      <pc:sldChg chg="del">
        <pc:chgData name="Jefferson Passerini" userId="ec684a97d9b6a829" providerId="LiveId" clId="{A8110D1F-C56A-4476-9ED0-A221E67626C0}" dt="2024-04-10T16:18:58.123" v="57" actId="47"/>
        <pc:sldMkLst>
          <pc:docMk/>
          <pc:sldMk cId="1967746261" sldId="324"/>
        </pc:sldMkLst>
      </pc:sldChg>
      <pc:sldChg chg="del">
        <pc:chgData name="Jefferson Passerini" userId="ec684a97d9b6a829" providerId="LiveId" clId="{A8110D1F-C56A-4476-9ED0-A221E67626C0}" dt="2024-04-10T16:18:58.625" v="58" actId="47"/>
        <pc:sldMkLst>
          <pc:docMk/>
          <pc:sldMk cId="3327465422" sldId="325"/>
        </pc:sldMkLst>
      </pc:sldChg>
      <pc:sldChg chg="del">
        <pc:chgData name="Jefferson Passerini" userId="ec684a97d9b6a829" providerId="LiveId" clId="{A8110D1F-C56A-4476-9ED0-A221E67626C0}" dt="2024-04-10T16:18:59.232" v="59" actId="47"/>
        <pc:sldMkLst>
          <pc:docMk/>
          <pc:sldMk cId="3683861715" sldId="326"/>
        </pc:sldMkLst>
      </pc:sldChg>
      <pc:sldChg chg="del">
        <pc:chgData name="Jefferson Passerini" userId="ec684a97d9b6a829" providerId="LiveId" clId="{A8110D1F-C56A-4476-9ED0-A221E67626C0}" dt="2024-04-10T16:18:59.680" v="60" actId="47"/>
        <pc:sldMkLst>
          <pc:docMk/>
          <pc:sldMk cId="1446907976" sldId="327"/>
        </pc:sldMkLst>
      </pc:sldChg>
      <pc:sldChg chg="del">
        <pc:chgData name="Jefferson Passerini" userId="ec684a97d9b6a829" providerId="LiveId" clId="{A8110D1F-C56A-4476-9ED0-A221E67626C0}" dt="2024-04-10T16:19:00.191" v="61" actId="47"/>
        <pc:sldMkLst>
          <pc:docMk/>
          <pc:sldMk cId="635458956" sldId="328"/>
        </pc:sldMkLst>
      </pc:sldChg>
      <pc:sldChg chg="del">
        <pc:chgData name="Jefferson Passerini" userId="ec684a97d9b6a829" providerId="LiveId" clId="{A8110D1F-C56A-4476-9ED0-A221E67626C0}" dt="2024-04-10T16:19:00.676" v="62" actId="47"/>
        <pc:sldMkLst>
          <pc:docMk/>
          <pc:sldMk cId="1008768862" sldId="329"/>
        </pc:sldMkLst>
      </pc:sldChg>
      <pc:sldChg chg="del">
        <pc:chgData name="Jefferson Passerini" userId="ec684a97d9b6a829" providerId="LiveId" clId="{A8110D1F-C56A-4476-9ED0-A221E67626C0}" dt="2024-04-10T16:19:01.121" v="63" actId="47"/>
        <pc:sldMkLst>
          <pc:docMk/>
          <pc:sldMk cId="687655575" sldId="330"/>
        </pc:sldMkLst>
      </pc:sldChg>
      <pc:sldChg chg="del">
        <pc:chgData name="Jefferson Passerini" userId="ec684a97d9b6a829" providerId="LiveId" clId="{A8110D1F-C56A-4476-9ED0-A221E67626C0}" dt="2024-04-10T16:19:01.626" v="64" actId="47"/>
        <pc:sldMkLst>
          <pc:docMk/>
          <pc:sldMk cId="3866856368" sldId="331"/>
        </pc:sldMkLst>
      </pc:sldChg>
      <pc:sldChg chg="del">
        <pc:chgData name="Jefferson Passerini" userId="ec684a97d9b6a829" providerId="LiveId" clId="{A8110D1F-C56A-4476-9ED0-A221E67626C0}" dt="2024-04-10T16:19:02.113" v="65" actId="47"/>
        <pc:sldMkLst>
          <pc:docMk/>
          <pc:sldMk cId="835963644" sldId="332"/>
        </pc:sldMkLst>
      </pc:sldChg>
      <pc:sldChg chg="del">
        <pc:chgData name="Jefferson Passerini" userId="ec684a97d9b6a829" providerId="LiveId" clId="{A8110D1F-C56A-4476-9ED0-A221E67626C0}" dt="2024-04-10T16:19:02.615" v="66" actId="47"/>
        <pc:sldMkLst>
          <pc:docMk/>
          <pc:sldMk cId="1305759534" sldId="333"/>
        </pc:sldMkLst>
      </pc:sldChg>
      <pc:sldChg chg="del">
        <pc:chgData name="Jefferson Passerini" userId="ec684a97d9b6a829" providerId="LiveId" clId="{A8110D1F-C56A-4476-9ED0-A221E67626C0}" dt="2024-04-10T16:19:03.088" v="67" actId="47"/>
        <pc:sldMkLst>
          <pc:docMk/>
          <pc:sldMk cId="1782403115" sldId="334"/>
        </pc:sldMkLst>
      </pc:sldChg>
      <pc:sldChg chg="del">
        <pc:chgData name="Jefferson Passerini" userId="ec684a97d9b6a829" providerId="LiveId" clId="{A8110D1F-C56A-4476-9ED0-A221E67626C0}" dt="2024-04-10T16:19:03.560" v="68" actId="47"/>
        <pc:sldMkLst>
          <pc:docMk/>
          <pc:sldMk cId="4012670393" sldId="335"/>
        </pc:sldMkLst>
      </pc:sldChg>
      <pc:sldChg chg="del">
        <pc:chgData name="Jefferson Passerini" userId="ec684a97d9b6a829" providerId="LiveId" clId="{A8110D1F-C56A-4476-9ED0-A221E67626C0}" dt="2024-04-10T16:19:04.488" v="70" actId="47"/>
        <pc:sldMkLst>
          <pc:docMk/>
          <pc:sldMk cId="1924532276" sldId="336"/>
        </pc:sldMkLst>
      </pc:sldChg>
      <pc:sldChg chg="del">
        <pc:chgData name="Jefferson Passerini" userId="ec684a97d9b6a829" providerId="LiveId" clId="{A8110D1F-C56A-4476-9ED0-A221E67626C0}" dt="2024-04-10T16:19:04.972" v="71" actId="47"/>
        <pc:sldMkLst>
          <pc:docMk/>
          <pc:sldMk cId="2516119713" sldId="337"/>
        </pc:sldMkLst>
      </pc:sldChg>
      <pc:sldChg chg="del">
        <pc:chgData name="Jefferson Passerini" userId="ec684a97d9b6a829" providerId="LiveId" clId="{A8110D1F-C56A-4476-9ED0-A221E67626C0}" dt="2024-04-10T16:19:04.013" v="69" actId="47"/>
        <pc:sldMkLst>
          <pc:docMk/>
          <pc:sldMk cId="462701343" sldId="338"/>
        </pc:sldMkLst>
      </pc:sldChg>
    </pc:docChg>
  </pc:docChgLst>
  <pc:docChgLst>
    <pc:chgData name="Jefferson Passerini" userId="ec684a97d9b6a829" providerId="LiveId" clId="{3A972654-0C96-4508-B0CA-844B87872D2D}"/>
    <pc:docChg chg="custSel addSld delSld modSld sldOrd">
      <pc:chgData name="Jefferson Passerini" userId="ec684a97d9b6a829" providerId="LiveId" clId="{3A972654-0C96-4508-B0CA-844B87872D2D}" dt="2024-05-03T00:43:29.803" v="4153" actId="15"/>
      <pc:docMkLst>
        <pc:docMk/>
      </pc:docMkLst>
      <pc:sldChg chg="addSp delSp modSp mod">
        <pc:chgData name="Jefferson Passerini" userId="ec684a97d9b6a829" providerId="LiveId" clId="{3A972654-0C96-4508-B0CA-844B87872D2D}" dt="2024-05-02T23:12:40.478" v="84" actId="26606"/>
        <pc:sldMkLst>
          <pc:docMk/>
          <pc:sldMk cId="3568309152" sldId="256"/>
        </pc:sldMkLst>
        <pc:spChg chg="mo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37" creationId="{9B7AD9F6-8CE7-4299-8FC6-328F4DCD3FF9}"/>
          </ac:spMkLst>
        </pc:spChg>
        <pc:spChg chg="del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39" creationId="{F49775AF-8896-43EE-92C6-83497D6DC56F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4" creationId="{0671A8AE-40A1-4631-A6B8-581AFF065482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6" creationId="{AB58EF07-17C2-48CF-ABB0-EEF1F17CB8F0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8" creationId="{AF2F604E-43BE-4DC3-B983-E071523364F8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50" creationId="{08C9B587-E65E-4B52-B37C-ABEBB6E87928}"/>
          </ac:spMkLst>
        </pc:spChg>
        <pc:picChg chg="del">
          <ac:chgData name="Jefferson Passerini" userId="ec684a97d9b6a829" providerId="LiveId" clId="{3A972654-0C96-4508-B0CA-844B87872D2D}" dt="2024-05-02T23:12:22.274" v="79" actId="478"/>
          <ac:picMkLst>
            <pc:docMk/>
            <pc:sldMk cId="3568309152" sldId="256"/>
            <ac:picMk id="5" creationId="{49C771DF-4AD2-C91B-743E-8837B9238812}"/>
          </ac:picMkLst>
        </pc:picChg>
        <pc:picChg chg="add mod ord">
          <ac:chgData name="Jefferson Passerini" userId="ec684a97d9b6a829" providerId="LiveId" clId="{3A972654-0C96-4508-B0CA-844B87872D2D}" dt="2024-05-02T23:12:40.478" v="84" actId="26606"/>
          <ac:picMkLst>
            <pc:docMk/>
            <pc:sldMk cId="3568309152" sldId="256"/>
            <ac:picMk id="6" creationId="{FFBC5C4F-BED7-9214-7969-68B5527A6A35}"/>
          </ac:picMkLst>
        </pc:picChg>
      </pc:sldChg>
      <pc:sldChg chg="modSp mod">
        <pc:chgData name="Jefferson Passerini" userId="ec684a97d9b6a829" providerId="LiveId" clId="{3A972654-0C96-4508-B0CA-844B87872D2D}" dt="2024-05-02T23:14:41.368" v="265" actId="20577"/>
        <pc:sldMkLst>
          <pc:docMk/>
          <pc:sldMk cId="1879529569" sldId="287"/>
        </pc:sldMkLst>
        <pc:spChg chg="mod">
          <ac:chgData name="Jefferson Passerini" userId="ec684a97d9b6a829" providerId="LiveId" clId="{3A972654-0C96-4508-B0CA-844B87872D2D}" dt="2024-05-02T23:14:41.368" v="265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08:52.040" v="78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3A972654-0C96-4508-B0CA-844B87872D2D}" dt="2024-05-02T23:17:06.055" v="339" actId="27636"/>
        <pc:sldMkLst>
          <pc:docMk/>
          <pc:sldMk cId="1036373685" sldId="288"/>
        </pc:sldMkLst>
        <pc:spChg chg="mod">
          <ac:chgData name="Jefferson Passerini" userId="ec684a97d9b6a829" providerId="LiveId" clId="{3A972654-0C96-4508-B0CA-844B87872D2D}" dt="2024-05-02T23:17:06.055" v="339" actId="27636"/>
          <ac:spMkLst>
            <pc:docMk/>
            <pc:sldMk cId="1036373685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0.571" v="22" actId="47"/>
        <pc:sldMkLst>
          <pc:docMk/>
          <pc:sldMk cId="2757456873" sldId="288"/>
        </pc:sldMkLst>
      </pc:sldChg>
      <pc:sldChg chg="addSp modSp add mod">
        <pc:chgData name="Jefferson Passerini" userId="ec684a97d9b6a829" providerId="LiveId" clId="{3A972654-0C96-4508-B0CA-844B87872D2D}" dt="2024-05-02T23:21:51.100" v="655" actId="1076"/>
        <pc:sldMkLst>
          <pc:docMk/>
          <pc:sldMk cId="662747611" sldId="289"/>
        </pc:sldMkLst>
        <pc:spChg chg="mod">
          <ac:chgData name="Jefferson Passerini" userId="ec684a97d9b6a829" providerId="LiveId" clId="{3A972654-0C96-4508-B0CA-844B87872D2D}" dt="2024-05-02T23:21:46.350" v="653" actId="27636"/>
          <ac:spMkLst>
            <pc:docMk/>
            <pc:sldMk cId="662747611" sldId="289"/>
            <ac:spMk id="3" creationId="{212081E4-07F6-C689-2ACC-B6CADD634983}"/>
          </ac:spMkLst>
        </pc:spChg>
        <pc:picChg chg="add mod ord">
          <ac:chgData name="Jefferson Passerini" userId="ec684a97d9b6a829" providerId="LiveId" clId="{3A972654-0C96-4508-B0CA-844B87872D2D}" dt="2024-05-02T23:21:51.100" v="655" actId="1076"/>
          <ac:picMkLst>
            <pc:docMk/>
            <pc:sldMk cId="662747611" sldId="289"/>
            <ac:picMk id="5" creationId="{CEE8815D-FDDD-E490-73A8-8855ED6772A0}"/>
          </ac:picMkLst>
        </pc:picChg>
      </pc:sldChg>
      <pc:sldChg chg="del">
        <pc:chgData name="Jefferson Passerini" userId="ec684a97d9b6a829" providerId="LiveId" clId="{3A972654-0C96-4508-B0CA-844B87872D2D}" dt="2024-05-02T23:08:30.992" v="23" actId="47"/>
        <pc:sldMkLst>
          <pc:docMk/>
          <pc:sldMk cId="3287042677" sldId="289"/>
        </pc:sldMkLst>
      </pc:sldChg>
      <pc:sldChg chg="modSp add mod">
        <pc:chgData name="Jefferson Passerini" userId="ec684a97d9b6a829" providerId="LiveId" clId="{3A972654-0C96-4508-B0CA-844B87872D2D}" dt="2024-05-02T23:23:38.258" v="911" actId="20577"/>
        <pc:sldMkLst>
          <pc:docMk/>
          <pc:sldMk cId="916417081" sldId="290"/>
        </pc:sldMkLst>
        <pc:spChg chg="mod">
          <ac:chgData name="Jefferson Passerini" userId="ec684a97d9b6a829" providerId="LiveId" clId="{3A972654-0C96-4508-B0CA-844B87872D2D}" dt="2024-05-02T23:23:38.258" v="911" actId="20577"/>
          <ac:spMkLst>
            <pc:docMk/>
            <pc:sldMk cId="916417081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1.352" v="24" actId="47"/>
        <pc:sldMkLst>
          <pc:docMk/>
          <pc:sldMk cId="2963235076" sldId="290"/>
        </pc:sldMkLst>
      </pc:sldChg>
      <pc:sldChg chg="del">
        <pc:chgData name="Jefferson Passerini" userId="ec684a97d9b6a829" providerId="LiveId" clId="{3A972654-0C96-4508-B0CA-844B87872D2D}" dt="2024-05-02T23:08:42.180" v="61" actId="47"/>
        <pc:sldMkLst>
          <pc:docMk/>
          <pc:sldMk cId="366759606" sldId="291"/>
        </pc:sldMkLst>
      </pc:sldChg>
      <pc:sldChg chg="modSp add mod">
        <pc:chgData name="Jefferson Passerini" userId="ec684a97d9b6a829" providerId="LiveId" clId="{3A972654-0C96-4508-B0CA-844B87872D2D}" dt="2024-05-02T23:24:56.648" v="1087" actId="20577"/>
        <pc:sldMkLst>
          <pc:docMk/>
          <pc:sldMk cId="3145970488" sldId="291"/>
        </pc:sldMkLst>
        <pc:spChg chg="mod">
          <ac:chgData name="Jefferson Passerini" userId="ec684a97d9b6a829" providerId="LiveId" clId="{3A972654-0C96-4508-B0CA-844B87872D2D}" dt="2024-05-02T23:24:56.648" v="1087" actId="20577"/>
          <ac:spMkLst>
            <pc:docMk/>
            <pc:sldMk cId="3145970488" sldId="291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3A972654-0C96-4508-B0CA-844B87872D2D}" dt="2024-05-02T23:28:48.790" v="1262" actId="1036"/>
        <pc:sldMkLst>
          <pc:docMk/>
          <pc:sldMk cId="1867297274" sldId="292"/>
        </pc:sldMkLst>
        <pc:spChg chg="mod ord">
          <ac:chgData name="Jefferson Passerini" userId="ec684a97d9b6a829" providerId="LiveId" clId="{3A972654-0C96-4508-B0CA-844B87872D2D}" dt="2024-05-02T23:26:12.725" v="1143" actId="1037"/>
          <ac:spMkLst>
            <pc:docMk/>
            <pc:sldMk cId="1867297274" sldId="292"/>
            <ac:spMk id="3" creationId="{212081E4-07F6-C689-2ACC-B6CADD634983}"/>
          </ac:spMkLst>
        </pc:spChg>
        <pc:spChg chg="add mod">
          <ac:chgData name="Jefferson Passerini" userId="ec684a97d9b6a829" providerId="LiveId" clId="{3A972654-0C96-4508-B0CA-844B87872D2D}" dt="2024-05-02T23:28:44.852" v="1253" actId="1036"/>
          <ac:spMkLst>
            <pc:docMk/>
            <pc:sldMk cId="1867297274" sldId="292"/>
            <ac:spMk id="6" creationId="{EF62870E-5191-E386-935A-2784428D2507}"/>
          </ac:spMkLst>
        </pc:spChg>
        <pc:spChg chg="add mod">
          <ac:chgData name="Jefferson Passerini" userId="ec684a97d9b6a829" providerId="LiveId" clId="{3A972654-0C96-4508-B0CA-844B87872D2D}" dt="2024-05-02T23:28:48.790" v="1262" actId="1036"/>
          <ac:spMkLst>
            <pc:docMk/>
            <pc:sldMk cId="1867297274" sldId="292"/>
            <ac:spMk id="7" creationId="{09913114-4052-8912-5E1A-B81ECF5316C4}"/>
          </ac:spMkLst>
        </pc:spChg>
        <pc:picChg chg="add mod">
          <ac:chgData name="Jefferson Passerini" userId="ec684a97d9b6a829" providerId="LiveId" clId="{3A972654-0C96-4508-B0CA-844B87872D2D}" dt="2024-05-02T23:27:00.070" v="1159" actId="1037"/>
          <ac:picMkLst>
            <pc:docMk/>
            <pc:sldMk cId="1867297274" sldId="292"/>
            <ac:picMk id="2" creationId="{26E39097-0A27-1F25-E660-AD2681AFD808}"/>
          </ac:picMkLst>
        </pc:picChg>
        <pc:picChg chg="mod">
          <ac:chgData name="Jefferson Passerini" userId="ec684a97d9b6a829" providerId="LiveId" clId="{3A972654-0C96-4508-B0CA-844B87872D2D}" dt="2024-05-02T23:27:17.148" v="1181" actId="1038"/>
          <ac:picMkLst>
            <pc:docMk/>
            <pc:sldMk cId="1867297274" sldId="292"/>
            <ac:picMk id="5" creationId="{CEE8815D-FDDD-E490-73A8-8855ED6772A0}"/>
          </ac:picMkLst>
        </pc:picChg>
      </pc:sldChg>
      <pc:sldChg chg="del">
        <pc:chgData name="Jefferson Passerini" userId="ec684a97d9b6a829" providerId="LiveId" clId="{3A972654-0C96-4508-B0CA-844B87872D2D}" dt="2024-05-02T23:08:43.086" v="62" actId="47"/>
        <pc:sldMkLst>
          <pc:docMk/>
          <pc:sldMk cId="2161887013" sldId="292"/>
        </pc:sldMkLst>
      </pc:sldChg>
      <pc:sldChg chg="modSp add mod ord">
        <pc:chgData name="Jefferson Passerini" userId="ec684a97d9b6a829" providerId="LiveId" clId="{3A972654-0C96-4508-B0CA-844B87872D2D}" dt="2024-05-02T23:31:16.640" v="1327" actId="27636"/>
        <pc:sldMkLst>
          <pc:docMk/>
          <pc:sldMk cId="2062718490" sldId="293"/>
        </pc:sldMkLst>
        <pc:spChg chg="mod">
          <ac:chgData name="Jefferson Passerini" userId="ec684a97d9b6a829" providerId="LiveId" clId="{3A972654-0C96-4508-B0CA-844B87872D2D}" dt="2024-05-02T23:31:16.640" v="1327" actId="27636"/>
          <ac:spMkLst>
            <pc:docMk/>
            <pc:sldMk cId="2062718490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1.633" v="25" actId="47"/>
        <pc:sldMkLst>
          <pc:docMk/>
          <pc:sldMk cId="3999925641" sldId="293"/>
        </pc:sldMkLst>
      </pc:sldChg>
      <pc:sldChg chg="del">
        <pc:chgData name="Jefferson Passerini" userId="ec684a97d9b6a829" providerId="LiveId" clId="{3A972654-0C96-4508-B0CA-844B87872D2D}" dt="2024-05-02T23:08:31.868" v="26" actId="47"/>
        <pc:sldMkLst>
          <pc:docMk/>
          <pc:sldMk cId="1187389815" sldId="294"/>
        </pc:sldMkLst>
      </pc:sldChg>
      <pc:sldChg chg="modSp add mod">
        <pc:chgData name="Jefferson Passerini" userId="ec684a97d9b6a829" providerId="LiveId" clId="{3A972654-0C96-4508-B0CA-844B87872D2D}" dt="2024-05-02T23:32:03.641" v="1352" actId="20577"/>
        <pc:sldMkLst>
          <pc:docMk/>
          <pc:sldMk cId="2758690959" sldId="294"/>
        </pc:sldMkLst>
        <pc:spChg chg="mod">
          <ac:chgData name="Jefferson Passerini" userId="ec684a97d9b6a829" providerId="LiveId" clId="{3A972654-0C96-4508-B0CA-844B87872D2D}" dt="2024-05-02T23:32:03.641" v="1352" actId="20577"/>
          <ac:spMkLst>
            <pc:docMk/>
            <pc:sldMk cId="2758690959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102" v="27" actId="47"/>
        <pc:sldMkLst>
          <pc:docMk/>
          <pc:sldMk cId="1452636119" sldId="295"/>
        </pc:sldMkLst>
      </pc:sldChg>
      <pc:sldChg chg="modSp add mod">
        <pc:chgData name="Jefferson Passerini" userId="ec684a97d9b6a829" providerId="LiveId" clId="{3A972654-0C96-4508-B0CA-844B87872D2D}" dt="2024-05-02T23:33:50.408" v="1466" actId="20577"/>
        <pc:sldMkLst>
          <pc:docMk/>
          <pc:sldMk cId="2825536117" sldId="295"/>
        </pc:sldMkLst>
        <pc:spChg chg="mod">
          <ac:chgData name="Jefferson Passerini" userId="ec684a97d9b6a829" providerId="LiveId" clId="{3A972654-0C96-4508-B0CA-844B87872D2D}" dt="2024-05-02T23:33:50.408" v="1466" actId="20577"/>
          <ac:spMkLst>
            <pc:docMk/>
            <pc:sldMk cId="2825536117" sldId="295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336" v="28" actId="47"/>
        <pc:sldMkLst>
          <pc:docMk/>
          <pc:sldMk cId="2200114184" sldId="296"/>
        </pc:sldMkLst>
      </pc:sldChg>
      <pc:sldChg chg="modSp add mod">
        <pc:chgData name="Jefferson Passerini" userId="ec684a97d9b6a829" providerId="LiveId" clId="{3A972654-0C96-4508-B0CA-844B87872D2D}" dt="2024-05-02T23:35:29.297" v="1790" actId="20577"/>
        <pc:sldMkLst>
          <pc:docMk/>
          <pc:sldMk cId="2768528159" sldId="296"/>
        </pc:sldMkLst>
        <pc:spChg chg="mod">
          <ac:chgData name="Jefferson Passerini" userId="ec684a97d9b6a829" providerId="LiveId" clId="{3A972654-0C96-4508-B0CA-844B87872D2D}" dt="2024-05-02T23:35:29.297" v="1790" actId="20577"/>
          <ac:spMkLst>
            <pc:docMk/>
            <pc:sldMk cId="2768528159" sldId="296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3A972654-0C96-4508-B0CA-844B87872D2D}" dt="2024-05-02T23:37:12.110" v="2144" actId="20577"/>
        <pc:sldMkLst>
          <pc:docMk/>
          <pc:sldMk cId="2095956920" sldId="297"/>
        </pc:sldMkLst>
        <pc:spChg chg="mod">
          <ac:chgData name="Jefferson Passerini" userId="ec684a97d9b6a829" providerId="LiveId" clId="{3A972654-0C96-4508-B0CA-844B87872D2D}" dt="2024-05-02T23:37:12.110" v="2144" actId="20577"/>
          <ac:spMkLst>
            <pc:docMk/>
            <pc:sldMk cId="2095956920" sldId="297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790" v="30" actId="47"/>
        <pc:sldMkLst>
          <pc:docMk/>
          <pc:sldMk cId="3056188954" sldId="297"/>
        </pc:sldMkLst>
      </pc:sldChg>
      <pc:sldChg chg="addSp delSp modSp add mod">
        <pc:chgData name="Jefferson Passerini" userId="ec684a97d9b6a829" providerId="LiveId" clId="{3A972654-0C96-4508-B0CA-844B87872D2D}" dt="2024-05-02T23:44:32.980" v="2517" actId="1076"/>
        <pc:sldMkLst>
          <pc:docMk/>
          <pc:sldMk cId="2469882935" sldId="298"/>
        </pc:sldMkLst>
        <pc:spChg chg="mod">
          <ac:chgData name="Jefferson Passerini" userId="ec684a97d9b6a829" providerId="LiveId" clId="{3A972654-0C96-4508-B0CA-844B87872D2D}" dt="2024-05-02T23:43:40.497" v="2506" actId="14100"/>
          <ac:spMkLst>
            <pc:docMk/>
            <pc:sldMk cId="2469882935" sldId="298"/>
            <ac:spMk id="3" creationId="{212081E4-07F6-C689-2ACC-B6CADD634983}"/>
          </ac:spMkLst>
        </pc:spChg>
        <pc:spChg chg="add del mod">
          <ac:chgData name="Jefferson Passerini" userId="ec684a97d9b6a829" providerId="LiveId" clId="{3A972654-0C96-4508-B0CA-844B87872D2D}" dt="2024-05-02T23:43:59.708" v="2512" actId="478"/>
          <ac:spMkLst>
            <pc:docMk/>
            <pc:sldMk cId="2469882935" sldId="298"/>
            <ac:spMk id="6" creationId="{95A754CF-4ADA-35E0-5450-E5BC86BA9EC2}"/>
          </ac:spMkLst>
        </pc:spChg>
        <pc:spChg chg="add mod">
          <ac:chgData name="Jefferson Passerini" userId="ec684a97d9b6a829" providerId="LiveId" clId="{3A972654-0C96-4508-B0CA-844B87872D2D}" dt="2024-05-02T23:39:29.792" v="2183" actId="1076"/>
          <ac:spMkLst>
            <pc:docMk/>
            <pc:sldMk cId="2469882935" sldId="298"/>
            <ac:spMk id="7" creationId="{D39DFC18-A147-6668-8F1E-25E13D45CB94}"/>
          </ac:spMkLst>
        </pc:spChg>
        <pc:spChg chg="add del mod">
          <ac:chgData name="Jefferson Passerini" userId="ec684a97d9b6a829" providerId="LiveId" clId="{3A972654-0C96-4508-B0CA-844B87872D2D}" dt="2024-05-02T23:44:02.740" v="2513" actId="478"/>
          <ac:spMkLst>
            <pc:docMk/>
            <pc:sldMk cId="2469882935" sldId="298"/>
            <ac:spMk id="8" creationId="{9661372F-6BBE-2397-2336-0B185DF651DF}"/>
          </ac:spMkLst>
        </pc:spChg>
        <pc:picChg chg="add mod">
          <ac:chgData name="Jefferson Passerini" userId="ec684a97d9b6a829" providerId="LiveId" clId="{3A972654-0C96-4508-B0CA-844B87872D2D}" dt="2024-05-02T23:39:38.730" v="2187" actId="1076"/>
          <ac:picMkLst>
            <pc:docMk/>
            <pc:sldMk cId="2469882935" sldId="298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43:56.615" v="2511" actId="1076"/>
          <ac:picMkLst>
            <pc:docMk/>
            <pc:sldMk cId="2469882935" sldId="298"/>
            <ac:picMk id="10" creationId="{BC3A53F0-27FC-ABAD-9071-491437525C5A}"/>
          </ac:picMkLst>
        </pc:picChg>
        <pc:picChg chg="add mod">
          <ac:chgData name="Jefferson Passerini" userId="ec684a97d9b6a829" providerId="LiveId" clId="{3A972654-0C96-4508-B0CA-844B87872D2D}" dt="2024-05-02T23:44:32.980" v="2517" actId="1076"/>
          <ac:picMkLst>
            <pc:docMk/>
            <pc:sldMk cId="2469882935" sldId="298"/>
            <ac:picMk id="12" creationId="{F6C4CD12-59C8-6651-8729-FFE58D59A538}"/>
          </ac:picMkLst>
        </pc:picChg>
      </pc:sldChg>
      <pc:sldChg chg="del">
        <pc:chgData name="Jefferson Passerini" userId="ec684a97d9b6a829" providerId="LiveId" clId="{3A972654-0C96-4508-B0CA-844B87872D2D}" dt="2024-05-02T23:08:33.368" v="32" actId="47"/>
        <pc:sldMkLst>
          <pc:docMk/>
          <pc:sldMk cId="3941556169" sldId="298"/>
        </pc:sldMkLst>
      </pc:sldChg>
      <pc:sldChg chg="modSp add mod ord">
        <pc:chgData name="Jefferson Passerini" userId="ec684a97d9b6a829" providerId="LiveId" clId="{3A972654-0C96-4508-B0CA-844B87872D2D}" dt="2024-05-02T23:40:03.761" v="2212" actId="20577"/>
        <pc:sldMkLst>
          <pc:docMk/>
          <pc:sldMk cId="1945746433" sldId="299"/>
        </pc:sldMkLst>
        <pc:spChg chg="mod">
          <ac:chgData name="Jefferson Passerini" userId="ec684a97d9b6a829" providerId="LiveId" clId="{3A972654-0C96-4508-B0CA-844B87872D2D}" dt="2024-05-02T23:40:03.761" v="2212" actId="20577"/>
          <ac:spMkLst>
            <pc:docMk/>
            <pc:sldMk cId="1945746433" sldId="299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32.571" v="29" actId="47"/>
        <pc:sldMkLst>
          <pc:docMk/>
          <pc:sldMk cId="3243978600" sldId="299"/>
        </pc:sldMkLst>
      </pc:sldChg>
      <pc:sldChg chg="modSp add ord">
        <pc:chgData name="Jefferson Passerini" userId="ec684a97d9b6a829" providerId="LiveId" clId="{3A972654-0C96-4508-B0CA-844B87872D2D}" dt="2024-05-02T23:40:15.667" v="2229" actId="20577"/>
        <pc:sldMkLst>
          <pc:docMk/>
          <pc:sldMk cId="36011364" sldId="300"/>
        </pc:sldMkLst>
        <pc:spChg chg="mod">
          <ac:chgData name="Jefferson Passerini" userId="ec684a97d9b6a829" providerId="LiveId" clId="{3A972654-0C96-4508-B0CA-844B87872D2D}" dt="2024-05-02T23:40:15.667" v="2229" actId="20577"/>
          <ac:spMkLst>
            <pc:docMk/>
            <pc:sldMk cId="36011364" sldId="300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34.243" v="35" actId="47"/>
        <pc:sldMkLst>
          <pc:docMk/>
          <pc:sldMk cId="182436320" sldId="300"/>
        </pc:sldMkLst>
      </pc:sldChg>
      <pc:sldChg chg="addSp delSp modSp add mod ord">
        <pc:chgData name="Jefferson Passerini" userId="ec684a97d9b6a829" providerId="LiveId" clId="{3A972654-0C96-4508-B0CA-844B87872D2D}" dt="2024-05-02T23:42:45.733" v="2470"/>
        <pc:sldMkLst>
          <pc:docMk/>
          <pc:sldMk cId="2107854344" sldId="301"/>
        </pc:sldMkLst>
        <pc:spChg chg="mod">
          <ac:chgData name="Jefferson Passerini" userId="ec684a97d9b6a829" providerId="LiveId" clId="{3A972654-0C96-4508-B0CA-844B87872D2D}" dt="2024-05-02T23:42:42.280" v="2468" actId="20577"/>
          <ac:spMkLst>
            <pc:docMk/>
            <pc:sldMk cId="2107854344" sldId="301"/>
            <ac:spMk id="3" creationId="{212081E4-07F6-C689-2ACC-B6CADD634983}"/>
          </ac:spMkLst>
        </pc:spChg>
        <pc:spChg chg="del">
          <ac:chgData name="Jefferson Passerini" userId="ec684a97d9b6a829" providerId="LiveId" clId="{3A972654-0C96-4508-B0CA-844B87872D2D}" dt="2024-05-02T23:42:14.826" v="2459" actId="478"/>
          <ac:spMkLst>
            <pc:docMk/>
            <pc:sldMk cId="2107854344" sldId="301"/>
            <ac:spMk id="6" creationId="{95A754CF-4ADA-35E0-5450-E5BC86BA9EC2}"/>
          </ac:spMkLst>
        </pc:spChg>
        <pc:spChg chg="mod">
          <ac:chgData name="Jefferson Passerini" userId="ec684a97d9b6a829" providerId="LiveId" clId="{3A972654-0C96-4508-B0CA-844B87872D2D}" dt="2024-05-02T23:42:33.030" v="2467" actId="14100"/>
          <ac:spMkLst>
            <pc:docMk/>
            <pc:sldMk cId="2107854344" sldId="301"/>
            <ac:spMk id="7" creationId="{D39DFC18-A147-6668-8F1E-25E13D45CB94}"/>
          </ac:spMkLst>
        </pc:spChg>
        <pc:spChg chg="del">
          <ac:chgData name="Jefferson Passerini" userId="ec684a97d9b6a829" providerId="LiveId" clId="{3A972654-0C96-4508-B0CA-844B87872D2D}" dt="2024-05-02T23:42:15.873" v="2460" actId="478"/>
          <ac:spMkLst>
            <pc:docMk/>
            <pc:sldMk cId="2107854344" sldId="301"/>
            <ac:spMk id="8" creationId="{9661372F-6BBE-2397-2336-0B185DF651DF}"/>
          </ac:spMkLst>
        </pc:spChg>
        <pc:picChg chg="del">
          <ac:chgData name="Jefferson Passerini" userId="ec684a97d9b6a829" providerId="LiveId" clId="{3A972654-0C96-4508-B0CA-844B87872D2D}" dt="2024-05-02T23:42:12.332" v="2458" actId="478"/>
          <ac:picMkLst>
            <pc:docMk/>
            <pc:sldMk cId="2107854344" sldId="301"/>
            <ac:picMk id="5" creationId="{64762101-F472-9989-1CC7-19D04A3C5161}"/>
          </ac:picMkLst>
        </pc:picChg>
        <pc:picChg chg="add mod ord">
          <ac:chgData name="Jefferson Passerini" userId="ec684a97d9b6a829" providerId="LiveId" clId="{3A972654-0C96-4508-B0CA-844B87872D2D}" dt="2024-05-02T23:42:22.779" v="2464" actId="167"/>
          <ac:picMkLst>
            <pc:docMk/>
            <pc:sldMk cId="2107854344" sldId="301"/>
            <ac:picMk id="9" creationId="{11B1A292-7221-0BE4-5B07-148F57D02F4A}"/>
          </ac:picMkLst>
        </pc:picChg>
      </pc:sldChg>
      <pc:sldChg chg="addSp delSp modSp add mod ord">
        <pc:chgData name="Jefferson Passerini" userId="ec684a97d9b6a829" providerId="LiveId" clId="{3A972654-0C96-4508-B0CA-844B87872D2D}" dt="2024-05-02T23:46:26.244" v="2533"/>
        <pc:sldMkLst>
          <pc:docMk/>
          <pc:sldMk cId="836158922" sldId="302"/>
        </pc:sldMkLst>
        <pc:spChg chg="mod">
          <ac:chgData name="Jefferson Passerini" userId="ec684a97d9b6a829" providerId="LiveId" clId="{3A972654-0C96-4508-B0CA-844B87872D2D}" dt="2024-05-02T23:45:38.399" v="2527" actId="1076"/>
          <ac:spMkLst>
            <pc:docMk/>
            <pc:sldMk cId="836158922" sldId="302"/>
            <ac:spMk id="7" creationId="{D39DFC18-A147-6668-8F1E-25E13D45CB94}"/>
          </ac:spMkLst>
        </pc:spChg>
        <pc:picChg chg="mod">
          <ac:chgData name="Jefferson Passerini" userId="ec684a97d9b6a829" providerId="LiveId" clId="{3A972654-0C96-4508-B0CA-844B87872D2D}" dt="2024-05-02T23:45:35.133" v="2526" actId="1076"/>
          <ac:picMkLst>
            <pc:docMk/>
            <pc:sldMk cId="836158922" sldId="302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45:30.586" v="2525" actId="14100"/>
          <ac:picMkLst>
            <pc:docMk/>
            <pc:sldMk cId="836158922" sldId="302"/>
            <ac:picMk id="6" creationId="{E557913D-6002-7E44-B748-87C81D1CAEFA}"/>
          </ac:picMkLst>
        </pc:picChg>
        <pc:picChg chg="add mod">
          <ac:chgData name="Jefferson Passerini" userId="ec684a97d9b6a829" providerId="LiveId" clId="{3A972654-0C96-4508-B0CA-844B87872D2D}" dt="2024-05-02T23:46:01.853" v="2531" actId="14100"/>
          <ac:picMkLst>
            <pc:docMk/>
            <pc:sldMk cId="836158922" sldId="302"/>
            <ac:picMk id="9" creationId="{411D5104-374F-AA47-5DE8-F4291C1DDFE0}"/>
          </ac:picMkLst>
        </pc:picChg>
        <pc:picChg chg="del">
          <ac:chgData name="Jefferson Passerini" userId="ec684a97d9b6a829" providerId="LiveId" clId="{3A972654-0C96-4508-B0CA-844B87872D2D}" dt="2024-05-02T23:45:23.509" v="2520" actId="478"/>
          <ac:picMkLst>
            <pc:docMk/>
            <pc:sldMk cId="836158922" sldId="302"/>
            <ac:picMk id="10" creationId="{BC3A53F0-27FC-ABAD-9071-491437525C5A}"/>
          </ac:picMkLst>
        </pc:picChg>
        <pc:picChg chg="del">
          <ac:chgData name="Jefferson Passerini" userId="ec684a97d9b6a829" providerId="LiveId" clId="{3A972654-0C96-4508-B0CA-844B87872D2D}" dt="2024-05-02T23:44:51.074" v="2519" actId="478"/>
          <ac:picMkLst>
            <pc:docMk/>
            <pc:sldMk cId="836158922" sldId="302"/>
            <ac:picMk id="12" creationId="{F6C4CD12-59C8-6651-8729-FFE58D59A538}"/>
          </ac:picMkLst>
        </pc:picChg>
      </pc:sldChg>
      <pc:sldChg chg="del">
        <pc:chgData name="Jefferson Passerini" userId="ec684a97d9b6a829" providerId="LiveId" clId="{3A972654-0C96-4508-B0CA-844B87872D2D}" dt="2024-05-02T23:08:33.602" v="33" actId="47"/>
        <pc:sldMkLst>
          <pc:docMk/>
          <pc:sldMk cId="3136303844" sldId="302"/>
        </pc:sldMkLst>
      </pc:sldChg>
      <pc:sldChg chg="del">
        <pc:chgData name="Jefferson Passerini" userId="ec684a97d9b6a829" providerId="LiveId" clId="{3A972654-0C96-4508-B0CA-844B87872D2D}" dt="2024-05-02T23:08:33.836" v="34" actId="47"/>
        <pc:sldMkLst>
          <pc:docMk/>
          <pc:sldMk cId="3625965374" sldId="303"/>
        </pc:sldMkLst>
      </pc:sldChg>
      <pc:sldChg chg="addSp delSp modSp add mod">
        <pc:chgData name="Jefferson Passerini" userId="ec684a97d9b6a829" providerId="LiveId" clId="{3A972654-0C96-4508-B0CA-844B87872D2D}" dt="2024-05-02T23:47:27.499" v="2546" actId="14100"/>
        <pc:sldMkLst>
          <pc:docMk/>
          <pc:sldMk cId="3844129428" sldId="303"/>
        </pc:sldMkLst>
        <pc:spChg chg="mod">
          <ac:chgData name="Jefferson Passerini" userId="ec684a97d9b6a829" providerId="LiveId" clId="{3A972654-0C96-4508-B0CA-844B87872D2D}" dt="2024-05-02T23:46:35.651" v="2535" actId="1076"/>
          <ac:spMkLst>
            <pc:docMk/>
            <pc:sldMk cId="3844129428" sldId="303"/>
            <ac:spMk id="7" creationId="{D39DFC18-A147-6668-8F1E-25E13D45CB94}"/>
          </ac:spMkLst>
        </pc:spChg>
        <pc:picChg chg="add mod">
          <ac:chgData name="Jefferson Passerini" userId="ec684a97d9b6a829" providerId="LiveId" clId="{3A972654-0C96-4508-B0CA-844B87872D2D}" dt="2024-05-02T23:47:27.499" v="2546" actId="14100"/>
          <ac:picMkLst>
            <pc:docMk/>
            <pc:sldMk cId="3844129428" sldId="303"/>
            <ac:picMk id="6" creationId="{C294E3B0-A840-2351-9F33-82C8C43160BF}"/>
          </ac:picMkLst>
        </pc:picChg>
        <pc:picChg chg="add mod ord">
          <ac:chgData name="Jefferson Passerini" userId="ec684a97d9b6a829" providerId="LiveId" clId="{3A972654-0C96-4508-B0CA-844B87872D2D}" dt="2024-05-02T23:47:23.812" v="2545" actId="1076"/>
          <ac:picMkLst>
            <pc:docMk/>
            <pc:sldMk cId="3844129428" sldId="303"/>
            <ac:picMk id="9" creationId="{51C94BA9-F68C-4C20-A10F-A91D17A8D798}"/>
          </ac:picMkLst>
        </pc:picChg>
        <pc:picChg chg="del">
          <ac:chgData name="Jefferson Passerini" userId="ec684a97d9b6a829" providerId="LiveId" clId="{3A972654-0C96-4508-B0CA-844B87872D2D}" dt="2024-05-02T23:46:38.291" v="2537" actId="478"/>
          <ac:picMkLst>
            <pc:docMk/>
            <pc:sldMk cId="3844129428" sldId="303"/>
            <ac:picMk id="10" creationId="{BC3A53F0-27FC-ABAD-9071-491437525C5A}"/>
          </ac:picMkLst>
        </pc:picChg>
        <pc:picChg chg="del">
          <ac:chgData name="Jefferson Passerini" userId="ec684a97d9b6a829" providerId="LiveId" clId="{3A972654-0C96-4508-B0CA-844B87872D2D}" dt="2024-05-02T23:46:37.604" v="2536" actId="478"/>
          <ac:picMkLst>
            <pc:docMk/>
            <pc:sldMk cId="3844129428" sldId="303"/>
            <ac:picMk id="12" creationId="{F6C4CD12-59C8-6651-8729-FFE58D59A538}"/>
          </ac:picMkLst>
        </pc:picChg>
      </pc:sldChg>
      <pc:sldChg chg="addSp delSp modSp add mod">
        <pc:chgData name="Jefferson Passerini" userId="ec684a97d9b6a829" providerId="LiveId" clId="{3A972654-0C96-4508-B0CA-844B87872D2D}" dt="2024-05-02T23:49:10.813" v="2638" actId="1036"/>
        <pc:sldMkLst>
          <pc:docMk/>
          <pc:sldMk cId="4041615916" sldId="304"/>
        </pc:sldMkLst>
        <pc:spChg chg="mod">
          <ac:chgData name="Jefferson Passerini" userId="ec684a97d9b6a829" providerId="LiveId" clId="{3A972654-0C96-4508-B0CA-844B87872D2D}" dt="2024-05-02T23:48:29.271" v="2621" actId="20577"/>
          <ac:spMkLst>
            <pc:docMk/>
            <pc:sldMk cId="4041615916" sldId="304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48:58" v="2628" actId="14100"/>
          <ac:spMkLst>
            <pc:docMk/>
            <pc:sldMk cId="4041615916" sldId="304"/>
            <ac:spMk id="7" creationId="{D39DFC18-A147-6668-8F1E-25E13D45CB94}"/>
          </ac:spMkLst>
        </pc:spChg>
        <pc:spChg chg="add mod">
          <ac:chgData name="Jefferson Passerini" userId="ec684a97d9b6a829" providerId="LiveId" clId="{3A972654-0C96-4508-B0CA-844B87872D2D}" dt="2024-05-02T23:49:02.656" v="2630" actId="1076"/>
          <ac:spMkLst>
            <pc:docMk/>
            <pc:sldMk cId="4041615916" sldId="304"/>
            <ac:spMk id="10" creationId="{DA017253-3F47-10A4-86FB-080792554B4B}"/>
          </ac:spMkLst>
        </pc:spChg>
        <pc:spChg chg="add mod">
          <ac:chgData name="Jefferson Passerini" userId="ec684a97d9b6a829" providerId="LiveId" clId="{3A972654-0C96-4508-B0CA-844B87872D2D}" dt="2024-05-02T23:49:10.813" v="2638" actId="1036"/>
          <ac:spMkLst>
            <pc:docMk/>
            <pc:sldMk cId="4041615916" sldId="304"/>
            <ac:spMk id="11" creationId="{BC0BDD4A-610E-D100-EC2D-45EB6EC9D4E3}"/>
          </ac:spMkLst>
        </pc:spChg>
        <pc:picChg chg="del">
          <ac:chgData name="Jefferson Passerini" userId="ec684a97d9b6a829" providerId="LiveId" clId="{3A972654-0C96-4508-B0CA-844B87872D2D}" dt="2024-05-02T23:48:12.802" v="2549" actId="478"/>
          <ac:picMkLst>
            <pc:docMk/>
            <pc:sldMk cId="4041615916" sldId="304"/>
            <ac:picMk id="6" creationId="{C294E3B0-A840-2351-9F33-82C8C43160BF}"/>
          </ac:picMkLst>
        </pc:picChg>
        <pc:picChg chg="add mod">
          <ac:chgData name="Jefferson Passerini" userId="ec684a97d9b6a829" providerId="LiveId" clId="{3A972654-0C96-4508-B0CA-844B87872D2D}" dt="2024-05-02T23:48:51.906" v="2626" actId="1076"/>
          <ac:picMkLst>
            <pc:docMk/>
            <pc:sldMk cId="4041615916" sldId="304"/>
            <ac:picMk id="8" creationId="{93224BDA-4150-907E-EDDE-DE0A84C2180C}"/>
          </ac:picMkLst>
        </pc:picChg>
        <pc:picChg chg="del">
          <ac:chgData name="Jefferson Passerini" userId="ec684a97d9b6a829" providerId="LiveId" clId="{3A972654-0C96-4508-B0CA-844B87872D2D}" dt="2024-05-02T23:48:11.786" v="2548" actId="478"/>
          <ac:picMkLst>
            <pc:docMk/>
            <pc:sldMk cId="4041615916" sldId="304"/>
            <ac:picMk id="9" creationId="{51C94BA9-F68C-4C20-A10F-A91D17A8D798}"/>
          </ac:picMkLst>
        </pc:picChg>
      </pc:sldChg>
      <pc:sldChg chg="addSp delSp modSp add mod">
        <pc:chgData name="Jefferson Passerini" userId="ec684a97d9b6a829" providerId="LiveId" clId="{3A972654-0C96-4508-B0CA-844B87872D2D}" dt="2024-05-02T23:51:23.780" v="2660" actId="1035"/>
        <pc:sldMkLst>
          <pc:docMk/>
          <pc:sldMk cId="287209402" sldId="305"/>
        </pc:sldMkLst>
        <pc:spChg chg="del">
          <ac:chgData name="Jefferson Passerini" userId="ec684a97d9b6a829" providerId="LiveId" clId="{3A972654-0C96-4508-B0CA-844B87872D2D}" dt="2024-05-02T23:49:21.344" v="2641" actId="478"/>
          <ac:spMkLst>
            <pc:docMk/>
            <pc:sldMk cId="287209402" sldId="305"/>
            <ac:spMk id="10" creationId="{DA017253-3F47-10A4-86FB-080792554B4B}"/>
          </ac:spMkLst>
        </pc:spChg>
        <pc:spChg chg="del">
          <ac:chgData name="Jefferson Passerini" userId="ec684a97d9b6a829" providerId="LiveId" clId="{3A972654-0C96-4508-B0CA-844B87872D2D}" dt="2024-05-02T23:49:20.250" v="2640" actId="478"/>
          <ac:spMkLst>
            <pc:docMk/>
            <pc:sldMk cId="287209402" sldId="305"/>
            <ac:spMk id="11" creationId="{BC0BDD4A-610E-D100-EC2D-45EB6EC9D4E3}"/>
          </ac:spMkLst>
        </pc:spChg>
        <pc:spChg chg="add mod">
          <ac:chgData name="Jefferson Passerini" userId="ec684a97d9b6a829" providerId="LiveId" clId="{3A972654-0C96-4508-B0CA-844B87872D2D}" dt="2024-05-02T23:51:23.780" v="2660" actId="1035"/>
          <ac:spMkLst>
            <pc:docMk/>
            <pc:sldMk cId="287209402" sldId="305"/>
            <ac:spMk id="13" creationId="{D88F09DE-836E-46EF-DA40-978FDFD5F872}"/>
          </ac:spMkLst>
        </pc:spChg>
        <pc:picChg chg="mod modCrop">
          <ac:chgData name="Jefferson Passerini" userId="ec684a97d9b6a829" providerId="LiveId" clId="{3A972654-0C96-4508-B0CA-844B87872D2D}" dt="2024-05-02T23:49:48.875" v="2643" actId="732"/>
          <ac:picMkLst>
            <pc:docMk/>
            <pc:sldMk cId="287209402" sldId="305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51:03.482" v="2652" actId="1076"/>
          <ac:picMkLst>
            <pc:docMk/>
            <pc:sldMk cId="287209402" sldId="305"/>
            <ac:picMk id="6" creationId="{B5A856AF-B6F4-D673-4688-4443754D6030}"/>
          </ac:picMkLst>
        </pc:picChg>
        <pc:picChg chg="del">
          <ac:chgData name="Jefferson Passerini" userId="ec684a97d9b6a829" providerId="LiveId" clId="{3A972654-0C96-4508-B0CA-844B87872D2D}" dt="2024-05-02T23:49:53.782" v="2644" actId="478"/>
          <ac:picMkLst>
            <pc:docMk/>
            <pc:sldMk cId="287209402" sldId="305"/>
            <ac:picMk id="8" creationId="{93224BDA-4150-907E-EDDE-DE0A84C2180C}"/>
          </ac:picMkLst>
        </pc:picChg>
        <pc:picChg chg="add mod">
          <ac:chgData name="Jefferson Passerini" userId="ec684a97d9b6a829" providerId="LiveId" clId="{3A972654-0C96-4508-B0CA-844B87872D2D}" dt="2024-05-02T23:51:01.597" v="2651" actId="1076"/>
          <ac:picMkLst>
            <pc:docMk/>
            <pc:sldMk cId="287209402" sldId="305"/>
            <ac:picMk id="12" creationId="{CB2B50DE-DBC6-15E7-9C47-1F5BF1D8DDD6}"/>
          </ac:picMkLst>
        </pc:picChg>
      </pc:sldChg>
      <pc:sldChg chg="del">
        <pc:chgData name="Jefferson Passerini" userId="ec684a97d9b6a829" providerId="LiveId" clId="{3A972654-0C96-4508-B0CA-844B87872D2D}" dt="2024-05-02T23:08:33.040" v="31" actId="47"/>
        <pc:sldMkLst>
          <pc:docMk/>
          <pc:sldMk cId="2821076987" sldId="305"/>
        </pc:sldMkLst>
      </pc:sldChg>
      <pc:sldChg chg="del">
        <pc:chgData name="Jefferson Passerini" userId="ec684a97d9b6a829" providerId="LiveId" clId="{3A972654-0C96-4508-B0CA-844B87872D2D}" dt="2024-05-02T23:08:35.571" v="40" actId="47"/>
        <pc:sldMkLst>
          <pc:docMk/>
          <pc:sldMk cId="616393964" sldId="306"/>
        </pc:sldMkLst>
      </pc:sldChg>
      <pc:sldChg chg="addSp delSp modSp add mod">
        <pc:chgData name="Jefferson Passerini" userId="ec684a97d9b6a829" providerId="LiveId" clId="{3A972654-0C96-4508-B0CA-844B87872D2D}" dt="2024-05-02T23:51:58.748" v="2667" actId="1076"/>
        <pc:sldMkLst>
          <pc:docMk/>
          <pc:sldMk cId="2227986478" sldId="306"/>
        </pc:sldMkLst>
        <pc:spChg chg="mod">
          <ac:chgData name="Jefferson Passerini" userId="ec684a97d9b6a829" providerId="LiveId" clId="{3A972654-0C96-4508-B0CA-844B87872D2D}" dt="2024-05-02T23:51:32.218" v="2662" actId="1076"/>
          <ac:spMkLst>
            <pc:docMk/>
            <pc:sldMk cId="2227986478" sldId="306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1:58.748" v="2667" actId="1076"/>
          <ac:picMkLst>
            <pc:docMk/>
            <pc:sldMk cId="2227986478" sldId="306"/>
            <ac:picMk id="8" creationId="{F6D5A179-3452-F3C4-7BD2-52D6773FF229}"/>
          </ac:picMkLst>
        </pc:picChg>
        <pc:picChg chg="del">
          <ac:chgData name="Jefferson Passerini" userId="ec684a97d9b6a829" providerId="LiveId" clId="{3A972654-0C96-4508-B0CA-844B87872D2D}" dt="2024-05-02T23:51:34.609" v="2663" actId="478"/>
          <ac:picMkLst>
            <pc:docMk/>
            <pc:sldMk cId="2227986478" sldId="306"/>
            <ac:picMk id="12" creationId="{CB2B50DE-DBC6-15E7-9C47-1F5BF1D8DDD6}"/>
          </ac:picMkLst>
        </pc:picChg>
      </pc:sldChg>
      <pc:sldChg chg="del">
        <pc:chgData name="Jefferson Passerini" userId="ec684a97d9b6a829" providerId="LiveId" clId="{3A972654-0C96-4508-B0CA-844B87872D2D}" dt="2024-05-02T23:08:35.821" v="41" actId="47"/>
        <pc:sldMkLst>
          <pc:docMk/>
          <pc:sldMk cId="1471614725" sldId="307"/>
        </pc:sldMkLst>
      </pc:sldChg>
      <pc:sldChg chg="addSp delSp modSp add mod">
        <pc:chgData name="Jefferson Passerini" userId="ec684a97d9b6a829" providerId="LiveId" clId="{3A972654-0C96-4508-B0CA-844B87872D2D}" dt="2024-05-02T23:53:50.850" v="2685" actId="1076"/>
        <pc:sldMkLst>
          <pc:docMk/>
          <pc:sldMk cId="2326066208" sldId="307"/>
        </pc:sldMkLst>
        <pc:spChg chg="mod">
          <ac:chgData name="Jefferson Passerini" userId="ec684a97d9b6a829" providerId="LiveId" clId="{3A972654-0C96-4508-B0CA-844B87872D2D}" dt="2024-05-02T23:52:55.962" v="2677" actId="1076"/>
          <ac:spMkLst>
            <pc:docMk/>
            <pc:sldMk cId="2326066208" sldId="307"/>
            <ac:spMk id="7" creationId="{D39DFC18-A147-6668-8F1E-25E13D45CB94}"/>
          </ac:spMkLst>
        </pc:spChg>
        <pc:spChg chg="mod">
          <ac:chgData name="Jefferson Passerini" userId="ec684a97d9b6a829" providerId="LiveId" clId="{3A972654-0C96-4508-B0CA-844B87872D2D}" dt="2024-05-02T23:53:23.937" v="2681" actId="1076"/>
          <ac:spMkLst>
            <pc:docMk/>
            <pc:sldMk cId="2326066208" sldId="307"/>
            <ac:spMk id="13" creationId="{D88F09DE-836E-46EF-DA40-978FDFD5F872}"/>
          </ac:spMkLst>
        </pc:spChg>
        <pc:picChg chg="add mod ord modCrop">
          <ac:chgData name="Jefferson Passerini" userId="ec684a97d9b6a829" providerId="LiveId" clId="{3A972654-0C96-4508-B0CA-844B87872D2D}" dt="2024-05-02T23:52:53.121" v="2676" actId="167"/>
          <ac:picMkLst>
            <pc:docMk/>
            <pc:sldMk cId="2326066208" sldId="307"/>
            <ac:picMk id="2" creationId="{80D13EE6-45E1-9529-2006-8912DB455234}"/>
          </ac:picMkLst>
        </pc:picChg>
        <pc:picChg chg="del">
          <ac:chgData name="Jefferson Passerini" userId="ec684a97d9b6a829" providerId="LiveId" clId="{3A972654-0C96-4508-B0CA-844B87872D2D}" dt="2024-05-02T23:52:25.834" v="2671" actId="478"/>
          <ac:picMkLst>
            <pc:docMk/>
            <pc:sldMk cId="2326066208" sldId="307"/>
            <ac:picMk id="5" creationId="{64762101-F472-9989-1CC7-19D04A3C5161}"/>
          </ac:picMkLst>
        </pc:picChg>
        <pc:picChg chg="del">
          <ac:chgData name="Jefferson Passerini" userId="ec684a97d9b6a829" providerId="LiveId" clId="{3A972654-0C96-4508-B0CA-844B87872D2D}" dt="2024-05-02T23:52:23.492" v="2669" actId="478"/>
          <ac:picMkLst>
            <pc:docMk/>
            <pc:sldMk cId="2326066208" sldId="307"/>
            <ac:picMk id="6" creationId="{B5A856AF-B6F4-D673-4688-4443754D6030}"/>
          </ac:picMkLst>
        </pc:picChg>
        <pc:picChg chg="del">
          <ac:chgData name="Jefferson Passerini" userId="ec684a97d9b6a829" providerId="LiveId" clId="{3A972654-0C96-4508-B0CA-844B87872D2D}" dt="2024-05-02T23:52:24.630" v="2670" actId="478"/>
          <ac:picMkLst>
            <pc:docMk/>
            <pc:sldMk cId="2326066208" sldId="307"/>
            <ac:picMk id="8" creationId="{F6D5A179-3452-F3C4-7BD2-52D6773FF229}"/>
          </ac:picMkLst>
        </pc:picChg>
        <pc:picChg chg="add mod ord">
          <ac:chgData name="Jefferson Passerini" userId="ec684a97d9b6a829" providerId="LiveId" clId="{3A972654-0C96-4508-B0CA-844B87872D2D}" dt="2024-05-02T23:53:18.473" v="2680" actId="167"/>
          <ac:picMkLst>
            <pc:docMk/>
            <pc:sldMk cId="2326066208" sldId="307"/>
            <ac:picMk id="10" creationId="{0395E65D-4AC2-AD05-E3CA-409912BB75B2}"/>
          </ac:picMkLst>
        </pc:picChg>
        <pc:picChg chg="add mod">
          <ac:chgData name="Jefferson Passerini" userId="ec684a97d9b6a829" providerId="LiveId" clId="{3A972654-0C96-4508-B0CA-844B87872D2D}" dt="2024-05-02T23:53:50.850" v="2685" actId="1076"/>
          <ac:picMkLst>
            <pc:docMk/>
            <pc:sldMk cId="2326066208" sldId="307"/>
            <ac:picMk id="12" creationId="{D0C8E4EC-575A-9F27-2F66-3CCDA449DD8A}"/>
          </ac:picMkLst>
        </pc:picChg>
      </pc:sldChg>
      <pc:sldChg chg="del">
        <pc:chgData name="Jefferson Passerini" userId="ec684a97d9b6a829" providerId="LiveId" clId="{3A972654-0C96-4508-B0CA-844B87872D2D}" dt="2024-05-02T23:08:36.071" v="42" actId="47"/>
        <pc:sldMkLst>
          <pc:docMk/>
          <pc:sldMk cId="1671225971" sldId="308"/>
        </pc:sldMkLst>
      </pc:sldChg>
      <pc:sldChg chg="addSp delSp modSp add mod">
        <pc:chgData name="Jefferson Passerini" userId="ec684a97d9b6a829" providerId="LiveId" clId="{3A972654-0C96-4508-B0CA-844B87872D2D}" dt="2024-05-02T23:54:32.868" v="2692" actId="1076"/>
        <pc:sldMkLst>
          <pc:docMk/>
          <pc:sldMk cId="1805348159" sldId="308"/>
        </pc:sldMkLst>
        <pc:spChg chg="mod">
          <ac:chgData name="Jefferson Passerini" userId="ec684a97d9b6a829" providerId="LiveId" clId="{3A972654-0C96-4508-B0CA-844B87872D2D}" dt="2024-05-02T23:54:07.852" v="2687" actId="1076"/>
          <ac:spMkLst>
            <pc:docMk/>
            <pc:sldMk cId="1805348159" sldId="308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4:32.868" v="2692" actId="1076"/>
          <ac:picMkLst>
            <pc:docMk/>
            <pc:sldMk cId="1805348159" sldId="308"/>
            <ac:picMk id="6" creationId="{6459D292-239B-4B90-D598-3B3169E992AB}"/>
          </ac:picMkLst>
        </pc:picChg>
        <pc:picChg chg="del">
          <ac:chgData name="Jefferson Passerini" userId="ec684a97d9b6a829" providerId="LiveId" clId="{3A972654-0C96-4508-B0CA-844B87872D2D}" dt="2024-05-02T23:54:09.804" v="2688" actId="478"/>
          <ac:picMkLst>
            <pc:docMk/>
            <pc:sldMk cId="1805348159" sldId="308"/>
            <ac:picMk id="12" creationId="{D0C8E4EC-575A-9F27-2F66-3CCDA449DD8A}"/>
          </ac:picMkLst>
        </pc:picChg>
      </pc:sldChg>
      <pc:sldChg chg="del">
        <pc:chgData name="Jefferson Passerini" userId="ec684a97d9b6a829" providerId="LiveId" clId="{3A972654-0C96-4508-B0CA-844B87872D2D}" dt="2024-05-02T23:08:35.258" v="39" actId="47"/>
        <pc:sldMkLst>
          <pc:docMk/>
          <pc:sldMk cId="3086758963" sldId="309"/>
        </pc:sldMkLst>
      </pc:sldChg>
      <pc:sldChg chg="addSp delSp modSp add mod">
        <pc:chgData name="Jefferson Passerini" userId="ec684a97d9b6a829" providerId="LiveId" clId="{3A972654-0C96-4508-B0CA-844B87872D2D}" dt="2024-05-02T23:56:12.156" v="2710" actId="1076"/>
        <pc:sldMkLst>
          <pc:docMk/>
          <pc:sldMk cId="3443813101" sldId="309"/>
        </pc:sldMkLst>
        <pc:spChg chg="mod">
          <ac:chgData name="Jefferson Passerini" userId="ec684a97d9b6a829" providerId="LiveId" clId="{3A972654-0C96-4508-B0CA-844B87872D2D}" dt="2024-05-02T23:55:48.939" v="2706" actId="1076"/>
          <ac:spMkLst>
            <pc:docMk/>
            <pc:sldMk cId="3443813101" sldId="309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2T23:54:50.819" v="2695" actId="478"/>
          <ac:picMkLst>
            <pc:docMk/>
            <pc:sldMk cId="3443813101" sldId="309"/>
            <ac:picMk id="2" creationId="{80D13EE6-45E1-9529-2006-8912DB455234}"/>
          </ac:picMkLst>
        </pc:picChg>
        <pc:picChg chg="add mod ord modCrop">
          <ac:chgData name="Jefferson Passerini" userId="ec684a97d9b6a829" providerId="LiveId" clId="{3A972654-0C96-4508-B0CA-844B87872D2D}" dt="2024-05-02T23:55:19.363" v="2702" actId="1076"/>
          <ac:picMkLst>
            <pc:docMk/>
            <pc:sldMk cId="3443813101" sldId="309"/>
            <ac:picMk id="5" creationId="{943C8909-5656-5029-487E-727725D3ADB9}"/>
          </ac:picMkLst>
        </pc:picChg>
        <pc:picChg chg="del">
          <ac:chgData name="Jefferson Passerini" userId="ec684a97d9b6a829" providerId="LiveId" clId="{3A972654-0C96-4508-B0CA-844B87872D2D}" dt="2024-05-02T23:54:52.872" v="2696" actId="478"/>
          <ac:picMkLst>
            <pc:docMk/>
            <pc:sldMk cId="3443813101" sldId="309"/>
            <ac:picMk id="6" creationId="{6459D292-239B-4B90-D598-3B3169E992AB}"/>
          </ac:picMkLst>
        </pc:picChg>
        <pc:picChg chg="add mod ord">
          <ac:chgData name="Jefferson Passerini" userId="ec684a97d9b6a829" providerId="LiveId" clId="{3A972654-0C96-4508-B0CA-844B87872D2D}" dt="2024-05-02T23:55:44.261" v="2705" actId="167"/>
          <ac:picMkLst>
            <pc:docMk/>
            <pc:sldMk cId="3443813101" sldId="309"/>
            <ac:picMk id="9" creationId="{83B6CE88-6F03-459F-ED11-0087990A0590}"/>
          </ac:picMkLst>
        </pc:picChg>
        <pc:picChg chg="del">
          <ac:chgData name="Jefferson Passerini" userId="ec684a97d9b6a829" providerId="LiveId" clId="{3A972654-0C96-4508-B0CA-844B87872D2D}" dt="2024-05-02T23:54:49.584" v="2694" actId="478"/>
          <ac:picMkLst>
            <pc:docMk/>
            <pc:sldMk cId="3443813101" sldId="309"/>
            <ac:picMk id="10" creationId="{0395E65D-4AC2-AD05-E3CA-409912BB75B2}"/>
          </ac:picMkLst>
        </pc:picChg>
        <pc:picChg chg="add mod">
          <ac:chgData name="Jefferson Passerini" userId="ec684a97d9b6a829" providerId="LiveId" clId="{3A972654-0C96-4508-B0CA-844B87872D2D}" dt="2024-05-02T23:56:12.156" v="2710" actId="1076"/>
          <ac:picMkLst>
            <pc:docMk/>
            <pc:sldMk cId="3443813101" sldId="309"/>
            <ac:picMk id="12" creationId="{E7A5FC26-2F5D-4AAE-6B22-96616B4BC8DB}"/>
          </ac:picMkLst>
        </pc:picChg>
      </pc:sldChg>
      <pc:sldChg chg="addSp delSp modSp add mod">
        <pc:chgData name="Jefferson Passerini" userId="ec684a97d9b6a829" providerId="LiveId" clId="{3A972654-0C96-4508-B0CA-844B87872D2D}" dt="2024-05-02T23:56:46.227" v="2717" actId="1076"/>
        <pc:sldMkLst>
          <pc:docMk/>
          <pc:sldMk cId="928542577" sldId="310"/>
        </pc:sldMkLst>
        <pc:spChg chg="mod">
          <ac:chgData name="Jefferson Passerini" userId="ec684a97d9b6a829" providerId="LiveId" clId="{3A972654-0C96-4508-B0CA-844B87872D2D}" dt="2024-05-02T23:56:20.663" v="2712" actId="1076"/>
          <ac:spMkLst>
            <pc:docMk/>
            <pc:sldMk cId="928542577" sldId="310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6:46.227" v="2717" actId="1076"/>
          <ac:picMkLst>
            <pc:docMk/>
            <pc:sldMk cId="928542577" sldId="310"/>
            <ac:picMk id="6" creationId="{917CA53A-24AC-F4BE-6FCD-7813C503E76F}"/>
          </ac:picMkLst>
        </pc:picChg>
        <pc:picChg chg="del">
          <ac:chgData name="Jefferson Passerini" userId="ec684a97d9b6a829" providerId="LiveId" clId="{3A972654-0C96-4508-B0CA-844B87872D2D}" dt="2024-05-02T23:56:22.027" v="2713" actId="478"/>
          <ac:picMkLst>
            <pc:docMk/>
            <pc:sldMk cId="928542577" sldId="310"/>
            <ac:picMk id="12" creationId="{E7A5FC26-2F5D-4AAE-6B22-96616B4BC8DB}"/>
          </ac:picMkLst>
        </pc:picChg>
      </pc:sldChg>
      <pc:sldChg chg="del">
        <pc:chgData name="Jefferson Passerini" userId="ec684a97d9b6a829" providerId="LiveId" clId="{3A972654-0C96-4508-B0CA-844B87872D2D}" dt="2024-05-02T23:08:36.305" v="43" actId="47"/>
        <pc:sldMkLst>
          <pc:docMk/>
          <pc:sldMk cId="2853577560" sldId="310"/>
        </pc:sldMkLst>
      </pc:sldChg>
      <pc:sldChg chg="del">
        <pc:chgData name="Jefferson Passerini" userId="ec684a97d9b6a829" providerId="LiveId" clId="{3A972654-0C96-4508-B0CA-844B87872D2D}" dt="2024-05-02T23:08:36.664" v="44" actId="47"/>
        <pc:sldMkLst>
          <pc:docMk/>
          <pc:sldMk cId="3401429911" sldId="311"/>
        </pc:sldMkLst>
      </pc:sldChg>
      <pc:sldChg chg="delSp modSp add mod ord">
        <pc:chgData name="Jefferson Passerini" userId="ec684a97d9b6a829" providerId="LiveId" clId="{3A972654-0C96-4508-B0CA-844B87872D2D}" dt="2024-05-02T23:58:14.939" v="2921"/>
        <pc:sldMkLst>
          <pc:docMk/>
          <pc:sldMk cId="4122311074" sldId="311"/>
        </pc:sldMkLst>
        <pc:spChg chg="mod">
          <ac:chgData name="Jefferson Passerini" userId="ec684a97d9b6a829" providerId="LiveId" clId="{3A972654-0C96-4508-B0CA-844B87872D2D}" dt="2024-05-02T23:58:06.109" v="2918" actId="20577"/>
          <ac:spMkLst>
            <pc:docMk/>
            <pc:sldMk cId="4122311074" sldId="311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57:08.071" v="2724" actId="14100"/>
          <ac:spMkLst>
            <pc:docMk/>
            <pc:sldMk cId="4122311074" sldId="311"/>
            <ac:spMk id="7" creationId="{D39DFC18-A147-6668-8F1E-25E13D45CB94}"/>
          </ac:spMkLst>
        </pc:spChg>
        <pc:spChg chg="del">
          <ac:chgData name="Jefferson Passerini" userId="ec684a97d9b6a829" providerId="LiveId" clId="{3A972654-0C96-4508-B0CA-844B87872D2D}" dt="2024-05-02T23:56:59.562" v="2721" actId="478"/>
          <ac:spMkLst>
            <pc:docMk/>
            <pc:sldMk cId="4122311074" sldId="311"/>
            <ac:spMk id="10" creationId="{DA017253-3F47-10A4-86FB-080792554B4B}"/>
          </ac:spMkLst>
        </pc:spChg>
        <pc:spChg chg="del">
          <ac:chgData name="Jefferson Passerini" userId="ec684a97d9b6a829" providerId="LiveId" clId="{3A972654-0C96-4508-B0CA-844B87872D2D}" dt="2024-05-02T23:57:01.025" v="2722" actId="478"/>
          <ac:spMkLst>
            <pc:docMk/>
            <pc:sldMk cId="4122311074" sldId="311"/>
            <ac:spMk id="11" creationId="{BC0BDD4A-610E-D100-EC2D-45EB6EC9D4E3}"/>
          </ac:spMkLst>
        </pc:spChg>
        <pc:picChg chg="mod">
          <ac:chgData name="Jefferson Passerini" userId="ec684a97d9b6a829" providerId="LiveId" clId="{3A972654-0C96-4508-B0CA-844B87872D2D}" dt="2024-05-02T23:57:11.986" v="2725" actId="1076"/>
          <ac:picMkLst>
            <pc:docMk/>
            <pc:sldMk cId="4122311074" sldId="311"/>
            <ac:picMk id="8" creationId="{93224BDA-4150-907E-EDDE-DE0A84C2180C}"/>
          </ac:picMkLst>
        </pc:picChg>
      </pc:sldChg>
      <pc:sldChg chg="addSp delSp modSp add mod">
        <pc:chgData name="Jefferson Passerini" userId="ec684a97d9b6a829" providerId="LiveId" clId="{3A972654-0C96-4508-B0CA-844B87872D2D}" dt="2024-05-03T00:00:28.555" v="2993" actId="1076"/>
        <pc:sldMkLst>
          <pc:docMk/>
          <pc:sldMk cId="1185081769" sldId="312"/>
        </pc:sldMkLst>
        <pc:spChg chg="mod">
          <ac:chgData name="Jefferson Passerini" userId="ec684a97d9b6a829" providerId="LiveId" clId="{3A972654-0C96-4508-B0CA-844B87872D2D}" dt="2024-05-02T23:59:56.324" v="2988" actId="20577"/>
          <ac:spMkLst>
            <pc:docMk/>
            <pc:sldMk cId="1185081769" sldId="312"/>
            <ac:spMk id="3" creationId="{212081E4-07F6-C689-2ACC-B6CADD634983}"/>
          </ac:spMkLst>
        </pc:spChg>
        <pc:spChg chg="del">
          <ac:chgData name="Jefferson Passerini" userId="ec684a97d9b6a829" providerId="LiveId" clId="{3A972654-0C96-4508-B0CA-844B87872D2D}" dt="2024-05-02T23:59:48.189" v="2964" actId="478"/>
          <ac:spMkLst>
            <pc:docMk/>
            <pc:sldMk cId="1185081769" sldId="312"/>
            <ac:spMk id="7" creationId="{D39DFC18-A147-6668-8F1E-25E13D45CB94}"/>
          </ac:spMkLst>
        </pc:spChg>
        <pc:spChg chg="mod">
          <ac:chgData name="Jefferson Passerini" userId="ec684a97d9b6a829" providerId="LiveId" clId="{3A972654-0C96-4508-B0CA-844B87872D2D}" dt="2024-05-03T00:00:08.385" v="2991" actId="1076"/>
          <ac:spMkLst>
            <pc:docMk/>
            <pc:sldMk cId="1185081769" sldId="312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2T23:58:26.299" v="2923" actId="478"/>
          <ac:picMkLst>
            <pc:docMk/>
            <pc:sldMk cId="1185081769" sldId="312"/>
            <ac:picMk id="5" creationId="{943C8909-5656-5029-487E-727725D3ADB9}"/>
          </ac:picMkLst>
        </pc:picChg>
        <pc:picChg chg="del">
          <ac:chgData name="Jefferson Passerini" userId="ec684a97d9b6a829" providerId="LiveId" clId="{3A972654-0C96-4508-B0CA-844B87872D2D}" dt="2024-05-02T23:58:28.890" v="2924" actId="478"/>
          <ac:picMkLst>
            <pc:docMk/>
            <pc:sldMk cId="1185081769" sldId="312"/>
            <ac:picMk id="6" creationId="{917CA53A-24AC-F4BE-6FCD-7813C503E76F}"/>
          </ac:picMkLst>
        </pc:picChg>
        <pc:picChg chg="add mod ord">
          <ac:chgData name="Jefferson Passerini" userId="ec684a97d9b6a829" providerId="LiveId" clId="{3A972654-0C96-4508-B0CA-844B87872D2D}" dt="2024-05-03T00:00:02.918" v="2990" actId="167"/>
          <ac:picMkLst>
            <pc:docMk/>
            <pc:sldMk cId="1185081769" sldId="312"/>
            <ac:picMk id="8" creationId="{0FAFE8E7-7BA1-DD37-8182-7D9D712BB3D6}"/>
          </ac:picMkLst>
        </pc:picChg>
        <pc:picChg chg="del">
          <ac:chgData name="Jefferson Passerini" userId="ec684a97d9b6a829" providerId="LiveId" clId="{3A972654-0C96-4508-B0CA-844B87872D2D}" dt="2024-05-02T23:58:21.155" v="2922" actId="478"/>
          <ac:picMkLst>
            <pc:docMk/>
            <pc:sldMk cId="1185081769" sldId="312"/>
            <ac:picMk id="9" creationId="{83B6CE88-6F03-459F-ED11-0087990A0590}"/>
          </ac:picMkLst>
        </pc:picChg>
        <pc:picChg chg="add mod">
          <ac:chgData name="Jefferson Passerini" userId="ec684a97d9b6a829" providerId="LiveId" clId="{3A972654-0C96-4508-B0CA-844B87872D2D}" dt="2024-05-03T00:00:28.555" v="2993" actId="1076"/>
          <ac:picMkLst>
            <pc:docMk/>
            <pc:sldMk cId="1185081769" sldId="312"/>
            <ac:picMk id="11" creationId="{A9E1346C-A906-770B-5A44-C56D81868EAD}"/>
          </ac:picMkLst>
        </pc:picChg>
      </pc:sldChg>
      <pc:sldChg chg="del">
        <pc:chgData name="Jefferson Passerini" userId="ec684a97d9b6a829" providerId="LiveId" clId="{3A972654-0C96-4508-B0CA-844B87872D2D}" dt="2024-05-02T23:08:36.946" v="45" actId="47"/>
        <pc:sldMkLst>
          <pc:docMk/>
          <pc:sldMk cId="3903340967" sldId="312"/>
        </pc:sldMkLst>
      </pc:sldChg>
      <pc:sldChg chg="del">
        <pc:chgData name="Jefferson Passerini" userId="ec684a97d9b6a829" providerId="LiveId" clId="{3A972654-0C96-4508-B0CA-844B87872D2D}" dt="2024-05-02T23:08:37.196" v="46" actId="47"/>
        <pc:sldMkLst>
          <pc:docMk/>
          <pc:sldMk cId="398008838" sldId="313"/>
        </pc:sldMkLst>
      </pc:sldChg>
      <pc:sldChg chg="addSp delSp modSp add mod">
        <pc:chgData name="Jefferson Passerini" userId="ec684a97d9b6a829" providerId="LiveId" clId="{3A972654-0C96-4508-B0CA-844B87872D2D}" dt="2024-05-03T00:02:06.697" v="3059" actId="27636"/>
        <pc:sldMkLst>
          <pc:docMk/>
          <pc:sldMk cId="2045351542" sldId="313"/>
        </pc:sldMkLst>
        <pc:spChg chg="mod">
          <ac:chgData name="Jefferson Passerini" userId="ec684a97d9b6a829" providerId="LiveId" clId="{3A972654-0C96-4508-B0CA-844B87872D2D}" dt="2024-05-03T00:02:06.697" v="3059" actId="27636"/>
          <ac:spMkLst>
            <pc:docMk/>
            <pc:sldMk cId="2045351542" sldId="313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2:04.603" v="3057" actId="1076"/>
          <ac:spMkLst>
            <pc:docMk/>
            <pc:sldMk cId="2045351542" sldId="313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3T00:01:50.914" v="3052" actId="1076"/>
          <ac:picMkLst>
            <pc:docMk/>
            <pc:sldMk cId="2045351542" sldId="313"/>
            <ac:picMk id="5" creationId="{486397FA-E604-8A2C-C7B5-B69DAF606E80}"/>
          </ac:picMkLst>
        </pc:picChg>
        <pc:picChg chg="mod">
          <ac:chgData name="Jefferson Passerini" userId="ec684a97d9b6a829" providerId="LiveId" clId="{3A972654-0C96-4508-B0CA-844B87872D2D}" dt="2024-05-03T00:02:04.603" v="3057" actId="1076"/>
          <ac:picMkLst>
            <pc:docMk/>
            <pc:sldMk cId="2045351542" sldId="313"/>
            <ac:picMk id="8" creationId="{0FAFE8E7-7BA1-DD37-8182-7D9D712BB3D6}"/>
          </ac:picMkLst>
        </pc:picChg>
        <pc:picChg chg="del">
          <ac:chgData name="Jefferson Passerini" userId="ec684a97d9b6a829" providerId="LiveId" clId="{3A972654-0C96-4508-B0CA-844B87872D2D}" dt="2024-05-03T00:00:43.503" v="2996" actId="478"/>
          <ac:picMkLst>
            <pc:docMk/>
            <pc:sldMk cId="2045351542" sldId="313"/>
            <ac:picMk id="11" creationId="{A9E1346C-A906-770B-5A44-C56D81868EAD}"/>
          </ac:picMkLst>
        </pc:picChg>
      </pc:sldChg>
      <pc:sldChg chg="addSp delSp modSp add mod">
        <pc:chgData name="Jefferson Passerini" userId="ec684a97d9b6a829" providerId="LiveId" clId="{3A972654-0C96-4508-B0CA-844B87872D2D}" dt="2024-05-03T00:02:48.519" v="3076" actId="1036"/>
        <pc:sldMkLst>
          <pc:docMk/>
          <pc:sldMk cId="2034854883" sldId="314"/>
        </pc:sldMkLst>
        <pc:spChg chg="mod">
          <ac:chgData name="Jefferson Passerini" userId="ec684a97d9b6a829" providerId="LiveId" clId="{3A972654-0C96-4508-B0CA-844B87872D2D}" dt="2024-05-03T00:02:18.514" v="3068" actId="20577"/>
          <ac:spMkLst>
            <pc:docMk/>
            <pc:sldMk cId="2034854883" sldId="314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2:23.858" v="3069" actId="1076"/>
          <ac:spMkLst>
            <pc:docMk/>
            <pc:sldMk cId="2034854883" sldId="314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3T00:02:14.608" v="3061" actId="478"/>
          <ac:picMkLst>
            <pc:docMk/>
            <pc:sldMk cId="2034854883" sldId="314"/>
            <ac:picMk id="5" creationId="{486397FA-E604-8A2C-C7B5-B69DAF606E80}"/>
          </ac:picMkLst>
        </pc:picChg>
        <pc:picChg chg="add mod">
          <ac:chgData name="Jefferson Passerini" userId="ec684a97d9b6a829" providerId="LiveId" clId="{3A972654-0C96-4508-B0CA-844B87872D2D}" dt="2024-05-03T00:02:48.519" v="3076" actId="1036"/>
          <ac:picMkLst>
            <pc:docMk/>
            <pc:sldMk cId="2034854883" sldId="314"/>
            <ac:picMk id="6" creationId="{AFE87032-A2CE-2B17-ADC7-668E93200B87}"/>
          </ac:picMkLst>
        </pc:picChg>
      </pc:sldChg>
      <pc:sldChg chg="del">
        <pc:chgData name="Jefferson Passerini" userId="ec684a97d9b6a829" providerId="LiveId" clId="{3A972654-0C96-4508-B0CA-844B87872D2D}" dt="2024-05-02T23:08:37.461" v="47" actId="47"/>
        <pc:sldMkLst>
          <pc:docMk/>
          <pc:sldMk cId="3469377431" sldId="314"/>
        </pc:sldMkLst>
      </pc:sldChg>
      <pc:sldChg chg="addSp delSp modSp add mod">
        <pc:chgData name="Jefferson Passerini" userId="ec684a97d9b6a829" providerId="LiveId" clId="{3A972654-0C96-4508-B0CA-844B87872D2D}" dt="2024-05-03T00:05:03.206" v="3107" actId="1076"/>
        <pc:sldMkLst>
          <pc:docMk/>
          <pc:sldMk cId="1664281043" sldId="315"/>
        </pc:sldMkLst>
        <pc:spChg chg="mod">
          <ac:chgData name="Jefferson Passerini" userId="ec684a97d9b6a829" providerId="LiveId" clId="{3A972654-0C96-4508-B0CA-844B87872D2D}" dt="2024-05-03T00:03:23.208" v="3095" actId="20577"/>
          <ac:spMkLst>
            <pc:docMk/>
            <pc:sldMk cId="1664281043" sldId="315"/>
            <ac:spMk id="3" creationId="{212081E4-07F6-C689-2ACC-B6CADD634983}"/>
          </ac:spMkLst>
        </pc:spChg>
        <pc:spChg chg="mod ord">
          <ac:chgData name="Jefferson Passerini" userId="ec684a97d9b6a829" providerId="LiveId" clId="{3A972654-0C96-4508-B0CA-844B87872D2D}" dt="2024-05-03T00:04:54.171" v="3105" actId="166"/>
          <ac:spMkLst>
            <pc:docMk/>
            <pc:sldMk cId="1664281043" sldId="315"/>
            <ac:spMk id="13" creationId="{D88F09DE-836E-46EF-DA40-978FDFD5F872}"/>
          </ac:spMkLst>
        </pc:spChg>
        <pc:picChg chg="add mod ord">
          <ac:chgData name="Jefferson Passerini" userId="ec684a97d9b6a829" providerId="LiveId" clId="{3A972654-0C96-4508-B0CA-844B87872D2D}" dt="2024-05-03T00:04:54.171" v="3105" actId="166"/>
          <ac:picMkLst>
            <pc:docMk/>
            <pc:sldMk cId="1664281043" sldId="315"/>
            <ac:picMk id="5" creationId="{0BDDE8A5-4FDE-980C-E34D-30296DAEC3A3}"/>
          </ac:picMkLst>
        </pc:picChg>
        <pc:picChg chg="del">
          <ac:chgData name="Jefferson Passerini" userId="ec684a97d9b6a829" providerId="LiveId" clId="{3A972654-0C96-4508-B0CA-844B87872D2D}" dt="2024-05-03T00:03:15.663" v="3080" actId="478"/>
          <ac:picMkLst>
            <pc:docMk/>
            <pc:sldMk cId="1664281043" sldId="315"/>
            <ac:picMk id="6" creationId="{AFE87032-A2CE-2B17-ADC7-668E93200B87}"/>
          </ac:picMkLst>
        </pc:picChg>
        <pc:picChg chg="del">
          <ac:chgData name="Jefferson Passerini" userId="ec684a97d9b6a829" providerId="LiveId" clId="{3A972654-0C96-4508-B0CA-844B87872D2D}" dt="2024-05-03T00:03:13.822" v="3079" actId="478"/>
          <ac:picMkLst>
            <pc:docMk/>
            <pc:sldMk cId="1664281043" sldId="315"/>
            <ac:picMk id="8" creationId="{0FAFE8E7-7BA1-DD37-8182-7D9D712BB3D6}"/>
          </ac:picMkLst>
        </pc:picChg>
        <pc:picChg chg="add mod">
          <ac:chgData name="Jefferson Passerini" userId="ec684a97d9b6a829" providerId="LiveId" clId="{3A972654-0C96-4508-B0CA-844B87872D2D}" dt="2024-05-03T00:04:23.285" v="3101" actId="1076"/>
          <ac:picMkLst>
            <pc:docMk/>
            <pc:sldMk cId="1664281043" sldId="315"/>
            <ac:picMk id="9" creationId="{BDED459A-49AF-F4FC-B2D5-7B076BFD3280}"/>
          </ac:picMkLst>
        </pc:picChg>
        <pc:picChg chg="add mod">
          <ac:chgData name="Jefferson Passerini" userId="ec684a97d9b6a829" providerId="LiveId" clId="{3A972654-0C96-4508-B0CA-844B87872D2D}" dt="2024-05-03T00:05:03.206" v="3107" actId="1076"/>
          <ac:picMkLst>
            <pc:docMk/>
            <pc:sldMk cId="1664281043" sldId="315"/>
            <ac:picMk id="11" creationId="{2787D549-D1E7-1D2A-9F85-0D99EE51F217}"/>
          </ac:picMkLst>
        </pc:picChg>
      </pc:sldChg>
      <pc:sldChg chg="del">
        <pc:chgData name="Jefferson Passerini" userId="ec684a97d9b6a829" providerId="LiveId" clId="{3A972654-0C96-4508-B0CA-844B87872D2D}" dt="2024-05-02T23:08:37.743" v="48" actId="47"/>
        <pc:sldMkLst>
          <pc:docMk/>
          <pc:sldMk cId="3733765800" sldId="315"/>
        </pc:sldMkLst>
      </pc:sldChg>
      <pc:sldChg chg="del">
        <pc:chgData name="Jefferson Passerini" userId="ec684a97d9b6a829" providerId="LiveId" clId="{3A972654-0C96-4508-B0CA-844B87872D2D}" dt="2024-05-02T23:08:37.977" v="49" actId="47"/>
        <pc:sldMkLst>
          <pc:docMk/>
          <pc:sldMk cId="1356027348" sldId="316"/>
        </pc:sldMkLst>
      </pc:sldChg>
      <pc:sldChg chg="addSp delSp modSp add mod">
        <pc:chgData name="Jefferson Passerini" userId="ec684a97d9b6a829" providerId="LiveId" clId="{3A972654-0C96-4508-B0CA-844B87872D2D}" dt="2024-05-03T00:05:45.309" v="3119" actId="1076"/>
        <pc:sldMkLst>
          <pc:docMk/>
          <pc:sldMk cId="3234764948" sldId="316"/>
        </pc:sldMkLst>
        <pc:spChg chg="mod">
          <ac:chgData name="Jefferson Passerini" userId="ec684a97d9b6a829" providerId="LiveId" clId="{3A972654-0C96-4508-B0CA-844B87872D2D}" dt="2024-05-03T00:05:11.865" v="3113" actId="20577"/>
          <ac:spMkLst>
            <pc:docMk/>
            <pc:sldMk cId="3234764948" sldId="316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5:16.734" v="3114" actId="1076"/>
          <ac:spMkLst>
            <pc:docMk/>
            <pc:sldMk cId="3234764948" sldId="316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3T00:05:45.309" v="3119" actId="1076"/>
          <ac:picMkLst>
            <pc:docMk/>
            <pc:sldMk cId="3234764948" sldId="316"/>
            <ac:picMk id="6" creationId="{A514B8D4-2318-331B-9787-4794D280E75F}"/>
          </ac:picMkLst>
        </pc:picChg>
        <pc:picChg chg="del">
          <ac:chgData name="Jefferson Passerini" userId="ec684a97d9b6a829" providerId="LiveId" clId="{3A972654-0C96-4508-B0CA-844B87872D2D}" dt="2024-05-03T00:05:19.239" v="3116" actId="478"/>
          <ac:picMkLst>
            <pc:docMk/>
            <pc:sldMk cId="3234764948" sldId="316"/>
            <ac:picMk id="9" creationId="{BDED459A-49AF-F4FC-B2D5-7B076BFD3280}"/>
          </ac:picMkLst>
        </pc:picChg>
        <pc:picChg chg="del">
          <ac:chgData name="Jefferson Passerini" userId="ec684a97d9b6a829" providerId="LiveId" clId="{3A972654-0C96-4508-B0CA-844B87872D2D}" dt="2024-05-03T00:05:18.270" v="3115" actId="478"/>
          <ac:picMkLst>
            <pc:docMk/>
            <pc:sldMk cId="3234764948" sldId="316"/>
            <ac:picMk id="11" creationId="{2787D549-D1E7-1D2A-9F85-0D99EE51F217}"/>
          </ac:picMkLst>
        </pc:picChg>
      </pc:sldChg>
      <pc:sldChg chg="addSp delSp modSp add mod">
        <pc:chgData name="Jefferson Passerini" userId="ec684a97d9b6a829" providerId="LiveId" clId="{3A972654-0C96-4508-B0CA-844B87872D2D}" dt="2024-05-03T00:06:47.250" v="3142" actId="1076"/>
        <pc:sldMkLst>
          <pc:docMk/>
          <pc:sldMk cId="1930277007" sldId="317"/>
        </pc:sldMkLst>
        <pc:spChg chg="mod">
          <ac:chgData name="Jefferson Passerini" userId="ec684a97d9b6a829" providerId="LiveId" clId="{3A972654-0C96-4508-B0CA-844B87872D2D}" dt="2024-05-03T00:06:00.367" v="3134" actId="20577"/>
          <ac:spMkLst>
            <pc:docMk/>
            <pc:sldMk cId="1930277007" sldId="317"/>
            <ac:spMk id="3" creationId="{212081E4-07F6-C689-2ACC-B6CADD634983}"/>
          </ac:spMkLst>
        </pc:spChg>
        <pc:picChg chg="mod">
          <ac:chgData name="Jefferson Passerini" userId="ec684a97d9b6a829" providerId="LiveId" clId="{3A972654-0C96-4508-B0CA-844B87872D2D}" dt="2024-05-03T00:06:06.907" v="3135" actId="1076"/>
          <ac:picMkLst>
            <pc:docMk/>
            <pc:sldMk cId="1930277007" sldId="317"/>
            <ac:picMk id="5" creationId="{0BDDE8A5-4FDE-980C-E34D-30296DAEC3A3}"/>
          </ac:picMkLst>
        </pc:picChg>
        <pc:picChg chg="del">
          <ac:chgData name="Jefferson Passerini" userId="ec684a97d9b6a829" providerId="LiveId" clId="{3A972654-0C96-4508-B0CA-844B87872D2D}" dt="2024-05-03T00:06:08.352" v="3136" actId="478"/>
          <ac:picMkLst>
            <pc:docMk/>
            <pc:sldMk cId="1930277007" sldId="317"/>
            <ac:picMk id="6" creationId="{A514B8D4-2318-331B-9787-4794D280E75F}"/>
          </ac:picMkLst>
        </pc:picChg>
        <pc:picChg chg="add mod">
          <ac:chgData name="Jefferson Passerini" userId="ec684a97d9b6a829" providerId="LiveId" clId="{3A972654-0C96-4508-B0CA-844B87872D2D}" dt="2024-05-03T00:06:28.537" v="3138" actId="1076"/>
          <ac:picMkLst>
            <pc:docMk/>
            <pc:sldMk cId="1930277007" sldId="317"/>
            <ac:picMk id="7" creationId="{B8CDB89B-BB5F-9103-F8D1-540C6EF8A901}"/>
          </ac:picMkLst>
        </pc:picChg>
        <pc:picChg chg="add mod">
          <ac:chgData name="Jefferson Passerini" userId="ec684a97d9b6a829" providerId="LiveId" clId="{3A972654-0C96-4508-B0CA-844B87872D2D}" dt="2024-05-03T00:06:47.250" v="3142" actId="1076"/>
          <ac:picMkLst>
            <pc:docMk/>
            <pc:sldMk cId="1930277007" sldId="317"/>
            <ac:picMk id="9" creationId="{25A1C9E4-EF6A-D937-9E30-55BA0A0CB1BC}"/>
          </ac:picMkLst>
        </pc:picChg>
      </pc:sldChg>
      <pc:sldChg chg="del">
        <pc:chgData name="Jefferson Passerini" userId="ec684a97d9b6a829" providerId="LiveId" clId="{3A972654-0C96-4508-B0CA-844B87872D2D}" dt="2024-05-02T23:08:38.227" v="50" actId="47"/>
        <pc:sldMkLst>
          <pc:docMk/>
          <pc:sldMk cId="3463743536" sldId="317"/>
        </pc:sldMkLst>
      </pc:sldChg>
      <pc:sldChg chg="modSp add mod">
        <pc:chgData name="Jefferson Passerini" userId="ec684a97d9b6a829" providerId="LiveId" clId="{3A972654-0C96-4508-B0CA-844B87872D2D}" dt="2024-05-03T00:24:50.121" v="3157" actId="20577"/>
        <pc:sldMkLst>
          <pc:docMk/>
          <pc:sldMk cId="364954851" sldId="318"/>
        </pc:sldMkLst>
        <pc:spChg chg="mod">
          <ac:chgData name="Jefferson Passerini" userId="ec684a97d9b6a829" providerId="LiveId" clId="{3A972654-0C96-4508-B0CA-844B87872D2D}" dt="2024-05-03T00:24:50.121" v="3157" actId="20577"/>
          <ac:spMkLst>
            <pc:docMk/>
            <pc:sldMk cId="364954851" sldId="318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41.774" v="60" actId="47"/>
        <pc:sldMkLst>
          <pc:docMk/>
          <pc:sldMk cId="3596911068" sldId="318"/>
        </pc:sldMkLst>
      </pc:sldChg>
      <pc:sldChg chg="del">
        <pc:chgData name="Jefferson Passerini" userId="ec684a97d9b6a829" providerId="LiveId" clId="{3A972654-0C96-4508-B0CA-844B87872D2D}" dt="2024-05-02T23:08:41.383" v="59" actId="47"/>
        <pc:sldMkLst>
          <pc:docMk/>
          <pc:sldMk cId="1113525720" sldId="319"/>
        </pc:sldMkLst>
      </pc:sldChg>
      <pc:sldChg chg="modSp add mod ord">
        <pc:chgData name="Jefferson Passerini" userId="ec684a97d9b6a829" providerId="LiveId" clId="{3A972654-0C96-4508-B0CA-844B87872D2D}" dt="2024-05-03T00:43:13.646" v="4147" actId="15"/>
        <pc:sldMkLst>
          <pc:docMk/>
          <pc:sldMk cId="3649811958" sldId="319"/>
        </pc:sldMkLst>
        <pc:spChg chg="mod">
          <ac:chgData name="Jefferson Passerini" userId="ec684a97d9b6a829" providerId="LiveId" clId="{3A972654-0C96-4508-B0CA-844B87872D2D}" dt="2024-05-03T00:43:13.646" v="4147" actId="15"/>
          <ac:spMkLst>
            <pc:docMk/>
            <pc:sldMk cId="3649811958" sldId="319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4.618" v="36" actId="47"/>
        <pc:sldMkLst>
          <pc:docMk/>
          <pc:sldMk cId="1582111537" sldId="320"/>
        </pc:sldMkLst>
      </pc:sldChg>
      <pc:sldChg chg="modSp add mod">
        <pc:chgData name="Jefferson Passerini" userId="ec684a97d9b6a829" providerId="LiveId" clId="{3A972654-0C96-4508-B0CA-844B87872D2D}" dt="2024-05-03T00:28:28.028" v="3512" actId="20577"/>
        <pc:sldMkLst>
          <pc:docMk/>
          <pc:sldMk cId="3171236572" sldId="320"/>
        </pc:sldMkLst>
        <pc:spChg chg="mod">
          <ac:chgData name="Jefferson Passerini" userId="ec684a97d9b6a829" providerId="LiveId" clId="{3A972654-0C96-4508-B0CA-844B87872D2D}" dt="2024-05-03T00:28:28.028" v="3512" actId="20577"/>
          <ac:spMkLst>
            <pc:docMk/>
            <pc:sldMk cId="3171236572" sldId="320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4.836" v="37" actId="47"/>
        <pc:sldMkLst>
          <pc:docMk/>
          <pc:sldMk cId="584452062" sldId="321"/>
        </pc:sldMkLst>
      </pc:sldChg>
      <pc:sldChg chg="modSp add mod">
        <pc:chgData name="Jefferson Passerini" userId="ec684a97d9b6a829" providerId="LiveId" clId="{3A972654-0C96-4508-B0CA-844B87872D2D}" dt="2024-05-03T00:31:36.833" v="3852" actId="20577"/>
        <pc:sldMkLst>
          <pc:docMk/>
          <pc:sldMk cId="1908966349" sldId="321"/>
        </pc:sldMkLst>
        <pc:spChg chg="mod">
          <ac:chgData name="Jefferson Passerini" userId="ec684a97d9b6a829" providerId="LiveId" clId="{3A972654-0C96-4508-B0CA-844B87872D2D}" dt="2024-05-03T00:31:36.833" v="3852" actId="20577"/>
          <ac:spMkLst>
            <pc:docMk/>
            <pc:sldMk cId="1908966349" sldId="321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5.008" v="38" actId="47"/>
        <pc:sldMkLst>
          <pc:docMk/>
          <pc:sldMk cId="1217285140" sldId="322"/>
        </pc:sldMkLst>
      </pc:sldChg>
      <pc:sldChg chg="modSp add mod">
        <pc:chgData name="Jefferson Passerini" userId="ec684a97d9b6a829" providerId="LiveId" clId="{3A972654-0C96-4508-B0CA-844B87872D2D}" dt="2024-05-03T00:32:57.336" v="4064" actId="20577"/>
        <pc:sldMkLst>
          <pc:docMk/>
          <pc:sldMk cId="1244849322" sldId="322"/>
        </pc:sldMkLst>
        <pc:spChg chg="mod">
          <ac:chgData name="Jefferson Passerini" userId="ec684a97d9b6a829" providerId="LiveId" clId="{3A972654-0C96-4508-B0CA-844B87872D2D}" dt="2024-05-03T00:32:57.336" v="4064" actId="20577"/>
          <ac:spMkLst>
            <pc:docMk/>
            <pc:sldMk cId="1244849322" sldId="322"/>
            <ac:spMk id="3" creationId="{212081E4-07F6-C689-2ACC-B6CADD634983}"/>
          </ac:spMkLst>
        </pc:spChg>
      </pc:sldChg>
      <pc:sldChg chg="add del ord">
        <pc:chgData name="Jefferson Passerini" userId="ec684a97d9b6a829" providerId="LiveId" clId="{3A972654-0C96-4508-B0CA-844B87872D2D}" dt="2024-05-03T00:34:21.906" v="4070" actId="47"/>
        <pc:sldMkLst>
          <pc:docMk/>
          <pc:sldMk cId="924573683" sldId="323"/>
        </pc:sldMkLst>
      </pc:sldChg>
      <pc:sldChg chg="del">
        <pc:chgData name="Jefferson Passerini" userId="ec684a97d9b6a829" providerId="LiveId" clId="{3A972654-0C96-4508-B0CA-844B87872D2D}" dt="2024-05-02T23:08:38.602" v="51" actId="47"/>
        <pc:sldMkLst>
          <pc:docMk/>
          <pc:sldMk cId="1011654986" sldId="323"/>
        </pc:sldMkLst>
      </pc:sldChg>
      <pc:sldChg chg="modSp add mod">
        <pc:chgData name="Jefferson Passerini" userId="ec684a97d9b6a829" providerId="LiveId" clId="{3A972654-0C96-4508-B0CA-844B87872D2D}" dt="2024-05-03T00:43:18.895" v="4149" actId="15"/>
        <pc:sldMkLst>
          <pc:docMk/>
          <pc:sldMk cId="1608746992" sldId="323"/>
        </pc:sldMkLst>
        <pc:spChg chg="mod">
          <ac:chgData name="Jefferson Passerini" userId="ec684a97d9b6a829" providerId="LiveId" clId="{3A972654-0C96-4508-B0CA-844B87872D2D}" dt="2024-05-03T00:43:18.895" v="4149" actId="15"/>
          <ac:spMkLst>
            <pc:docMk/>
            <pc:sldMk cId="1608746992" sldId="323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071" v="52" actId="47"/>
        <pc:sldMkLst>
          <pc:docMk/>
          <pc:sldMk cId="1411374539" sldId="324"/>
        </pc:sldMkLst>
      </pc:sldChg>
      <pc:sldChg chg="modSp add mod">
        <pc:chgData name="Jefferson Passerini" userId="ec684a97d9b6a829" providerId="LiveId" clId="{3A972654-0C96-4508-B0CA-844B87872D2D}" dt="2024-05-03T00:43:24.071" v="4151" actId="15"/>
        <pc:sldMkLst>
          <pc:docMk/>
          <pc:sldMk cId="4097210194" sldId="324"/>
        </pc:sldMkLst>
        <pc:spChg chg="mod">
          <ac:chgData name="Jefferson Passerini" userId="ec684a97d9b6a829" providerId="LiveId" clId="{3A972654-0C96-4508-B0CA-844B87872D2D}" dt="2024-05-03T00:43:24.071" v="4151" actId="15"/>
          <ac:spMkLst>
            <pc:docMk/>
            <pc:sldMk cId="4097210194" sldId="324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336" v="53" actId="47"/>
        <pc:sldMkLst>
          <pc:docMk/>
          <pc:sldMk cId="2255778699" sldId="325"/>
        </pc:sldMkLst>
      </pc:sldChg>
      <pc:sldChg chg="modSp add mod">
        <pc:chgData name="Jefferson Passerini" userId="ec684a97d9b6a829" providerId="LiveId" clId="{3A972654-0C96-4508-B0CA-844B87872D2D}" dt="2024-05-03T00:43:29.803" v="4153" actId="15"/>
        <pc:sldMkLst>
          <pc:docMk/>
          <pc:sldMk cId="3517223976" sldId="325"/>
        </pc:sldMkLst>
        <pc:spChg chg="mod">
          <ac:chgData name="Jefferson Passerini" userId="ec684a97d9b6a829" providerId="LiveId" clId="{3A972654-0C96-4508-B0CA-844B87872D2D}" dt="2024-05-03T00:43:29.803" v="4153" actId="15"/>
          <ac:spMkLst>
            <pc:docMk/>
            <pc:sldMk cId="3517223976" sldId="32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3A972654-0C96-4508-B0CA-844B87872D2D}" dt="2024-05-03T00:39:38.315" v="4144" actId="20577"/>
        <pc:sldMkLst>
          <pc:docMk/>
          <pc:sldMk cId="2240899696" sldId="326"/>
        </pc:sldMkLst>
        <pc:spChg chg="mod">
          <ac:chgData name="Jefferson Passerini" userId="ec684a97d9b6a829" providerId="LiveId" clId="{3A972654-0C96-4508-B0CA-844B87872D2D}" dt="2024-05-03T00:39:38.315" v="4144" actId="20577"/>
          <ac:spMkLst>
            <pc:docMk/>
            <pc:sldMk cId="2240899696" sldId="326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571" v="54" actId="47"/>
        <pc:sldMkLst>
          <pc:docMk/>
          <pc:sldMk cId="3607872033" sldId="326"/>
        </pc:sldMkLst>
      </pc:sldChg>
      <pc:sldChg chg="del">
        <pc:chgData name="Jefferson Passerini" userId="ec684a97d9b6a829" providerId="LiveId" clId="{3A972654-0C96-4508-B0CA-844B87872D2D}" dt="2024-05-02T23:08:39.930" v="55" actId="47"/>
        <pc:sldMkLst>
          <pc:docMk/>
          <pc:sldMk cId="2301864585" sldId="327"/>
        </pc:sldMkLst>
      </pc:sldChg>
      <pc:sldChg chg="del">
        <pc:chgData name="Jefferson Passerini" userId="ec684a97d9b6a829" providerId="LiveId" clId="{3A972654-0C96-4508-B0CA-844B87872D2D}" dt="2024-05-02T23:08:40.305" v="56" actId="47"/>
        <pc:sldMkLst>
          <pc:docMk/>
          <pc:sldMk cId="1857515156" sldId="328"/>
        </pc:sldMkLst>
      </pc:sldChg>
      <pc:sldChg chg="del">
        <pc:chgData name="Jefferson Passerini" userId="ec684a97d9b6a829" providerId="LiveId" clId="{3A972654-0C96-4508-B0CA-844B87872D2D}" dt="2024-05-02T23:08:40.555" v="57" actId="47"/>
        <pc:sldMkLst>
          <pc:docMk/>
          <pc:sldMk cId="3880428863" sldId="329"/>
        </pc:sldMkLst>
      </pc:sldChg>
      <pc:sldChg chg="del">
        <pc:chgData name="Jefferson Passerini" userId="ec684a97d9b6a829" providerId="LiveId" clId="{3A972654-0C96-4508-B0CA-844B87872D2D}" dt="2024-05-02T23:08:40.883" v="58" actId="47"/>
        <pc:sldMkLst>
          <pc:docMk/>
          <pc:sldMk cId="4260683160" sldId="330"/>
        </pc:sldMkLst>
      </pc:sldChg>
    </pc:docChg>
  </pc:docChgLst>
  <pc:docChgLst>
    <pc:chgData name="Jefferson Passerini" userId="ec684a97d9b6a829" providerId="LiveId" clId="{6D4B5001-5DF0-4AF5-979B-4C3C5DA419DE}"/>
    <pc:docChg chg="undo custSel addSld delSld modSld sldOrd">
      <pc:chgData name="Jefferson Passerini" userId="ec684a97d9b6a829" providerId="LiveId" clId="{6D4B5001-5DF0-4AF5-979B-4C3C5DA419DE}" dt="2024-03-21T19:43:49.602" v="6723" actId="1076"/>
      <pc:docMkLst>
        <pc:docMk/>
      </pc:docMkLst>
      <pc:sldChg chg="addSp delSp modSp add del mod setBg">
        <pc:chgData name="Jefferson Passerini" userId="ec684a97d9b6a829" providerId="LiveId" clId="{6D4B5001-5DF0-4AF5-979B-4C3C5DA419DE}" dt="2024-03-21T11:40:00.518" v="86" actId="20577"/>
        <pc:sldMkLst>
          <pc:docMk/>
          <pc:sldMk cId="3568309152" sldId="256"/>
        </pc:sldMkLst>
        <pc:spChg chg="mod">
          <ac:chgData name="Jefferson Passerini" userId="ec684a97d9b6a829" providerId="LiveId" clId="{6D4B5001-5DF0-4AF5-979B-4C3C5DA419DE}" dt="2024-03-21T11:40:00.518" v="8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0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2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4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8:47.304" v="48" actId="26606"/>
          <ac:spMkLst>
            <pc:docMk/>
            <pc:sldMk cId="3568309152" sldId="256"/>
            <ac:spMk id="21" creationId="{06DA9DF9-31F7-4056-B42E-878CC92417B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3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4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29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0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4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5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6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39" creationId="{E91DC736-0EF8-4F87-9146-EBF1D2EE4D3D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0" creationId="{097CD68E-23E3-4007-8847-CD0944C4F7BE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4" creationId="{22A397E7-BF60-45B2-84C7-B074B76C37A7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5" creationId="{890DEF05-784E-4B61-89E4-04C4ECF4E5A0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8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9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0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4" creationId="{C6B158B5-50B5-4927-A367-7C9F3AFE5DCB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5" creationId="{B01367A3-F670-4BD9-9972-F7E97FC227ED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6" creationId="{38C3DB02-606C-40EC-8381-7A29A1ADFAE7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8" creationId="{D776D29F-0A2C-4F75-8582-7C7DFCBD11D5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9" creationId="{C4D41903-2C9D-4F9E-AA1F-6161F8A6FC01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60" creationId="{9E4574B5-C90E-412D-BAB0-B9F483290C67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2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3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4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8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9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3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4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8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9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3" creationId="{9B7AD9F6-8CE7-4299-8FC6-328F4DCD3FF9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4" creationId="{F49775AF-8896-43EE-92C6-83497D6DC56F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6" creationId="{9203DE33-2CD4-4CA8-9AF3-37C3B65133B0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7" creationId="{0AF57B88-1D4C-41FA-A761-EC1DD10C35CB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8" creationId="{D2548F45-5164-4ABB-8212-7F293FDED8D4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9" creationId="{5E81CCFB-7BEF-4186-86FB-D09450B4D02D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1" creationId="{657F69E0-C4B0-4BEC-A689-4F8D877F05D4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2" creationId="{9F6380B4-6A1C-481E-8408-B4E6C75B9B81}"/>
          </ac:spMkLst>
        </pc:spChg>
        <pc:spChg chg="add del">
          <ac:chgData name="Jefferson Passerini" userId="ec684a97d9b6a829" providerId="LiveId" clId="{6D4B5001-5DF0-4AF5-979B-4C3C5DA419DE}" dt="2024-03-21T11:39:53.909" v="80" actId="26606"/>
          <ac:spMkLst>
            <pc:docMk/>
            <pc:sldMk cId="3568309152" sldId="256"/>
            <ac:spMk id="94" creationId="{06DA9DF9-31F7-4056-B42E-878CC92417B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6" creationId="{6CCA5F87-1D1E-45CB-8D83-FC7EEFAD9935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7" creationId="{7CCFC2C6-6238-4A2F-93DE-2ADF74AF635E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8" creationId="{AF2F604E-43BE-4DC3-B983-E071523364F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9" creationId="{08C9B587-E65E-4B52-B37C-ABEBB6E87928}"/>
          </ac:spMkLst>
        </pc:spChg>
        <pc:picChg chg="add mod ord">
          <ac:chgData name="Jefferson Passerini" userId="ec684a97d9b6a829" providerId="LiveId" clId="{6D4B5001-5DF0-4AF5-979B-4C3C5DA419DE}" dt="2024-03-21T11:39:53.914" v="81" actId="26606"/>
          <ac:picMkLst>
            <pc:docMk/>
            <pc:sldMk cId="3568309152" sldId="256"/>
            <ac:picMk id="5" creationId="{EBE3FC52-5A76-24EA-1193-423900A04683}"/>
          </ac:picMkLst>
        </pc:picChg>
        <pc:picChg chg="del">
          <ac:chgData name="Jefferson Passerini" userId="ec684a97d9b6a829" providerId="LiveId" clId="{6D4B5001-5DF0-4AF5-979B-4C3C5DA419DE}" dt="2024-03-21T11:38:07.342" v="39" actId="478"/>
          <ac:picMkLst>
            <pc:docMk/>
            <pc:sldMk cId="3568309152" sldId="256"/>
            <ac:picMk id="9" creationId="{76CDCC1C-6B42-ABCD-AB39-FB8A3E1D97EC}"/>
          </ac:picMkLst>
        </pc:picChg>
        <pc:cxnChg chg="add del">
          <ac:chgData name="Jefferson Passerini" userId="ec684a97d9b6a829" providerId="LiveId" clId="{6D4B5001-5DF0-4AF5-979B-4C3C5DA419DE}" dt="2024-03-21T11:39:16.215" v="58" actId="26606"/>
          <ac:cxnSpMkLst>
            <pc:docMk/>
            <pc:sldMk cId="3568309152" sldId="256"/>
            <ac:cxnSpMk id="46" creationId="{C41BAEC7-F7B0-4224-8B18-8F74B7D87F0B}"/>
          </ac:cxnSpMkLst>
        </pc:cxnChg>
      </pc:sldChg>
      <pc:sldChg chg="del">
        <pc:chgData name="Jefferson Passerini" userId="ec684a97d9b6a829" providerId="LiveId" clId="{6D4B5001-5DF0-4AF5-979B-4C3C5DA419DE}" dt="2024-03-21T11:37:25.348" v="0" actId="47"/>
        <pc:sldMkLst>
          <pc:docMk/>
          <pc:sldMk cId="0" sldId="258"/>
        </pc:sldMkLst>
      </pc:sldChg>
      <pc:sldChg chg="del">
        <pc:chgData name="Jefferson Passerini" userId="ec684a97d9b6a829" providerId="LiveId" clId="{6D4B5001-5DF0-4AF5-979B-4C3C5DA419DE}" dt="2024-03-21T11:37:25.811" v="1" actId="47"/>
        <pc:sldMkLst>
          <pc:docMk/>
          <pc:sldMk cId="0" sldId="259"/>
        </pc:sldMkLst>
      </pc:sldChg>
      <pc:sldChg chg="modSp add del mod">
        <pc:chgData name="Jefferson Passerini" userId="ec684a97d9b6a829" providerId="LiveId" clId="{6D4B5001-5DF0-4AF5-979B-4C3C5DA419DE}" dt="2024-03-21T11:40:56.306" v="223" actId="20577"/>
        <pc:sldMkLst>
          <pc:docMk/>
          <pc:sldMk cId="1879529569" sldId="287"/>
        </pc:sldMkLst>
        <pc:spChg chg="mod">
          <ac:chgData name="Jefferson Passerini" userId="ec684a97d9b6a829" providerId="LiveId" clId="{6D4B5001-5DF0-4AF5-979B-4C3C5DA419DE}" dt="2024-03-21T11:40:56.306" v="22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6D4B5001-5DF0-4AF5-979B-4C3C5DA419DE}" dt="2024-03-21T11:37:45.822" v="37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6D4B5001-5DF0-4AF5-979B-4C3C5DA419DE}" dt="2024-03-21T11:37:26.211" v="2" actId="47"/>
        <pc:sldMkLst>
          <pc:docMk/>
          <pc:sldMk cId="2070466441" sldId="288"/>
        </pc:sldMkLst>
      </pc:sldChg>
      <pc:sldChg chg="modSp add mod">
        <pc:chgData name="Jefferson Passerini" userId="ec684a97d9b6a829" providerId="LiveId" clId="{6D4B5001-5DF0-4AF5-979B-4C3C5DA419DE}" dt="2024-03-21T11:44:13.471" v="863" actId="113"/>
        <pc:sldMkLst>
          <pc:docMk/>
          <pc:sldMk cId="3340361584" sldId="288"/>
        </pc:sldMkLst>
        <pc:spChg chg="mod">
          <ac:chgData name="Jefferson Passerini" userId="ec684a97d9b6a829" providerId="LiveId" clId="{6D4B5001-5DF0-4AF5-979B-4C3C5DA419DE}" dt="2024-03-21T11:44:13.471" v="863" actId="113"/>
          <ac:spMkLst>
            <pc:docMk/>
            <pc:sldMk cId="3340361584" sldId="28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6D4B5001-5DF0-4AF5-979B-4C3C5DA419DE}" dt="2024-03-21T11:49:29.267" v="1493" actId="14100"/>
        <pc:sldMkLst>
          <pc:docMk/>
          <pc:sldMk cId="3299808390" sldId="289"/>
        </pc:sldMkLst>
        <pc:spChg chg="mod">
          <ac:chgData name="Jefferson Passerini" userId="ec684a97d9b6a829" providerId="LiveId" clId="{6D4B5001-5DF0-4AF5-979B-4C3C5DA419DE}" dt="2024-03-21T11:49:29.267" v="1493" actId="14100"/>
          <ac:spMkLst>
            <pc:docMk/>
            <pc:sldMk cId="3299808390" sldId="289"/>
            <ac:spMk id="3" creationId="{212081E4-07F6-C689-2ACC-B6CADD634983}"/>
          </ac:spMkLst>
        </pc:spChg>
        <pc:picChg chg="add mod">
          <ac:chgData name="Jefferson Passerini" userId="ec684a97d9b6a829" providerId="LiveId" clId="{6D4B5001-5DF0-4AF5-979B-4C3C5DA419DE}" dt="2024-03-21T11:49:26.867" v="1492" actId="14100"/>
          <ac:picMkLst>
            <pc:docMk/>
            <pc:sldMk cId="3299808390" sldId="289"/>
            <ac:picMk id="5" creationId="{7710C351-853E-BB68-48B5-690647BFBC77}"/>
          </ac:picMkLst>
        </pc:picChg>
      </pc:sldChg>
      <pc:sldChg chg="del">
        <pc:chgData name="Jefferson Passerini" userId="ec684a97d9b6a829" providerId="LiveId" clId="{6D4B5001-5DF0-4AF5-979B-4C3C5DA419DE}" dt="2024-03-21T11:37:26.623" v="3" actId="47"/>
        <pc:sldMkLst>
          <pc:docMk/>
          <pc:sldMk cId="3987549188" sldId="289"/>
        </pc:sldMkLst>
      </pc:sldChg>
      <pc:sldChg chg="del">
        <pc:chgData name="Jefferson Passerini" userId="ec684a97d9b6a829" providerId="LiveId" clId="{6D4B5001-5DF0-4AF5-979B-4C3C5DA419DE}" dt="2024-03-21T11:37:27.001" v="4" actId="47"/>
        <pc:sldMkLst>
          <pc:docMk/>
          <pc:sldMk cId="2477435955" sldId="290"/>
        </pc:sldMkLst>
      </pc:sldChg>
      <pc:sldChg chg="addSp delSp modSp add mod">
        <pc:chgData name="Jefferson Passerini" userId="ec684a97d9b6a829" providerId="LiveId" clId="{6D4B5001-5DF0-4AF5-979B-4C3C5DA419DE}" dt="2024-03-21T12:20:11.744" v="1594" actId="20577"/>
        <pc:sldMkLst>
          <pc:docMk/>
          <pc:sldMk cId="3147987833" sldId="290"/>
        </pc:sldMkLst>
        <pc:spChg chg="del">
          <ac:chgData name="Jefferson Passerini" userId="ec684a97d9b6a829" providerId="LiveId" clId="{6D4B5001-5DF0-4AF5-979B-4C3C5DA419DE}" dt="2024-03-21T12:15:46.186" v="1495" actId="478"/>
          <ac:spMkLst>
            <pc:docMk/>
            <pc:sldMk cId="3147987833" sldId="290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2:15:53.673" v="1496" actId="478"/>
          <ac:spMkLst>
            <pc:docMk/>
            <pc:sldMk cId="3147987833" sldId="290"/>
            <ac:spMk id="5" creationId="{BEC1E604-0A34-6E51-8B7B-79C6E89DE3A8}"/>
          </ac:spMkLst>
        </pc:spChg>
        <pc:spChg chg="add mod">
          <ac:chgData name="Jefferson Passerini" userId="ec684a97d9b6a829" providerId="LiveId" clId="{6D4B5001-5DF0-4AF5-979B-4C3C5DA419DE}" dt="2024-03-21T12:16:34.126" v="1528" actId="14100"/>
          <ac:spMkLst>
            <pc:docMk/>
            <pc:sldMk cId="3147987833" sldId="290"/>
            <ac:spMk id="6" creationId="{16D88F2F-6F25-EFA5-6552-3D1FB9E76C1E}"/>
          </ac:spMkLst>
        </pc:spChg>
        <pc:spChg chg="add mod">
          <ac:chgData name="Jefferson Passerini" userId="ec684a97d9b6a829" providerId="LiveId" clId="{6D4B5001-5DF0-4AF5-979B-4C3C5DA419DE}" dt="2024-03-21T12:20:00.776" v="1578" actId="1076"/>
          <ac:spMkLst>
            <pc:docMk/>
            <pc:sldMk cId="3147987833" sldId="290"/>
            <ac:spMk id="15" creationId="{649F61C5-08A9-AF3D-1EA7-43548EF3F689}"/>
          </ac:spMkLst>
        </pc:spChg>
        <pc:spChg chg="add mod">
          <ac:chgData name="Jefferson Passerini" userId="ec684a97d9b6a829" providerId="LiveId" clId="{6D4B5001-5DF0-4AF5-979B-4C3C5DA419DE}" dt="2024-03-21T12:20:11.744" v="1594" actId="20577"/>
          <ac:spMkLst>
            <pc:docMk/>
            <pc:sldMk cId="3147987833" sldId="290"/>
            <ac:spMk id="16" creationId="{A8B06D72-E57C-D6F3-7B81-4403CED3F6F7}"/>
          </ac:spMkLst>
        </pc:spChg>
        <pc:picChg chg="add mod ord">
          <ac:chgData name="Jefferson Passerini" userId="ec684a97d9b6a829" providerId="LiveId" clId="{6D4B5001-5DF0-4AF5-979B-4C3C5DA419DE}" dt="2024-03-21T12:19:19.996" v="1557" actId="14100"/>
          <ac:picMkLst>
            <pc:docMk/>
            <pc:sldMk cId="3147987833" sldId="290"/>
            <ac:picMk id="8" creationId="{D22B5EB8-3BF0-6679-8394-CF0957B442D9}"/>
          </ac:picMkLst>
        </pc:picChg>
        <pc:picChg chg="add mod ord">
          <ac:chgData name="Jefferson Passerini" userId="ec684a97d9b6a829" providerId="LiveId" clId="{6D4B5001-5DF0-4AF5-979B-4C3C5DA419DE}" dt="2024-03-21T12:19:41.386" v="1565" actId="1076"/>
          <ac:picMkLst>
            <pc:docMk/>
            <pc:sldMk cId="3147987833" sldId="290"/>
            <ac:picMk id="10" creationId="{99D5C7E3-058C-EE96-79A0-DB19196B59FD}"/>
          </ac:picMkLst>
        </pc:picChg>
        <pc:picChg chg="add mod">
          <ac:chgData name="Jefferson Passerini" userId="ec684a97d9b6a829" providerId="LiveId" clId="{6D4B5001-5DF0-4AF5-979B-4C3C5DA419DE}" dt="2024-03-21T12:19:31.387" v="1562" actId="1076"/>
          <ac:picMkLst>
            <pc:docMk/>
            <pc:sldMk cId="3147987833" sldId="290"/>
            <ac:picMk id="12" creationId="{C1CF6F6F-069C-A958-3B10-F667870F5710}"/>
          </ac:picMkLst>
        </pc:picChg>
        <pc:picChg chg="add mod">
          <ac:chgData name="Jefferson Passerini" userId="ec684a97d9b6a829" providerId="LiveId" clId="{6D4B5001-5DF0-4AF5-979B-4C3C5DA419DE}" dt="2024-03-21T12:19:33.970" v="1563" actId="1076"/>
          <ac:picMkLst>
            <pc:docMk/>
            <pc:sldMk cId="3147987833" sldId="290"/>
            <ac:picMk id="14" creationId="{CB6C5BE9-1B5A-322B-E534-07CD094125AE}"/>
          </ac:picMkLst>
        </pc:picChg>
      </pc:sldChg>
      <pc:sldChg chg="addSp delSp modSp add mod">
        <pc:chgData name="Jefferson Passerini" userId="ec684a97d9b6a829" providerId="LiveId" clId="{6D4B5001-5DF0-4AF5-979B-4C3C5DA419DE}" dt="2024-03-21T12:48:12.399" v="2166" actId="1076"/>
        <pc:sldMkLst>
          <pc:docMk/>
          <pc:sldMk cId="1814237130" sldId="291"/>
        </pc:sldMkLst>
        <pc:spChg chg="del mod">
          <ac:chgData name="Jefferson Passerini" userId="ec684a97d9b6a829" providerId="LiveId" clId="{6D4B5001-5DF0-4AF5-979B-4C3C5DA419DE}" dt="2024-03-21T12:42:37.855" v="1717" actId="478"/>
          <ac:spMkLst>
            <pc:docMk/>
            <pc:sldMk cId="1814237130" sldId="291"/>
            <ac:spMk id="3" creationId="{212081E4-07F6-C689-2ACC-B6CADD634983}"/>
          </ac:spMkLst>
        </pc:spChg>
        <pc:spChg chg="add mod">
          <ac:chgData name="Jefferson Passerini" userId="ec684a97d9b6a829" providerId="LiveId" clId="{6D4B5001-5DF0-4AF5-979B-4C3C5DA419DE}" dt="2024-03-21T12:42:12.548" v="1709" actId="1582"/>
          <ac:spMkLst>
            <pc:docMk/>
            <pc:sldMk cId="1814237130" sldId="29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2:42:39.948" v="1718" actId="478"/>
          <ac:spMkLst>
            <pc:docMk/>
            <pc:sldMk cId="1814237130" sldId="291"/>
            <ac:spMk id="8" creationId="{D5DFCD87-8A93-AEE0-311D-7D1F855BED79}"/>
          </ac:spMkLst>
        </pc:spChg>
        <pc:spChg chg="add mod">
          <ac:chgData name="Jefferson Passerini" userId="ec684a97d9b6a829" providerId="LiveId" clId="{6D4B5001-5DF0-4AF5-979B-4C3C5DA419DE}" dt="2024-03-21T12:48:12.399" v="2166" actId="1076"/>
          <ac:spMkLst>
            <pc:docMk/>
            <pc:sldMk cId="1814237130" sldId="291"/>
            <ac:spMk id="9" creationId="{424D2663-9C24-2649-D000-AF5E674A83FD}"/>
          </ac:spMkLst>
        </pc:spChg>
        <pc:picChg chg="add mod">
          <ac:chgData name="Jefferson Passerini" userId="ec684a97d9b6a829" providerId="LiveId" clId="{6D4B5001-5DF0-4AF5-979B-4C3C5DA419DE}" dt="2024-03-21T12:41:54.614" v="1705" actId="1076"/>
          <ac:picMkLst>
            <pc:docMk/>
            <pc:sldMk cId="1814237130" sldId="291"/>
            <ac:picMk id="2" creationId="{65F36C1C-B845-6352-F7D5-6C1FF27823FB}"/>
          </ac:picMkLst>
        </pc:picChg>
        <pc:picChg chg="add mod">
          <ac:chgData name="Jefferson Passerini" userId="ec684a97d9b6a829" providerId="LiveId" clId="{6D4B5001-5DF0-4AF5-979B-4C3C5DA419DE}" dt="2024-03-21T12:42:34.173" v="1716" actId="1076"/>
          <ac:picMkLst>
            <pc:docMk/>
            <pc:sldMk cId="1814237130" sldId="291"/>
            <ac:picMk id="6" creationId="{3419A2AA-E7B7-5FE7-9223-7573D84FA8A1}"/>
          </ac:picMkLst>
        </pc:picChg>
      </pc:sldChg>
      <pc:sldChg chg="del">
        <pc:chgData name="Jefferson Passerini" userId="ec684a97d9b6a829" providerId="LiveId" clId="{6D4B5001-5DF0-4AF5-979B-4C3C5DA419DE}" dt="2024-03-21T11:37:27.378" v="5" actId="47"/>
        <pc:sldMkLst>
          <pc:docMk/>
          <pc:sldMk cId="3794449016" sldId="291"/>
        </pc:sldMkLst>
      </pc:sldChg>
      <pc:sldChg chg="del">
        <pc:chgData name="Jefferson Passerini" userId="ec684a97d9b6a829" providerId="LiveId" clId="{6D4B5001-5DF0-4AF5-979B-4C3C5DA419DE}" dt="2024-03-21T11:37:27.707" v="6" actId="47"/>
        <pc:sldMkLst>
          <pc:docMk/>
          <pc:sldMk cId="847967608" sldId="292"/>
        </pc:sldMkLst>
      </pc:sldChg>
      <pc:sldChg chg="addSp delSp modSp add mod">
        <pc:chgData name="Jefferson Passerini" userId="ec684a97d9b6a829" providerId="LiveId" clId="{6D4B5001-5DF0-4AF5-979B-4C3C5DA419DE}" dt="2024-03-21T12:21:22.835" v="1633" actId="20577"/>
        <pc:sldMkLst>
          <pc:docMk/>
          <pc:sldMk cId="3227021232" sldId="292"/>
        </pc:sldMkLst>
        <pc:spChg chg="del mod">
          <ac:chgData name="Jefferson Passerini" userId="ec684a97d9b6a829" providerId="LiveId" clId="{6D4B5001-5DF0-4AF5-979B-4C3C5DA419DE}" dt="2024-03-21T12:21:21.588" v="1632" actId="478"/>
          <ac:spMkLst>
            <pc:docMk/>
            <pc:sldMk cId="3227021232" sldId="292"/>
            <ac:spMk id="15" creationId="{649F61C5-08A9-AF3D-1EA7-43548EF3F689}"/>
          </ac:spMkLst>
        </pc:spChg>
        <pc:spChg chg="mod">
          <ac:chgData name="Jefferson Passerini" userId="ec684a97d9b6a829" providerId="LiveId" clId="{6D4B5001-5DF0-4AF5-979B-4C3C5DA419DE}" dt="2024-03-21T12:21:22.835" v="1633" actId="20577"/>
          <ac:spMkLst>
            <pc:docMk/>
            <pc:sldMk cId="3227021232" sldId="292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20:40.119" v="1601" actId="1076"/>
          <ac:picMkLst>
            <pc:docMk/>
            <pc:sldMk cId="3227021232" sldId="292"/>
            <ac:picMk id="3" creationId="{F8539594-F522-9BAE-374A-ACD1323EFDE3}"/>
          </ac:picMkLst>
        </pc:picChg>
        <pc:picChg chg="add mod">
          <ac:chgData name="Jefferson Passerini" userId="ec684a97d9b6a829" providerId="LiveId" clId="{6D4B5001-5DF0-4AF5-979B-4C3C5DA419DE}" dt="2024-03-21T12:21:05.781" v="1606" actId="1076"/>
          <ac:picMkLst>
            <pc:docMk/>
            <pc:sldMk cId="3227021232" sldId="292"/>
            <ac:picMk id="7" creationId="{1E54FCA9-A7CF-1671-6127-1F194742F5DA}"/>
          </ac:picMkLst>
        </pc:picChg>
        <pc:picChg chg="mod">
          <ac:chgData name="Jefferson Passerini" userId="ec684a97d9b6a829" providerId="LiveId" clId="{6D4B5001-5DF0-4AF5-979B-4C3C5DA419DE}" dt="2024-03-21T12:20:42.990" v="1602" actId="1076"/>
          <ac:picMkLst>
            <pc:docMk/>
            <pc:sldMk cId="3227021232" sldId="292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20:34.198" v="1598" actId="478"/>
          <ac:picMkLst>
            <pc:docMk/>
            <pc:sldMk cId="3227021232" sldId="292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20:32.062" v="1596" actId="478"/>
          <ac:picMkLst>
            <pc:docMk/>
            <pc:sldMk cId="3227021232" sldId="292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20:33.438" v="1597" actId="478"/>
          <ac:picMkLst>
            <pc:docMk/>
            <pc:sldMk cId="3227021232" sldId="292"/>
            <ac:picMk id="14" creationId="{CB6C5BE9-1B5A-322B-E534-07CD094125AE}"/>
          </ac:picMkLst>
        </pc:picChg>
      </pc:sldChg>
      <pc:sldChg chg="del">
        <pc:chgData name="Jefferson Passerini" userId="ec684a97d9b6a829" providerId="LiveId" clId="{6D4B5001-5DF0-4AF5-979B-4C3C5DA419DE}" dt="2024-03-21T11:37:28.051" v="7" actId="47"/>
        <pc:sldMkLst>
          <pc:docMk/>
          <pc:sldMk cId="344186368" sldId="293"/>
        </pc:sldMkLst>
      </pc:sldChg>
      <pc:sldChg chg="addSp delSp modSp add mod ord">
        <pc:chgData name="Jefferson Passerini" userId="ec684a97d9b6a829" providerId="LiveId" clId="{6D4B5001-5DF0-4AF5-979B-4C3C5DA419DE}" dt="2024-03-21T12:31:57.812" v="1668" actId="1076"/>
        <pc:sldMkLst>
          <pc:docMk/>
          <pc:sldMk cId="2577409923" sldId="293"/>
        </pc:sldMkLst>
        <pc:spChg chg="mod">
          <ac:chgData name="Jefferson Passerini" userId="ec684a97d9b6a829" providerId="LiveId" clId="{6D4B5001-5DF0-4AF5-979B-4C3C5DA419DE}" dt="2024-03-21T12:22:35.343" v="1651" actId="20577"/>
          <ac:spMkLst>
            <pc:docMk/>
            <pc:sldMk cId="2577409923" sldId="293"/>
            <ac:spMk id="6" creationId="{16D88F2F-6F25-EFA5-6552-3D1FB9E76C1E}"/>
          </ac:spMkLst>
        </pc:spChg>
        <pc:spChg chg="mod ord">
          <ac:chgData name="Jefferson Passerini" userId="ec684a97d9b6a829" providerId="LiveId" clId="{6D4B5001-5DF0-4AF5-979B-4C3C5DA419DE}" dt="2024-03-21T12:31:21.463" v="1665" actId="1076"/>
          <ac:spMkLst>
            <pc:docMk/>
            <pc:sldMk cId="2577409923" sldId="293"/>
            <ac:spMk id="15" creationId="{649F61C5-08A9-AF3D-1EA7-43548EF3F689}"/>
          </ac:spMkLst>
        </pc:spChg>
        <pc:spChg chg="del">
          <ac:chgData name="Jefferson Passerini" userId="ec684a97d9b6a829" providerId="LiveId" clId="{6D4B5001-5DF0-4AF5-979B-4C3C5DA419DE}" dt="2024-03-21T12:30:50.680" v="1654" actId="478"/>
          <ac:spMkLst>
            <pc:docMk/>
            <pc:sldMk cId="2577409923" sldId="293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1:03.207" v="1658" actId="1076"/>
          <ac:picMkLst>
            <pc:docMk/>
            <pc:sldMk cId="2577409923" sldId="293"/>
            <ac:picMk id="3" creationId="{7DCEC506-7849-6BBC-5A06-EFC47D37CF63}"/>
          </ac:picMkLst>
        </pc:picChg>
        <pc:picChg chg="add mod">
          <ac:chgData name="Jefferson Passerini" userId="ec684a97d9b6a829" providerId="LiveId" clId="{6D4B5001-5DF0-4AF5-979B-4C3C5DA419DE}" dt="2024-03-21T12:31:57.812" v="1668" actId="1076"/>
          <ac:picMkLst>
            <pc:docMk/>
            <pc:sldMk cId="2577409923" sldId="293"/>
            <ac:picMk id="7" creationId="{E4099BB7-17F8-4754-B8F9-53196297DB83}"/>
          </ac:picMkLst>
        </pc:picChg>
        <pc:picChg chg="del">
          <ac:chgData name="Jefferson Passerini" userId="ec684a97d9b6a829" providerId="LiveId" clId="{6D4B5001-5DF0-4AF5-979B-4C3C5DA419DE}" dt="2024-03-21T12:31:24.166" v="1666" actId="478"/>
          <ac:picMkLst>
            <pc:docMk/>
            <pc:sldMk cId="2577409923" sldId="293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31:05.087" v="1659" actId="478"/>
          <ac:picMkLst>
            <pc:docMk/>
            <pc:sldMk cId="2577409923" sldId="293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30:47.840" v="1652" actId="478"/>
          <ac:picMkLst>
            <pc:docMk/>
            <pc:sldMk cId="2577409923" sldId="293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30:48.801" v="1653" actId="478"/>
          <ac:picMkLst>
            <pc:docMk/>
            <pc:sldMk cId="2577409923" sldId="293"/>
            <ac:picMk id="14" creationId="{CB6C5BE9-1B5A-322B-E534-07CD094125AE}"/>
          </ac:picMkLst>
        </pc:picChg>
      </pc:sldChg>
      <pc:sldChg chg="addSp delSp modSp add mod ord">
        <pc:chgData name="Jefferson Passerini" userId="ec684a97d9b6a829" providerId="LiveId" clId="{6D4B5001-5DF0-4AF5-979B-4C3C5DA419DE}" dt="2024-03-21T12:40:39.636" v="1697" actId="1076"/>
        <pc:sldMkLst>
          <pc:docMk/>
          <pc:sldMk cId="131478967" sldId="294"/>
        </pc:sldMkLst>
        <pc:spChg chg="mod">
          <ac:chgData name="Jefferson Passerini" userId="ec684a97d9b6a829" providerId="LiveId" clId="{6D4B5001-5DF0-4AF5-979B-4C3C5DA419DE}" dt="2024-03-21T12:22:27.720" v="1645" actId="20577"/>
          <ac:spMkLst>
            <pc:docMk/>
            <pc:sldMk cId="131478967" sldId="294"/>
            <ac:spMk id="6" creationId="{16D88F2F-6F25-EFA5-6552-3D1FB9E76C1E}"/>
          </ac:spMkLst>
        </pc:spChg>
        <pc:spChg chg="mod">
          <ac:chgData name="Jefferson Passerini" userId="ec684a97d9b6a829" providerId="LiveId" clId="{6D4B5001-5DF0-4AF5-979B-4C3C5DA419DE}" dt="2024-03-21T12:40:21.469" v="1695" actId="1076"/>
          <ac:spMkLst>
            <pc:docMk/>
            <pc:sldMk cId="131478967" sldId="294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9:51.474" v="1691"/>
          <ac:picMkLst>
            <pc:docMk/>
            <pc:sldMk cId="131478967" sldId="294"/>
            <ac:picMk id="2" creationId="{6E92311B-DAD9-439C-E1C1-72E6B1032A56}"/>
          </ac:picMkLst>
        </pc:picChg>
        <pc:picChg chg="del">
          <ac:chgData name="Jefferson Passerini" userId="ec684a97d9b6a829" providerId="LiveId" clId="{6D4B5001-5DF0-4AF5-979B-4C3C5DA419DE}" dt="2024-03-21T12:39:45.119" v="1688" actId="478"/>
          <ac:picMkLst>
            <pc:docMk/>
            <pc:sldMk cId="131478967" sldId="294"/>
            <ac:picMk id="3" creationId="{F8539594-F522-9BAE-374A-ACD1323EFDE3}"/>
          </ac:picMkLst>
        </pc:picChg>
        <pc:picChg chg="del">
          <ac:chgData name="Jefferson Passerini" userId="ec684a97d9b6a829" providerId="LiveId" clId="{6D4B5001-5DF0-4AF5-979B-4C3C5DA419DE}" dt="2024-03-21T12:39:45.782" v="1689" actId="478"/>
          <ac:picMkLst>
            <pc:docMk/>
            <pc:sldMk cId="131478967" sldId="294"/>
            <ac:picMk id="7" creationId="{1E54FCA9-A7CF-1671-6127-1F194742F5DA}"/>
          </ac:picMkLst>
        </pc:picChg>
        <pc:picChg chg="del">
          <ac:chgData name="Jefferson Passerini" userId="ec684a97d9b6a829" providerId="LiveId" clId="{6D4B5001-5DF0-4AF5-979B-4C3C5DA419DE}" dt="2024-03-21T12:39:46.511" v="1690" actId="478"/>
          <ac:picMkLst>
            <pc:docMk/>
            <pc:sldMk cId="131478967" sldId="294"/>
            <ac:picMk id="8" creationId="{D22B5EB8-3BF0-6679-8394-CF0957B442D9}"/>
          </ac:picMkLst>
        </pc:picChg>
        <pc:picChg chg="add mod">
          <ac:chgData name="Jefferson Passerini" userId="ec684a97d9b6a829" providerId="LiveId" clId="{6D4B5001-5DF0-4AF5-979B-4C3C5DA419DE}" dt="2024-03-21T12:40:16.141" v="1693" actId="1076"/>
          <ac:picMkLst>
            <pc:docMk/>
            <pc:sldMk cId="131478967" sldId="294"/>
            <ac:picMk id="9" creationId="{8E79E2AF-1C05-CA8D-4935-F0CE140B5579}"/>
          </ac:picMkLst>
        </pc:picChg>
        <pc:picChg chg="add mod">
          <ac:chgData name="Jefferson Passerini" userId="ec684a97d9b6a829" providerId="LiveId" clId="{6D4B5001-5DF0-4AF5-979B-4C3C5DA419DE}" dt="2024-03-21T12:40:39.636" v="1697" actId="1076"/>
          <ac:picMkLst>
            <pc:docMk/>
            <pc:sldMk cId="131478967" sldId="294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28.442" v="8" actId="47"/>
        <pc:sldMkLst>
          <pc:docMk/>
          <pc:sldMk cId="2994317039" sldId="294"/>
        </pc:sldMkLst>
      </pc:sldChg>
      <pc:sldChg chg="del">
        <pc:chgData name="Jefferson Passerini" userId="ec684a97d9b6a829" providerId="LiveId" clId="{6D4B5001-5DF0-4AF5-979B-4C3C5DA419DE}" dt="2024-03-21T11:37:28.785" v="9" actId="47"/>
        <pc:sldMkLst>
          <pc:docMk/>
          <pc:sldMk cId="867337325" sldId="295"/>
        </pc:sldMkLst>
      </pc:sldChg>
      <pc:sldChg chg="addSp delSp modSp add mod">
        <pc:chgData name="Jefferson Passerini" userId="ec684a97d9b6a829" providerId="LiveId" clId="{6D4B5001-5DF0-4AF5-979B-4C3C5DA419DE}" dt="2024-03-21T12:39:31.095" v="1687" actId="1076"/>
        <pc:sldMkLst>
          <pc:docMk/>
          <pc:sldMk cId="2372568176" sldId="295"/>
        </pc:sldMkLst>
        <pc:spChg chg="mod">
          <ac:chgData name="Jefferson Passerini" userId="ec684a97d9b6a829" providerId="LiveId" clId="{6D4B5001-5DF0-4AF5-979B-4C3C5DA419DE}" dt="2024-03-21T12:32:09.260" v="1676" actId="14100"/>
          <ac:spMkLst>
            <pc:docMk/>
            <pc:sldMk cId="2372568176" sldId="295"/>
            <ac:spMk id="15" creationId="{649F61C5-08A9-AF3D-1EA7-43548EF3F689}"/>
          </ac:spMkLst>
        </pc:spChg>
        <pc:picChg chg="del">
          <ac:chgData name="Jefferson Passerini" userId="ec684a97d9b6a829" providerId="LiveId" clId="{6D4B5001-5DF0-4AF5-979B-4C3C5DA419DE}" dt="2024-03-21T12:32:10.643" v="1677" actId="478"/>
          <ac:picMkLst>
            <pc:docMk/>
            <pc:sldMk cId="2372568176" sldId="295"/>
            <ac:picMk id="3" creationId="{7DCEC506-7849-6BBC-5A06-EFC47D37CF63}"/>
          </ac:picMkLst>
        </pc:picChg>
        <pc:picChg chg="add mod ord">
          <ac:chgData name="Jefferson Passerini" userId="ec684a97d9b6a829" providerId="LiveId" clId="{6D4B5001-5DF0-4AF5-979B-4C3C5DA419DE}" dt="2024-03-21T12:38:55.077" v="1682" actId="167"/>
          <ac:picMkLst>
            <pc:docMk/>
            <pc:sldMk cId="2372568176" sldId="295"/>
            <ac:picMk id="5" creationId="{0FFD2566-5A6F-0CCD-0420-21A090E6748C}"/>
          </ac:picMkLst>
        </pc:picChg>
        <pc:picChg chg="add mod">
          <ac:chgData name="Jefferson Passerini" userId="ec684a97d9b6a829" providerId="LiveId" clId="{6D4B5001-5DF0-4AF5-979B-4C3C5DA419DE}" dt="2024-03-21T12:39:31.095" v="1687" actId="1076"/>
          <ac:picMkLst>
            <pc:docMk/>
            <pc:sldMk cId="2372568176" sldId="295"/>
            <ac:picMk id="9" creationId="{FC4646C5-DC82-FD56-DF6A-20C271C439A3}"/>
          </ac:picMkLst>
        </pc:picChg>
      </pc:sldChg>
      <pc:sldChg chg="del">
        <pc:chgData name="Jefferson Passerini" userId="ec684a97d9b6a829" providerId="LiveId" clId="{6D4B5001-5DF0-4AF5-979B-4C3C5DA419DE}" dt="2024-03-21T11:37:29.164" v="10" actId="47"/>
        <pc:sldMkLst>
          <pc:docMk/>
          <pc:sldMk cId="968053635" sldId="296"/>
        </pc:sldMkLst>
      </pc:sldChg>
      <pc:sldChg chg="addSp delSp modSp add mod ord">
        <pc:chgData name="Jefferson Passerini" userId="ec684a97d9b6a829" providerId="LiveId" clId="{6D4B5001-5DF0-4AF5-979B-4C3C5DA419DE}" dt="2024-03-21T13:07:44.430" v="2554" actId="1076"/>
        <pc:sldMkLst>
          <pc:docMk/>
          <pc:sldMk cId="1899868702" sldId="296"/>
        </pc:sldMkLst>
        <pc:spChg chg="del mod">
          <ac:chgData name="Jefferson Passerini" userId="ec684a97d9b6a829" providerId="LiveId" clId="{6D4B5001-5DF0-4AF5-979B-4C3C5DA419DE}" dt="2024-03-21T13:03:58.615" v="2180" actId="478"/>
          <ac:spMkLst>
            <pc:docMk/>
            <pc:sldMk cId="1899868702" sldId="296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3:05:38.198" v="2183" actId="478"/>
          <ac:spMkLst>
            <pc:docMk/>
            <pc:sldMk cId="1899868702" sldId="296"/>
            <ac:spMk id="7" creationId="{04800871-9CF5-7382-E404-B75777D0FA6C}"/>
          </ac:spMkLst>
        </pc:spChg>
        <pc:spChg chg="add mod">
          <ac:chgData name="Jefferson Passerini" userId="ec684a97d9b6a829" providerId="LiveId" clId="{6D4B5001-5DF0-4AF5-979B-4C3C5DA419DE}" dt="2024-03-21T13:07:44.430" v="2554" actId="1076"/>
          <ac:spMkLst>
            <pc:docMk/>
            <pc:sldMk cId="1899868702" sldId="296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07:41.358" v="2553" actId="1076"/>
          <ac:picMkLst>
            <pc:docMk/>
            <pc:sldMk cId="1899868702" sldId="296"/>
            <ac:picMk id="5" creationId="{869F467B-87A8-BA8A-CD72-BEACBC8697C5}"/>
          </ac:picMkLst>
        </pc:picChg>
      </pc:sldChg>
      <pc:sldChg chg="add">
        <pc:chgData name="Jefferson Passerini" userId="ec684a97d9b6a829" providerId="LiveId" clId="{6D4B5001-5DF0-4AF5-979B-4C3C5DA419DE}" dt="2024-03-21T12:41:30.605" v="1699" actId="2890"/>
        <pc:sldMkLst>
          <pc:docMk/>
          <pc:sldMk cId="1572291123" sldId="297"/>
        </pc:sldMkLst>
      </pc:sldChg>
      <pc:sldChg chg="del">
        <pc:chgData name="Jefferson Passerini" userId="ec684a97d9b6a829" providerId="LiveId" clId="{6D4B5001-5DF0-4AF5-979B-4C3C5DA419DE}" dt="2024-03-21T11:37:29.996" v="12" actId="47"/>
        <pc:sldMkLst>
          <pc:docMk/>
          <pc:sldMk cId="2178763926" sldId="297"/>
        </pc:sldMkLst>
      </pc:sldChg>
      <pc:sldChg chg="del">
        <pc:chgData name="Jefferson Passerini" userId="ec684a97d9b6a829" providerId="LiveId" clId="{6D4B5001-5DF0-4AF5-979B-4C3C5DA419DE}" dt="2024-03-21T11:37:30.791" v="14" actId="47"/>
        <pc:sldMkLst>
          <pc:docMk/>
          <pc:sldMk cId="516213243" sldId="298"/>
        </pc:sldMkLst>
      </pc:sldChg>
      <pc:sldChg chg="addSp modSp add mod">
        <pc:chgData name="Jefferson Passerini" userId="ec684a97d9b6a829" providerId="LiveId" clId="{6D4B5001-5DF0-4AF5-979B-4C3C5DA419DE}" dt="2024-03-21T13:17:17.890" v="3849" actId="20577"/>
        <pc:sldMkLst>
          <pc:docMk/>
          <pc:sldMk cId="2360396059" sldId="298"/>
        </pc:sldMkLst>
        <pc:spChg chg="add mod">
          <ac:chgData name="Jefferson Passerini" userId="ec684a97d9b6a829" providerId="LiveId" clId="{6D4B5001-5DF0-4AF5-979B-4C3C5DA419DE}" dt="2024-03-21T13:14:36.117" v="3364" actId="1038"/>
          <ac:spMkLst>
            <pc:docMk/>
            <pc:sldMk cId="2360396059" sldId="298"/>
            <ac:spMk id="3" creationId="{1C0A0BDD-1598-D12F-613E-8496FB06A034}"/>
          </ac:spMkLst>
        </pc:spChg>
        <pc:spChg chg="mod">
          <ac:chgData name="Jefferson Passerini" userId="ec684a97d9b6a829" providerId="LiveId" clId="{6D4B5001-5DF0-4AF5-979B-4C3C5DA419DE}" dt="2024-03-21T13:17:17.890" v="3849" actId="20577"/>
          <ac:spMkLst>
            <pc:docMk/>
            <pc:sldMk cId="2360396059" sldId="298"/>
            <ac:spMk id="9" creationId="{424D2663-9C24-2649-D000-AF5E674A83FD}"/>
          </ac:spMkLst>
        </pc:spChg>
      </pc:sldChg>
      <pc:sldChg chg="del">
        <pc:chgData name="Jefferson Passerini" userId="ec684a97d9b6a829" providerId="LiveId" clId="{6D4B5001-5DF0-4AF5-979B-4C3C5DA419DE}" dt="2024-03-21T11:37:31.175" v="15" actId="47"/>
        <pc:sldMkLst>
          <pc:docMk/>
          <pc:sldMk cId="366383653" sldId="299"/>
        </pc:sldMkLst>
      </pc:sldChg>
      <pc:sldChg chg="modSp add mod">
        <pc:chgData name="Jefferson Passerini" userId="ec684a97d9b6a829" providerId="LiveId" clId="{6D4B5001-5DF0-4AF5-979B-4C3C5DA419DE}" dt="2024-03-21T13:10:11.726" v="2874" actId="115"/>
        <pc:sldMkLst>
          <pc:docMk/>
          <pc:sldMk cId="3438409202" sldId="299"/>
        </pc:sldMkLst>
        <pc:spChg chg="mod">
          <ac:chgData name="Jefferson Passerini" userId="ec684a97d9b6a829" providerId="LiveId" clId="{6D4B5001-5DF0-4AF5-979B-4C3C5DA419DE}" dt="2024-03-21T13:10:11.726" v="2874" actId="115"/>
          <ac:spMkLst>
            <pc:docMk/>
            <pc:sldMk cId="3438409202" sldId="299"/>
            <ac:spMk id="8" creationId="{77413390-C6A1-1D0D-30E4-F8D14CFC7C67}"/>
          </ac:spMkLst>
        </pc:spChg>
      </pc:sldChg>
      <pc:sldChg chg="del">
        <pc:chgData name="Jefferson Passerini" userId="ec684a97d9b6a829" providerId="LiveId" clId="{6D4B5001-5DF0-4AF5-979B-4C3C5DA419DE}" dt="2024-03-21T11:37:32.152" v="17" actId="47"/>
        <pc:sldMkLst>
          <pc:docMk/>
          <pc:sldMk cId="898974622" sldId="300"/>
        </pc:sldMkLst>
      </pc:sldChg>
      <pc:sldChg chg="addSp modSp add mod">
        <pc:chgData name="Jefferson Passerini" userId="ec684a97d9b6a829" providerId="LiveId" clId="{6D4B5001-5DF0-4AF5-979B-4C3C5DA419DE}" dt="2024-03-21T13:47:52.459" v="5051"/>
        <pc:sldMkLst>
          <pc:docMk/>
          <pc:sldMk cId="2921745109" sldId="300"/>
        </pc:sldMkLst>
        <pc:spChg chg="mod">
          <ac:chgData name="Jefferson Passerini" userId="ec684a97d9b6a829" providerId="LiveId" clId="{6D4B5001-5DF0-4AF5-979B-4C3C5DA419DE}" dt="2024-03-21T13:13:24.370" v="3259" actId="113"/>
          <ac:spMkLst>
            <pc:docMk/>
            <pc:sldMk cId="2921745109" sldId="300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47:52.459" v="5051"/>
          <ac:picMkLst>
            <pc:docMk/>
            <pc:sldMk cId="2921745109" sldId="300"/>
            <ac:picMk id="2" creationId="{672E81B8-4C63-C9E2-4A60-C1D36AC98015}"/>
          </ac:picMkLst>
        </pc:picChg>
      </pc:sldChg>
      <pc:sldChg chg="addSp delSp modSp add mod">
        <pc:chgData name="Jefferson Passerini" userId="ec684a97d9b6a829" providerId="LiveId" clId="{6D4B5001-5DF0-4AF5-979B-4C3C5DA419DE}" dt="2024-03-21T13:42:56.443" v="4487" actId="20577"/>
        <pc:sldMkLst>
          <pc:docMk/>
          <pc:sldMk cId="41142650" sldId="301"/>
        </pc:sldMkLst>
        <pc:spChg chg="mod ord">
          <ac:chgData name="Jefferson Passerini" userId="ec684a97d9b6a829" providerId="LiveId" clId="{6D4B5001-5DF0-4AF5-979B-4C3C5DA419DE}" dt="2024-03-21T13:20:54.637" v="3935" actId="1076"/>
          <ac:spMkLst>
            <pc:docMk/>
            <pc:sldMk cId="41142650" sldId="301"/>
            <ac:spMk id="3" creationId="{1C0A0BDD-1598-D12F-613E-8496FB06A034}"/>
          </ac:spMkLst>
        </pc:spChg>
        <pc:spChg chg="mod ord">
          <ac:chgData name="Jefferson Passerini" userId="ec684a97d9b6a829" providerId="LiveId" clId="{6D4B5001-5DF0-4AF5-979B-4C3C5DA419DE}" dt="2024-03-21T13:19:27.898" v="3878" actId="14100"/>
          <ac:spMkLst>
            <pc:docMk/>
            <pc:sldMk cId="41142650" sldId="30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3:18:22.503" v="3856" actId="478"/>
          <ac:spMkLst>
            <pc:docMk/>
            <pc:sldMk cId="41142650" sldId="301"/>
            <ac:spMk id="8" creationId="{B4B06879-8BC8-3235-B2AE-F65577EF6D40}"/>
          </ac:spMkLst>
        </pc:spChg>
        <pc:spChg chg="del">
          <ac:chgData name="Jefferson Passerini" userId="ec684a97d9b6a829" providerId="LiveId" clId="{6D4B5001-5DF0-4AF5-979B-4C3C5DA419DE}" dt="2024-03-21T13:18:20.392" v="3855" actId="478"/>
          <ac:spMkLst>
            <pc:docMk/>
            <pc:sldMk cId="41142650" sldId="301"/>
            <ac:spMk id="9" creationId="{424D2663-9C24-2649-D000-AF5E674A83FD}"/>
          </ac:spMkLst>
        </pc:spChg>
        <pc:spChg chg="add mod">
          <ac:chgData name="Jefferson Passerini" userId="ec684a97d9b6a829" providerId="LiveId" clId="{6D4B5001-5DF0-4AF5-979B-4C3C5DA419DE}" dt="2024-03-21T13:24:36.719" v="4085" actId="20577"/>
          <ac:spMkLst>
            <pc:docMk/>
            <pc:sldMk cId="41142650" sldId="301"/>
            <ac:spMk id="15" creationId="{9E2D0724-0782-D055-9A58-F92E87441F3A}"/>
          </ac:spMkLst>
        </pc:spChg>
        <pc:spChg chg="add mod">
          <ac:chgData name="Jefferson Passerini" userId="ec684a97d9b6a829" providerId="LiveId" clId="{6D4B5001-5DF0-4AF5-979B-4C3C5DA419DE}" dt="2024-03-21T13:21:08.186" v="3937" actId="208"/>
          <ac:spMkLst>
            <pc:docMk/>
            <pc:sldMk cId="41142650" sldId="301"/>
            <ac:spMk id="16" creationId="{13B0F1F6-246D-1424-3C5D-BA110C820769}"/>
          </ac:spMkLst>
        </pc:spChg>
        <pc:spChg chg="add mod">
          <ac:chgData name="Jefferson Passerini" userId="ec684a97d9b6a829" providerId="LiveId" clId="{6D4B5001-5DF0-4AF5-979B-4C3C5DA419DE}" dt="2024-03-21T13:42:45.811" v="4481" actId="20577"/>
          <ac:spMkLst>
            <pc:docMk/>
            <pc:sldMk cId="41142650" sldId="301"/>
            <ac:spMk id="17" creationId="{8CD8C4D1-5CC3-AB1E-1F37-3A5D452F8BB8}"/>
          </ac:spMkLst>
        </pc:spChg>
        <pc:spChg chg="add mod">
          <ac:chgData name="Jefferson Passerini" userId="ec684a97d9b6a829" providerId="LiveId" clId="{6D4B5001-5DF0-4AF5-979B-4C3C5DA419DE}" dt="2024-03-21T13:25:37.435" v="4107" actId="14100"/>
          <ac:spMkLst>
            <pc:docMk/>
            <pc:sldMk cId="41142650" sldId="301"/>
            <ac:spMk id="18" creationId="{051D27F2-2D50-D427-498B-EA65748FB8F7}"/>
          </ac:spMkLst>
        </pc:spChg>
        <pc:spChg chg="add mod">
          <ac:chgData name="Jefferson Passerini" userId="ec684a97d9b6a829" providerId="LiveId" clId="{6D4B5001-5DF0-4AF5-979B-4C3C5DA419DE}" dt="2024-03-21T13:42:53.058" v="4485" actId="20577"/>
          <ac:spMkLst>
            <pc:docMk/>
            <pc:sldMk cId="41142650" sldId="301"/>
            <ac:spMk id="19" creationId="{D360689A-4971-E065-4C71-9903D09BEAAE}"/>
          </ac:spMkLst>
        </pc:spChg>
        <pc:spChg chg="add mod">
          <ac:chgData name="Jefferson Passerini" userId="ec684a97d9b6a829" providerId="LiveId" clId="{6D4B5001-5DF0-4AF5-979B-4C3C5DA419DE}" dt="2024-03-21T13:25:39.971" v="4110" actId="1035"/>
          <ac:spMkLst>
            <pc:docMk/>
            <pc:sldMk cId="41142650" sldId="301"/>
            <ac:spMk id="20" creationId="{8CEFC78E-4CEE-03CC-BB28-6087762F6357}"/>
          </ac:spMkLst>
        </pc:spChg>
        <pc:spChg chg="add mod">
          <ac:chgData name="Jefferson Passerini" userId="ec684a97d9b6a829" providerId="LiveId" clId="{6D4B5001-5DF0-4AF5-979B-4C3C5DA419DE}" dt="2024-03-21T13:42:56.443" v="4487" actId="20577"/>
          <ac:spMkLst>
            <pc:docMk/>
            <pc:sldMk cId="41142650" sldId="301"/>
            <ac:spMk id="21" creationId="{6D5FC529-3214-771C-DDC7-7F9621D7DA72}"/>
          </ac:spMkLst>
        </pc:spChg>
        <pc:spChg chg="add mod">
          <ac:chgData name="Jefferson Passerini" userId="ec684a97d9b6a829" providerId="LiveId" clId="{6D4B5001-5DF0-4AF5-979B-4C3C5DA419DE}" dt="2024-03-21T13:26:30.691" v="4250"/>
          <ac:spMkLst>
            <pc:docMk/>
            <pc:sldMk cId="41142650" sldId="301"/>
            <ac:spMk id="22" creationId="{06F074F4-43F1-0D77-5CF1-CBD06742B932}"/>
          </ac:spMkLst>
        </pc:spChg>
        <pc:spChg chg="add mod">
          <ac:chgData name="Jefferson Passerini" userId="ec684a97d9b6a829" providerId="LiveId" clId="{6D4B5001-5DF0-4AF5-979B-4C3C5DA419DE}" dt="2024-03-21T13:29:25.357" v="4268" actId="208"/>
          <ac:spMkLst>
            <pc:docMk/>
            <pc:sldMk cId="41142650" sldId="301"/>
            <ac:spMk id="23" creationId="{BD465F82-12FE-8105-0E45-BA2B1C828BD6}"/>
          </ac:spMkLst>
        </pc:spChg>
        <pc:spChg chg="add mod">
          <ac:chgData name="Jefferson Passerini" userId="ec684a97d9b6a829" providerId="LiveId" clId="{6D4B5001-5DF0-4AF5-979B-4C3C5DA419DE}" dt="2024-03-21T13:30:06.259" v="4372" actId="1076"/>
          <ac:spMkLst>
            <pc:docMk/>
            <pc:sldMk cId="41142650" sldId="301"/>
            <ac:spMk id="24" creationId="{4ECB8261-B9E4-82EF-AD1A-FB2D96AC9BBC}"/>
          </ac:spMkLst>
        </pc:spChg>
        <pc:spChg chg="add del mod">
          <ac:chgData name="Jefferson Passerini" userId="ec684a97d9b6a829" providerId="LiveId" clId="{6D4B5001-5DF0-4AF5-979B-4C3C5DA419DE}" dt="2024-03-21T13:37:12.632" v="4381" actId="478"/>
          <ac:spMkLst>
            <pc:docMk/>
            <pc:sldMk cId="41142650" sldId="301"/>
            <ac:spMk id="29" creationId="{F61CD288-F8BB-B197-1813-59CBB14FB639}"/>
          </ac:spMkLst>
        </pc:spChg>
        <pc:spChg chg="add del mod">
          <ac:chgData name="Jefferson Passerini" userId="ec684a97d9b6a829" providerId="LiveId" clId="{6D4B5001-5DF0-4AF5-979B-4C3C5DA419DE}" dt="2024-03-21T13:37:38.270" v="4384" actId="478"/>
          <ac:spMkLst>
            <pc:docMk/>
            <pc:sldMk cId="41142650" sldId="301"/>
            <ac:spMk id="30" creationId="{DDD7D4CF-5E9C-8CF1-DF24-1F35333589A6}"/>
          </ac:spMkLst>
        </pc:spChg>
        <pc:spChg chg="add del mod">
          <ac:chgData name="Jefferson Passerini" userId="ec684a97d9b6a829" providerId="LiveId" clId="{6D4B5001-5DF0-4AF5-979B-4C3C5DA419DE}" dt="2024-03-21T13:38:10.020" v="4388" actId="478"/>
          <ac:spMkLst>
            <pc:docMk/>
            <pc:sldMk cId="41142650" sldId="301"/>
            <ac:spMk id="31" creationId="{0B076398-973A-92EF-137D-9F404A994117}"/>
          </ac:spMkLst>
        </pc:spChg>
        <pc:spChg chg="add mod">
          <ac:chgData name="Jefferson Passerini" userId="ec684a97d9b6a829" providerId="LiveId" clId="{6D4B5001-5DF0-4AF5-979B-4C3C5DA419DE}" dt="2024-03-21T13:40:37.681" v="4399" actId="208"/>
          <ac:spMkLst>
            <pc:docMk/>
            <pc:sldMk cId="41142650" sldId="301"/>
            <ac:spMk id="36" creationId="{B0A1044A-4B4F-55EA-616B-754AF594A810}"/>
          </ac:spMkLst>
        </pc:spChg>
        <pc:spChg chg="add mod">
          <ac:chgData name="Jefferson Passerini" userId="ec684a97d9b6a829" providerId="LiveId" clId="{6D4B5001-5DF0-4AF5-979B-4C3C5DA419DE}" dt="2024-03-21T13:42:49.019" v="4483" actId="20577"/>
          <ac:spMkLst>
            <pc:docMk/>
            <pc:sldMk cId="41142650" sldId="301"/>
            <ac:spMk id="37" creationId="{F9F40F2C-2B40-EFC5-95B7-ADB62EFE14F5}"/>
          </ac:spMkLst>
        </pc:spChg>
        <pc:spChg chg="add mod">
          <ac:chgData name="Jefferson Passerini" userId="ec684a97d9b6a829" providerId="LiveId" clId="{6D4B5001-5DF0-4AF5-979B-4C3C5DA419DE}" dt="2024-03-21T13:42:22.076" v="4474" actId="1036"/>
          <ac:spMkLst>
            <pc:docMk/>
            <pc:sldMk cId="41142650" sldId="301"/>
            <ac:spMk id="38" creationId="{1051F9B2-EFB2-FC5C-5844-A659545B2A40}"/>
          </ac:spMkLst>
        </pc:spChg>
        <pc:spChg chg="add mod">
          <ac:chgData name="Jefferson Passerini" userId="ec684a97d9b6a829" providerId="LiveId" clId="{6D4B5001-5DF0-4AF5-979B-4C3C5DA419DE}" dt="2024-03-21T13:42:35.084" v="4479" actId="14100"/>
          <ac:spMkLst>
            <pc:docMk/>
            <pc:sldMk cId="41142650" sldId="301"/>
            <ac:spMk id="39" creationId="{DB0D4D1B-60EF-182C-DA80-02E05E088A41}"/>
          </ac:spMkLst>
        </pc:spChg>
        <pc:picChg chg="del">
          <ac:chgData name="Jefferson Passerini" userId="ec684a97d9b6a829" providerId="LiveId" clId="{6D4B5001-5DF0-4AF5-979B-4C3C5DA419DE}" dt="2024-03-21T13:18:09.880" v="3851" actId="478"/>
          <ac:picMkLst>
            <pc:docMk/>
            <pc:sldMk cId="41142650" sldId="301"/>
            <ac:picMk id="2" creationId="{65F36C1C-B845-6352-F7D5-6C1FF27823FB}"/>
          </ac:picMkLst>
        </pc:picChg>
        <pc:picChg chg="mod ord">
          <ac:chgData name="Jefferson Passerini" userId="ec684a97d9b6a829" providerId="LiveId" clId="{6D4B5001-5DF0-4AF5-979B-4C3C5DA419DE}" dt="2024-03-21T13:20:51.725" v="3934" actId="1076"/>
          <ac:picMkLst>
            <pc:docMk/>
            <pc:sldMk cId="41142650" sldId="301"/>
            <ac:picMk id="6" creationId="{3419A2AA-E7B7-5FE7-9223-7573D84FA8A1}"/>
          </ac:picMkLst>
        </pc:picChg>
        <pc:picChg chg="add mod modCrop">
          <ac:chgData name="Jefferson Passerini" userId="ec684a97d9b6a829" providerId="LiveId" clId="{6D4B5001-5DF0-4AF5-979B-4C3C5DA419DE}" dt="2024-03-21T13:26:37.114" v="4252" actId="1076"/>
          <ac:picMkLst>
            <pc:docMk/>
            <pc:sldMk cId="41142650" sldId="301"/>
            <ac:picMk id="11" creationId="{D61B2D3B-5480-0345-BDB3-F17F8709F509}"/>
          </ac:picMkLst>
        </pc:picChg>
        <pc:cxnChg chg="add mod">
          <ac:chgData name="Jefferson Passerini" userId="ec684a97d9b6a829" providerId="LiveId" clId="{6D4B5001-5DF0-4AF5-979B-4C3C5DA419DE}" dt="2024-03-21T13:20:58.309" v="3936" actId="1076"/>
          <ac:cxnSpMkLst>
            <pc:docMk/>
            <pc:sldMk cId="41142650" sldId="301"/>
            <ac:cxnSpMk id="13" creationId="{2716240C-65E3-E295-BD0B-3C987FBAB08A}"/>
          </ac:cxnSpMkLst>
        </pc:cxnChg>
        <pc:cxnChg chg="add del mod">
          <ac:chgData name="Jefferson Passerini" userId="ec684a97d9b6a829" providerId="LiveId" clId="{6D4B5001-5DF0-4AF5-979B-4C3C5DA419DE}" dt="2024-03-21T13:36:45.513" v="4378" actId="478"/>
          <ac:cxnSpMkLst>
            <pc:docMk/>
            <pc:sldMk cId="41142650" sldId="301"/>
            <ac:cxnSpMk id="26" creationId="{4349C57C-51B9-CAF4-FD3C-F564AD29ECE5}"/>
          </ac:cxnSpMkLst>
        </pc:cxnChg>
        <pc:cxnChg chg="add mod">
          <ac:chgData name="Jefferson Passerini" userId="ec684a97d9b6a829" providerId="LiveId" clId="{6D4B5001-5DF0-4AF5-979B-4C3C5DA419DE}" dt="2024-03-21T13:38:31.503" v="4392" actId="1582"/>
          <ac:cxnSpMkLst>
            <pc:docMk/>
            <pc:sldMk cId="41142650" sldId="301"/>
            <ac:cxnSpMk id="33" creationId="{F001677D-025C-882B-E551-3C6A75AD296B}"/>
          </ac:cxnSpMkLst>
        </pc:cxnChg>
      </pc:sldChg>
      <pc:sldChg chg="del">
        <pc:chgData name="Jefferson Passerini" userId="ec684a97d9b6a829" providerId="LiveId" clId="{6D4B5001-5DF0-4AF5-979B-4C3C5DA419DE}" dt="2024-03-21T11:37:32.503" v="18" actId="47"/>
        <pc:sldMkLst>
          <pc:docMk/>
          <pc:sldMk cId="1111092627" sldId="301"/>
        </pc:sldMkLst>
      </pc:sldChg>
      <pc:sldChg chg="addSp delSp modSp add mod ord">
        <pc:chgData name="Jefferson Passerini" userId="ec684a97d9b6a829" providerId="LiveId" clId="{6D4B5001-5DF0-4AF5-979B-4C3C5DA419DE}" dt="2024-03-21T13:48:03.871" v="5055" actId="1076"/>
        <pc:sldMkLst>
          <pc:docMk/>
          <pc:sldMk cId="784248606" sldId="302"/>
        </pc:sldMkLst>
        <pc:spChg chg="del">
          <ac:chgData name="Jefferson Passerini" userId="ec684a97d9b6a829" providerId="LiveId" clId="{6D4B5001-5DF0-4AF5-979B-4C3C5DA419DE}" dt="2024-03-21T13:47:41.409" v="5049" actId="478"/>
          <ac:spMkLst>
            <pc:docMk/>
            <pc:sldMk cId="784248606" sldId="302"/>
            <ac:spMk id="3" creationId="{1C0A0BDD-1598-D12F-613E-8496FB06A034}"/>
          </ac:spMkLst>
        </pc:spChg>
        <pc:spChg chg="del">
          <ac:chgData name="Jefferson Passerini" userId="ec684a97d9b6a829" providerId="LiveId" clId="{6D4B5001-5DF0-4AF5-979B-4C3C5DA419DE}" dt="2024-03-21T13:47:40.353" v="5048" actId="478"/>
          <ac:spMkLst>
            <pc:docMk/>
            <pc:sldMk cId="784248606" sldId="302"/>
            <ac:spMk id="5" creationId="{939470D7-F492-24D1-C2CA-27850492C062}"/>
          </ac:spMkLst>
        </pc:spChg>
        <pc:spChg chg="mod">
          <ac:chgData name="Jefferson Passerini" userId="ec684a97d9b6a829" providerId="LiveId" clId="{6D4B5001-5DF0-4AF5-979B-4C3C5DA419DE}" dt="2024-03-21T13:47:34.445" v="5046" actId="27636"/>
          <ac:spMkLst>
            <pc:docMk/>
            <pc:sldMk cId="784248606" sldId="302"/>
            <ac:spMk id="9" creationId="{424D2663-9C24-2649-D000-AF5E674A83FD}"/>
          </ac:spMkLst>
        </pc:spChg>
        <pc:picChg chg="del">
          <ac:chgData name="Jefferson Passerini" userId="ec684a97d9b6a829" providerId="LiveId" clId="{6D4B5001-5DF0-4AF5-979B-4C3C5DA419DE}" dt="2024-03-21T13:47:39.521" v="5047" actId="478"/>
          <ac:picMkLst>
            <pc:docMk/>
            <pc:sldMk cId="784248606" sldId="302"/>
            <ac:picMk id="2" creationId="{65F36C1C-B845-6352-F7D5-6C1FF27823FB}"/>
          </ac:picMkLst>
        </pc:picChg>
        <pc:picChg chg="mod">
          <ac:chgData name="Jefferson Passerini" userId="ec684a97d9b6a829" providerId="LiveId" clId="{6D4B5001-5DF0-4AF5-979B-4C3C5DA419DE}" dt="2024-03-21T13:47:43.481" v="5050" actId="1076"/>
          <ac:picMkLst>
            <pc:docMk/>
            <pc:sldMk cId="784248606" sldId="302"/>
            <ac:picMk id="6" creationId="{3419A2AA-E7B7-5FE7-9223-7573D84FA8A1}"/>
          </ac:picMkLst>
        </pc:picChg>
        <pc:picChg chg="add mod">
          <ac:chgData name="Jefferson Passerini" userId="ec684a97d9b6a829" providerId="LiveId" clId="{6D4B5001-5DF0-4AF5-979B-4C3C5DA419DE}" dt="2024-03-21T13:48:03.871" v="5055" actId="1076"/>
          <ac:picMkLst>
            <pc:docMk/>
            <pc:sldMk cId="784248606" sldId="302"/>
            <ac:picMk id="7" creationId="{2D8655F8-D419-59B6-65DB-3D9FA5B31A02}"/>
          </ac:picMkLst>
        </pc:picChg>
      </pc:sldChg>
      <pc:sldChg chg="modSp add ord">
        <pc:chgData name="Jefferson Passerini" userId="ec684a97d9b6a829" providerId="LiveId" clId="{6D4B5001-5DF0-4AF5-979B-4C3C5DA419DE}" dt="2024-03-21T13:50:25.486" v="5100" actId="20577"/>
        <pc:sldMkLst>
          <pc:docMk/>
          <pc:sldMk cId="2777239028" sldId="303"/>
        </pc:sldMkLst>
        <pc:spChg chg="mod">
          <ac:chgData name="Jefferson Passerini" userId="ec684a97d9b6a829" providerId="LiveId" clId="{6D4B5001-5DF0-4AF5-979B-4C3C5DA419DE}" dt="2024-03-21T13:50:25.486" v="5100" actId="20577"/>
          <ac:spMkLst>
            <pc:docMk/>
            <pc:sldMk cId="2777239028" sldId="303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1.720" v="16" actId="47"/>
        <pc:sldMkLst>
          <pc:docMk/>
          <pc:sldMk cId="3283323133" sldId="303"/>
        </pc:sldMkLst>
      </pc:sldChg>
      <pc:sldChg chg="del">
        <pc:chgData name="Jefferson Passerini" userId="ec684a97d9b6a829" providerId="LiveId" clId="{6D4B5001-5DF0-4AF5-979B-4C3C5DA419DE}" dt="2024-03-21T11:37:33.270" v="20" actId="47"/>
        <pc:sldMkLst>
          <pc:docMk/>
          <pc:sldMk cId="402693575" sldId="304"/>
        </pc:sldMkLst>
      </pc:sldChg>
      <pc:sldChg chg="modSp add">
        <pc:chgData name="Jefferson Passerini" userId="ec684a97d9b6a829" providerId="LiveId" clId="{6D4B5001-5DF0-4AF5-979B-4C3C5DA419DE}" dt="2024-03-21T13:50:52.527" v="5105" actId="20577"/>
        <pc:sldMkLst>
          <pc:docMk/>
          <pc:sldMk cId="3214453046" sldId="304"/>
        </pc:sldMkLst>
        <pc:spChg chg="mod">
          <ac:chgData name="Jefferson Passerini" userId="ec684a97d9b6a829" providerId="LiveId" clId="{6D4B5001-5DF0-4AF5-979B-4C3C5DA419DE}" dt="2024-03-21T13:50:52.527" v="5105" actId="20577"/>
          <ac:spMkLst>
            <pc:docMk/>
            <pc:sldMk cId="3214453046" sldId="304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0.401" v="13" actId="47"/>
        <pc:sldMkLst>
          <pc:docMk/>
          <pc:sldMk cId="2786334831" sldId="305"/>
        </pc:sldMkLst>
      </pc:sldChg>
      <pc:sldChg chg="del">
        <pc:chgData name="Jefferson Passerini" userId="ec684a97d9b6a829" providerId="LiveId" clId="{6D4B5001-5DF0-4AF5-979B-4C3C5DA419DE}" dt="2024-03-21T11:37:29.512" v="11" actId="47"/>
        <pc:sldMkLst>
          <pc:docMk/>
          <pc:sldMk cId="1859725869" sldId="306"/>
        </pc:sldMkLst>
      </pc:sldChg>
      <pc:sldChg chg="addSp delSp modSp mod">
        <pc:chgData name="Jefferson Passerini" userId="ec684a97d9b6a829" providerId="LiveId" clId="{6D4B5001-5DF0-4AF5-979B-4C3C5DA419DE}" dt="2024-03-21T19:22:22.260" v="6540" actId="14100"/>
        <pc:sldMkLst>
          <pc:docMk/>
          <pc:sldMk cId="4036473807" sldId="306"/>
        </pc:sldMkLst>
        <pc:spChg chg="mod">
          <ac:chgData name="Jefferson Passerini" userId="ec684a97d9b6a829" providerId="LiveId" clId="{6D4B5001-5DF0-4AF5-979B-4C3C5DA419DE}" dt="2024-03-21T18:39:53.311" v="5109" actId="20577"/>
          <ac:spMkLst>
            <pc:docMk/>
            <pc:sldMk cId="4036473807" sldId="306"/>
            <ac:spMk id="6" creationId="{16D88F2F-6F25-EFA5-6552-3D1FB9E76C1E}"/>
          </ac:spMkLst>
        </pc:spChg>
        <pc:spChg chg="del">
          <ac:chgData name="Jefferson Passerini" userId="ec684a97d9b6a829" providerId="LiveId" clId="{6D4B5001-5DF0-4AF5-979B-4C3C5DA419DE}" dt="2024-03-21T18:57:40.538" v="6528" actId="478"/>
          <ac:spMkLst>
            <pc:docMk/>
            <pc:sldMk cId="4036473807" sldId="306"/>
            <ac:spMk id="16" creationId="{A8B06D72-E57C-D6F3-7B81-4403CED3F6F7}"/>
          </ac:spMkLst>
        </pc:spChg>
        <pc:picChg chg="del">
          <ac:chgData name="Jefferson Passerini" userId="ec684a97d9b6a829" providerId="LiveId" clId="{6D4B5001-5DF0-4AF5-979B-4C3C5DA419DE}" dt="2024-03-21T18:57:37.770" v="6526" actId="478"/>
          <ac:picMkLst>
            <pc:docMk/>
            <pc:sldMk cId="4036473807" sldId="306"/>
            <ac:picMk id="2" creationId="{6E92311B-DAD9-439C-E1C1-72E6B1032A56}"/>
          </ac:picMkLst>
        </pc:picChg>
        <pc:picChg chg="add mod">
          <ac:chgData name="Jefferson Passerini" userId="ec684a97d9b6a829" providerId="LiveId" clId="{6D4B5001-5DF0-4AF5-979B-4C3C5DA419DE}" dt="2024-03-21T19:21:46.959" v="6533" actId="1076"/>
          <ac:picMkLst>
            <pc:docMk/>
            <pc:sldMk cId="4036473807" sldId="306"/>
            <ac:picMk id="5" creationId="{C6CCF865-55E3-5DCD-E24B-ADC76E223ADB}"/>
          </ac:picMkLst>
        </pc:picChg>
        <pc:picChg chg="add mod">
          <ac:chgData name="Jefferson Passerini" userId="ec684a97d9b6a829" providerId="LiveId" clId="{6D4B5001-5DF0-4AF5-979B-4C3C5DA419DE}" dt="2024-03-21T19:22:22.260" v="6540" actId="14100"/>
          <ac:picMkLst>
            <pc:docMk/>
            <pc:sldMk cId="4036473807" sldId="306"/>
            <ac:picMk id="8" creationId="{CD13DB0E-5135-1D1A-5407-BD4F7B6C9359}"/>
          </ac:picMkLst>
        </pc:picChg>
        <pc:picChg chg="del">
          <ac:chgData name="Jefferson Passerini" userId="ec684a97d9b6a829" providerId="LiveId" clId="{6D4B5001-5DF0-4AF5-979B-4C3C5DA419DE}" dt="2024-03-21T18:57:36.707" v="6525" actId="478"/>
          <ac:picMkLst>
            <pc:docMk/>
            <pc:sldMk cId="4036473807" sldId="306"/>
            <ac:picMk id="9" creationId="{8E79E2AF-1C05-CA8D-4935-F0CE140B5579}"/>
          </ac:picMkLst>
        </pc:picChg>
        <pc:picChg chg="del">
          <ac:chgData name="Jefferson Passerini" userId="ec684a97d9b6a829" providerId="LiveId" clId="{6D4B5001-5DF0-4AF5-979B-4C3C5DA419DE}" dt="2024-03-21T18:57:38.483" v="6527" actId="478"/>
          <ac:picMkLst>
            <pc:docMk/>
            <pc:sldMk cId="4036473807" sldId="306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33.639" v="21" actId="47"/>
        <pc:sldMkLst>
          <pc:docMk/>
          <pc:sldMk cId="3695287151" sldId="307"/>
        </pc:sldMkLst>
      </pc:sldChg>
      <pc:sldChg chg="del">
        <pc:chgData name="Jefferson Passerini" userId="ec684a97d9b6a829" providerId="LiveId" clId="{6D4B5001-5DF0-4AF5-979B-4C3C5DA419DE}" dt="2024-03-21T11:37:34.434" v="23" actId="47"/>
        <pc:sldMkLst>
          <pc:docMk/>
          <pc:sldMk cId="1470018205" sldId="308"/>
        </pc:sldMkLst>
      </pc:sldChg>
      <pc:sldChg chg="del">
        <pc:chgData name="Jefferson Passerini" userId="ec684a97d9b6a829" providerId="LiveId" clId="{6D4B5001-5DF0-4AF5-979B-4C3C5DA419DE}" dt="2024-03-21T11:37:34.801" v="24" actId="47"/>
        <pc:sldMkLst>
          <pc:docMk/>
          <pc:sldMk cId="3246626663" sldId="309"/>
        </pc:sldMkLst>
      </pc:sldChg>
      <pc:sldChg chg="del">
        <pc:chgData name="Jefferson Passerini" userId="ec684a97d9b6a829" providerId="LiveId" clId="{6D4B5001-5DF0-4AF5-979B-4C3C5DA419DE}" dt="2024-03-21T11:37:35.194" v="25" actId="47"/>
        <pc:sldMkLst>
          <pc:docMk/>
          <pc:sldMk cId="791779711" sldId="310"/>
        </pc:sldMkLst>
      </pc:sldChg>
      <pc:sldChg chg="del">
        <pc:chgData name="Jefferson Passerini" userId="ec684a97d9b6a829" providerId="LiveId" clId="{6D4B5001-5DF0-4AF5-979B-4C3C5DA419DE}" dt="2024-03-21T11:37:35.560" v="26" actId="47"/>
        <pc:sldMkLst>
          <pc:docMk/>
          <pc:sldMk cId="3949090712" sldId="311"/>
        </pc:sldMkLst>
      </pc:sldChg>
      <pc:sldChg chg="del">
        <pc:chgData name="Jefferson Passerini" userId="ec684a97d9b6a829" providerId="LiveId" clId="{6D4B5001-5DF0-4AF5-979B-4C3C5DA419DE}" dt="2024-03-21T11:37:35.958" v="27" actId="47"/>
        <pc:sldMkLst>
          <pc:docMk/>
          <pc:sldMk cId="4128566919" sldId="312"/>
        </pc:sldMkLst>
      </pc:sldChg>
      <pc:sldChg chg="del">
        <pc:chgData name="Jefferson Passerini" userId="ec684a97d9b6a829" providerId="LiveId" clId="{6D4B5001-5DF0-4AF5-979B-4C3C5DA419DE}" dt="2024-03-21T11:37:36.333" v="28" actId="47"/>
        <pc:sldMkLst>
          <pc:docMk/>
          <pc:sldMk cId="667721322" sldId="313"/>
        </pc:sldMkLst>
      </pc:sldChg>
      <pc:sldChg chg="del">
        <pc:chgData name="Jefferson Passerini" userId="ec684a97d9b6a829" providerId="LiveId" clId="{6D4B5001-5DF0-4AF5-979B-4C3C5DA419DE}" dt="2024-03-21T11:37:34.024" v="22" actId="47"/>
        <pc:sldMkLst>
          <pc:docMk/>
          <pc:sldMk cId="2004301128" sldId="314"/>
        </pc:sldMkLst>
      </pc:sldChg>
      <pc:sldChg chg="del">
        <pc:chgData name="Jefferson Passerini" userId="ec684a97d9b6a829" providerId="LiveId" clId="{6D4B5001-5DF0-4AF5-979B-4C3C5DA419DE}" dt="2024-03-21T11:37:32.839" v="19" actId="47"/>
        <pc:sldMkLst>
          <pc:docMk/>
          <pc:sldMk cId="2905817537" sldId="315"/>
        </pc:sldMkLst>
      </pc:sldChg>
      <pc:sldChg chg="modSp mod">
        <pc:chgData name="Jefferson Passerini" userId="ec684a97d9b6a829" providerId="LiveId" clId="{6D4B5001-5DF0-4AF5-979B-4C3C5DA419DE}" dt="2024-03-21T19:36:03.224" v="6620" actId="6549"/>
        <pc:sldMkLst>
          <pc:docMk/>
          <pc:sldMk cId="3223805706" sldId="317"/>
        </pc:sldMkLst>
        <pc:spChg chg="mod">
          <ac:chgData name="Jefferson Passerini" userId="ec684a97d9b6a829" providerId="LiveId" clId="{6D4B5001-5DF0-4AF5-979B-4C3C5DA419DE}" dt="2024-03-21T19:36:03.224" v="6620" actId="6549"/>
          <ac:spMkLst>
            <pc:docMk/>
            <pc:sldMk cId="3223805706" sldId="317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07.984" v="6628" actId="6549"/>
        <pc:sldMkLst>
          <pc:docMk/>
          <pc:sldMk cId="1252704191" sldId="318"/>
        </pc:sldMkLst>
        <pc:spChg chg="mod">
          <ac:chgData name="Jefferson Passerini" userId="ec684a97d9b6a829" providerId="LiveId" clId="{6D4B5001-5DF0-4AF5-979B-4C3C5DA419DE}" dt="2024-03-21T19:36:07.984" v="6628" actId="6549"/>
          <ac:spMkLst>
            <pc:docMk/>
            <pc:sldMk cId="1252704191" sldId="318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12.624" v="6636" actId="6549"/>
        <pc:sldMkLst>
          <pc:docMk/>
          <pc:sldMk cId="3762498758" sldId="319"/>
        </pc:sldMkLst>
        <pc:spChg chg="mod">
          <ac:chgData name="Jefferson Passerini" userId="ec684a97d9b6a829" providerId="LiveId" clId="{6D4B5001-5DF0-4AF5-979B-4C3C5DA419DE}" dt="2024-03-21T19:36:12.624" v="6636" actId="6549"/>
          <ac:spMkLst>
            <pc:docMk/>
            <pc:sldMk cId="3762498758" sldId="319"/>
            <ac:spMk id="6" creationId="{16D88F2F-6F25-EFA5-6552-3D1FB9E76C1E}"/>
          </ac:spMkLst>
        </pc:spChg>
      </pc:sldChg>
      <pc:sldChg chg="addSp delSp modSp mod">
        <pc:chgData name="Jefferson Passerini" userId="ec684a97d9b6a829" providerId="LiveId" clId="{6D4B5001-5DF0-4AF5-979B-4C3C5DA419DE}" dt="2024-03-21T19:36:17.464" v="6644" actId="6549"/>
        <pc:sldMkLst>
          <pc:docMk/>
          <pc:sldMk cId="3452871164" sldId="320"/>
        </pc:sldMkLst>
        <pc:spChg chg="mod">
          <ac:chgData name="Jefferson Passerini" userId="ec684a97d9b6a829" providerId="LiveId" clId="{6D4B5001-5DF0-4AF5-979B-4C3C5DA419DE}" dt="2024-03-21T19:36:17.464" v="6644" actId="6549"/>
          <ac:spMkLst>
            <pc:docMk/>
            <pc:sldMk cId="3452871164" sldId="32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1:57.893" v="5129" actId="1076"/>
          <ac:picMkLst>
            <pc:docMk/>
            <pc:sldMk cId="3452871164" sldId="320"/>
            <ac:picMk id="5" creationId="{4B8D48AF-F00F-24A3-6327-31308E6144CD}"/>
          </ac:picMkLst>
        </pc:picChg>
        <pc:picChg chg="del">
          <ac:chgData name="Jefferson Passerini" userId="ec684a97d9b6a829" providerId="LiveId" clId="{6D4B5001-5DF0-4AF5-979B-4C3C5DA419DE}" dt="2024-03-21T18:41:43.647" v="5126" actId="478"/>
          <ac:picMkLst>
            <pc:docMk/>
            <pc:sldMk cId="3452871164" sldId="320"/>
            <ac:picMk id="7" creationId="{6209254F-684D-590B-61CE-CEECEFBA0C54}"/>
          </ac:picMkLst>
        </pc:picChg>
      </pc:sldChg>
      <pc:sldChg chg="addSp delSp modSp mod">
        <pc:chgData name="Jefferson Passerini" userId="ec684a97d9b6a829" providerId="LiveId" clId="{6D4B5001-5DF0-4AF5-979B-4C3C5DA419DE}" dt="2024-03-21T19:36:21.928" v="6652" actId="6549"/>
        <pc:sldMkLst>
          <pc:docMk/>
          <pc:sldMk cId="4012342914" sldId="321"/>
        </pc:sldMkLst>
        <pc:spChg chg="mod">
          <ac:chgData name="Jefferson Passerini" userId="ec684a97d9b6a829" providerId="LiveId" clId="{6D4B5001-5DF0-4AF5-979B-4C3C5DA419DE}" dt="2024-03-21T19:36:21.928" v="6652" actId="6549"/>
          <ac:spMkLst>
            <pc:docMk/>
            <pc:sldMk cId="4012342914" sldId="321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2:02.077" v="5130" actId="478"/>
          <ac:picMkLst>
            <pc:docMk/>
            <pc:sldMk cId="4012342914" sldId="321"/>
            <ac:picMk id="3" creationId="{47C43BC8-CAA2-DA76-61AE-9556C03DEA1E}"/>
          </ac:picMkLst>
        </pc:picChg>
        <pc:picChg chg="add del">
          <ac:chgData name="Jefferson Passerini" userId="ec684a97d9b6a829" providerId="LiveId" clId="{6D4B5001-5DF0-4AF5-979B-4C3C5DA419DE}" dt="2024-03-21T18:42:23.876" v="5132" actId="478"/>
          <ac:picMkLst>
            <pc:docMk/>
            <pc:sldMk cId="4012342914" sldId="321"/>
            <ac:picMk id="7" creationId="{D56473F8-D986-9847-0310-5ADEE1AF28EF}"/>
          </ac:picMkLst>
        </pc:picChg>
        <pc:picChg chg="add mod">
          <ac:chgData name="Jefferson Passerini" userId="ec684a97d9b6a829" providerId="LiveId" clId="{6D4B5001-5DF0-4AF5-979B-4C3C5DA419DE}" dt="2024-03-21T18:42:54.195" v="5134" actId="1076"/>
          <ac:picMkLst>
            <pc:docMk/>
            <pc:sldMk cId="4012342914" sldId="321"/>
            <ac:picMk id="9" creationId="{717AE868-682D-106B-495A-892EBA2AAF05}"/>
          </ac:picMkLst>
        </pc:picChg>
      </pc:sldChg>
      <pc:sldChg chg="addSp delSp modSp mod">
        <pc:chgData name="Jefferson Passerini" userId="ec684a97d9b6a829" providerId="LiveId" clId="{6D4B5001-5DF0-4AF5-979B-4C3C5DA419DE}" dt="2024-03-21T19:36:27.431" v="6660" actId="6549"/>
        <pc:sldMkLst>
          <pc:docMk/>
          <pc:sldMk cId="1595083778" sldId="322"/>
        </pc:sldMkLst>
        <pc:spChg chg="mod">
          <ac:chgData name="Jefferson Passerini" userId="ec684a97d9b6a829" providerId="LiveId" clId="{6D4B5001-5DF0-4AF5-979B-4C3C5DA419DE}" dt="2024-03-21T19:36:27.431" v="6660" actId="6549"/>
          <ac:spMkLst>
            <pc:docMk/>
            <pc:sldMk cId="1595083778" sldId="322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3:20.777" v="5137" actId="1076"/>
          <ac:picMkLst>
            <pc:docMk/>
            <pc:sldMk cId="1595083778" sldId="322"/>
            <ac:picMk id="5" creationId="{6F742950-DF0E-636C-6BAD-82CD6D87FACC}"/>
          </ac:picMkLst>
        </pc:picChg>
        <pc:picChg chg="del">
          <ac:chgData name="Jefferson Passerini" userId="ec684a97d9b6a829" providerId="LiveId" clId="{6D4B5001-5DF0-4AF5-979B-4C3C5DA419DE}" dt="2024-03-21T18:43:04.690" v="5135" actId="478"/>
          <ac:picMkLst>
            <pc:docMk/>
            <pc:sldMk cId="1595083778" sldId="322"/>
            <ac:picMk id="7" creationId="{BD933A90-F02D-FB56-678C-92E7F5658C66}"/>
          </ac:picMkLst>
        </pc:picChg>
      </pc:sldChg>
      <pc:sldChg chg="addSp delSp modSp mod">
        <pc:chgData name="Jefferson Passerini" userId="ec684a97d9b6a829" providerId="LiveId" clId="{6D4B5001-5DF0-4AF5-979B-4C3C5DA419DE}" dt="2024-03-21T19:36:32.023" v="6668" actId="6549"/>
        <pc:sldMkLst>
          <pc:docMk/>
          <pc:sldMk cId="4186016689" sldId="323"/>
        </pc:sldMkLst>
        <pc:spChg chg="mod">
          <ac:chgData name="Jefferson Passerini" userId="ec684a97d9b6a829" providerId="LiveId" clId="{6D4B5001-5DF0-4AF5-979B-4C3C5DA419DE}" dt="2024-03-21T19:36:32.023" v="6668" actId="6549"/>
          <ac:spMkLst>
            <pc:docMk/>
            <pc:sldMk cId="4186016689" sldId="323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3:28.912" v="5138" actId="478"/>
          <ac:picMkLst>
            <pc:docMk/>
            <pc:sldMk cId="4186016689" sldId="323"/>
            <ac:picMk id="3" creationId="{22675E9C-658A-4A2E-DFFE-B0327ED5F4C8}"/>
          </ac:picMkLst>
        </pc:picChg>
        <pc:picChg chg="add mod">
          <ac:chgData name="Jefferson Passerini" userId="ec684a97d9b6a829" providerId="LiveId" clId="{6D4B5001-5DF0-4AF5-979B-4C3C5DA419DE}" dt="2024-03-21T18:43:44.935" v="5140" actId="1076"/>
          <ac:picMkLst>
            <pc:docMk/>
            <pc:sldMk cId="4186016689" sldId="323"/>
            <ac:picMk id="7" creationId="{92C573AD-2E6D-F391-5849-628AD1FA5500}"/>
          </ac:picMkLst>
        </pc:picChg>
      </pc:sldChg>
      <pc:sldChg chg="addSp delSp modSp mod">
        <pc:chgData name="Jefferson Passerini" userId="ec684a97d9b6a829" providerId="LiveId" clId="{6D4B5001-5DF0-4AF5-979B-4C3C5DA419DE}" dt="2024-03-21T19:36:37.951" v="6676" actId="6549"/>
        <pc:sldMkLst>
          <pc:docMk/>
          <pc:sldMk cId="1055853781" sldId="324"/>
        </pc:sldMkLst>
        <pc:spChg chg="mod">
          <ac:chgData name="Jefferson Passerini" userId="ec684a97d9b6a829" providerId="LiveId" clId="{6D4B5001-5DF0-4AF5-979B-4C3C5DA419DE}" dt="2024-03-21T19:36:37.951" v="6676" actId="6549"/>
          <ac:spMkLst>
            <pc:docMk/>
            <pc:sldMk cId="1055853781" sldId="324"/>
            <ac:spMk id="6" creationId="{16D88F2F-6F25-EFA5-6552-3D1FB9E76C1E}"/>
          </ac:spMkLst>
        </pc:spChg>
        <pc:picChg chg="add mod ord">
          <ac:chgData name="Jefferson Passerini" userId="ec684a97d9b6a829" providerId="LiveId" clId="{6D4B5001-5DF0-4AF5-979B-4C3C5DA419DE}" dt="2024-03-21T18:44:26.040" v="5144" actId="167"/>
          <ac:picMkLst>
            <pc:docMk/>
            <pc:sldMk cId="1055853781" sldId="324"/>
            <ac:picMk id="5" creationId="{4FDA560A-CC42-9548-2119-44F24C5C4BA3}"/>
          </ac:picMkLst>
        </pc:picChg>
        <pc:picChg chg="del">
          <ac:chgData name="Jefferson Passerini" userId="ec684a97d9b6a829" providerId="LiveId" clId="{6D4B5001-5DF0-4AF5-979B-4C3C5DA419DE}" dt="2024-03-21T18:44:14.797" v="5141" actId="478"/>
          <ac:picMkLst>
            <pc:docMk/>
            <pc:sldMk cId="1055853781" sldId="324"/>
            <ac:picMk id="7" creationId="{DD65782E-4AF0-6205-82BC-914FC4CA5126}"/>
          </ac:picMkLst>
        </pc:picChg>
      </pc:sldChg>
      <pc:sldChg chg="addSp delSp modSp add mod">
        <pc:chgData name="Jefferson Passerini" userId="ec684a97d9b6a829" providerId="LiveId" clId="{6D4B5001-5DF0-4AF5-979B-4C3C5DA419DE}" dt="2024-03-21T18:48:41.438" v="5162" actId="11529"/>
        <pc:sldMkLst>
          <pc:docMk/>
          <pc:sldMk cId="4208602632" sldId="325"/>
        </pc:sldMkLst>
        <pc:spChg chg="del">
          <ac:chgData name="Jefferson Passerini" userId="ec684a97d9b6a829" providerId="LiveId" clId="{6D4B5001-5DF0-4AF5-979B-4C3C5DA419DE}" dt="2024-03-21T18:47:30.516" v="5147" actId="478"/>
          <ac:spMkLst>
            <pc:docMk/>
            <pc:sldMk cId="4208602632" sldId="325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8:47:44.664" v="5148" actId="478"/>
          <ac:spMkLst>
            <pc:docMk/>
            <pc:sldMk cId="4208602632" sldId="325"/>
            <ac:spMk id="6" creationId="{8B654D43-12EC-CD9E-D8FF-7176FBF0D41F}"/>
          </ac:spMkLst>
        </pc:spChg>
        <pc:spChg chg="add">
          <ac:chgData name="Jefferson Passerini" userId="ec684a97d9b6a829" providerId="LiveId" clId="{6D4B5001-5DF0-4AF5-979B-4C3C5DA419DE}" dt="2024-03-21T18:48:41.438" v="5162" actId="11529"/>
          <ac:spMkLst>
            <pc:docMk/>
            <pc:sldMk cId="4208602632" sldId="325"/>
            <ac:spMk id="11" creationId="{0C4D6D43-ED00-61C5-D489-7F0B0A3B92E3}"/>
          </ac:spMkLst>
        </pc:spChg>
        <pc:picChg chg="del">
          <ac:chgData name="Jefferson Passerini" userId="ec684a97d9b6a829" providerId="LiveId" clId="{6D4B5001-5DF0-4AF5-979B-4C3C5DA419DE}" dt="2024-03-21T18:47:28.626" v="5146" actId="478"/>
          <ac:picMkLst>
            <pc:docMk/>
            <pc:sldMk cId="4208602632" sldId="325"/>
            <ac:picMk id="5" creationId="{F0C7AAB9-D24E-B3A9-89F5-2472C66C460C}"/>
          </ac:picMkLst>
        </pc:picChg>
        <pc:picChg chg="add mod">
          <ac:chgData name="Jefferson Passerini" userId="ec684a97d9b6a829" providerId="LiveId" clId="{6D4B5001-5DF0-4AF5-979B-4C3C5DA419DE}" dt="2024-03-21T18:48:27.501" v="5161" actId="1076"/>
          <ac:picMkLst>
            <pc:docMk/>
            <pc:sldMk cId="4208602632" sldId="325"/>
            <ac:picMk id="8" creationId="{BF0A1F48-A0CE-6DA7-8C92-C91DC29944CD}"/>
          </ac:picMkLst>
        </pc:picChg>
        <pc:picChg chg="add mod">
          <ac:chgData name="Jefferson Passerini" userId="ec684a97d9b6a829" providerId="LiveId" clId="{6D4B5001-5DF0-4AF5-979B-4C3C5DA419DE}" dt="2024-03-21T18:48:22.534" v="5159" actId="14100"/>
          <ac:picMkLst>
            <pc:docMk/>
            <pc:sldMk cId="4208602632" sldId="325"/>
            <ac:picMk id="10" creationId="{9FB4BCB2-0210-728B-822B-309695610249}"/>
          </ac:picMkLst>
        </pc:picChg>
      </pc:sldChg>
      <pc:sldChg chg="modSp add mod ord">
        <pc:chgData name="Jefferson Passerini" userId="ec684a97d9b6a829" providerId="LiveId" clId="{6D4B5001-5DF0-4AF5-979B-4C3C5DA419DE}" dt="2024-03-21T18:49:21.914" v="5194" actId="14100"/>
        <pc:sldMkLst>
          <pc:docMk/>
          <pc:sldMk cId="1048372592" sldId="326"/>
        </pc:sldMkLst>
        <pc:spChg chg="mod">
          <ac:chgData name="Jefferson Passerini" userId="ec684a97d9b6a829" providerId="LiveId" clId="{6D4B5001-5DF0-4AF5-979B-4C3C5DA419DE}" dt="2024-03-21T18:49:21.914" v="5194" actId="14100"/>
          <ac:spMkLst>
            <pc:docMk/>
            <pc:sldMk cId="1048372592" sldId="326"/>
            <ac:spMk id="2" creationId="{2E243026-E16F-9CDD-AE56-CF691B008A41}"/>
          </ac:spMkLst>
        </pc:spChg>
      </pc:sldChg>
      <pc:sldChg chg="addSp delSp add del setBg delDesignElem">
        <pc:chgData name="Jefferson Passerini" userId="ec684a97d9b6a829" providerId="LiveId" clId="{6D4B5001-5DF0-4AF5-979B-4C3C5DA419DE}" dt="2024-03-21T18:48:54.391" v="5165"/>
        <pc:sldMkLst>
          <pc:docMk/>
          <pc:sldMk cId="1653620366" sldId="326"/>
        </pc:sldMkLst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6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7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8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9" creationId="{08C9B587-E65E-4B52-B37C-ABEBB6E87928}"/>
          </ac:spMkLst>
        </pc:spChg>
      </pc:sldChg>
      <pc:sldChg chg="modSp add mod ord">
        <pc:chgData name="Jefferson Passerini" userId="ec684a97d9b6a829" providerId="LiveId" clId="{6D4B5001-5DF0-4AF5-979B-4C3C5DA419DE}" dt="2024-03-21T18:54:39.488" v="6056"/>
        <pc:sldMkLst>
          <pc:docMk/>
          <pc:sldMk cId="616224759" sldId="327"/>
        </pc:sldMkLst>
        <pc:spChg chg="mod">
          <ac:chgData name="Jefferson Passerini" userId="ec684a97d9b6a829" providerId="LiveId" clId="{6D4B5001-5DF0-4AF5-979B-4C3C5DA419DE}" dt="2024-03-21T18:54:32.063" v="6054" actId="20577"/>
          <ac:spMkLst>
            <pc:docMk/>
            <pc:sldMk cId="616224759" sldId="327"/>
            <ac:spMk id="2" creationId="{F1A18ACB-176D-6214-BF65-86063FBA36EA}"/>
          </ac:spMkLst>
        </pc:spChg>
        <pc:spChg chg="mod">
          <ac:chgData name="Jefferson Passerini" userId="ec684a97d9b6a829" providerId="LiveId" clId="{6D4B5001-5DF0-4AF5-979B-4C3C5DA419DE}" dt="2024-03-21T18:50:22.318" v="5198" actId="207"/>
          <ac:spMkLst>
            <pc:docMk/>
            <pc:sldMk cId="616224759" sldId="327"/>
            <ac:spMk id="4" creationId="{1654C583-071B-4898-53B4-ED1DAE4C3389}"/>
          </ac:spMkLst>
        </pc:spChg>
      </pc:sldChg>
      <pc:sldChg chg="modSp add ord">
        <pc:chgData name="Jefferson Passerini" userId="ec684a97d9b6a829" providerId="LiveId" clId="{6D4B5001-5DF0-4AF5-979B-4C3C5DA419DE}" dt="2024-03-21T18:55:06.731" v="6077" actId="20577"/>
        <pc:sldMkLst>
          <pc:docMk/>
          <pc:sldMk cId="826455897" sldId="328"/>
        </pc:sldMkLst>
        <pc:spChg chg="mod">
          <ac:chgData name="Jefferson Passerini" userId="ec684a97d9b6a829" providerId="LiveId" clId="{6D4B5001-5DF0-4AF5-979B-4C3C5DA419DE}" dt="2024-03-21T18:55:06.731" v="6077" actId="20577"/>
          <ac:spMkLst>
            <pc:docMk/>
            <pc:sldMk cId="826455897" sldId="328"/>
            <ac:spMk id="2" creationId="{2E243026-E16F-9CDD-AE56-CF691B008A41}"/>
          </ac:spMkLst>
        </pc:spChg>
      </pc:sldChg>
      <pc:sldChg chg="modSp add mod">
        <pc:chgData name="Jefferson Passerini" userId="ec684a97d9b6a829" providerId="LiveId" clId="{6D4B5001-5DF0-4AF5-979B-4C3C5DA419DE}" dt="2024-03-21T18:57:12.740" v="6524" actId="20577"/>
        <pc:sldMkLst>
          <pc:docMk/>
          <pc:sldMk cId="742674330" sldId="329"/>
        </pc:sldMkLst>
        <pc:spChg chg="mod">
          <ac:chgData name="Jefferson Passerini" userId="ec684a97d9b6a829" providerId="LiveId" clId="{6D4B5001-5DF0-4AF5-979B-4C3C5DA419DE}" dt="2024-03-21T18:57:12.740" v="6524" actId="20577"/>
          <ac:spMkLst>
            <pc:docMk/>
            <pc:sldMk cId="742674330" sldId="329"/>
            <ac:spMk id="2" creationId="{F1A18ACB-176D-6214-BF65-86063FBA36EA}"/>
          </ac:spMkLst>
        </pc:spChg>
      </pc:sldChg>
      <pc:sldChg chg="addSp modSp add mod">
        <pc:chgData name="Jefferson Passerini" userId="ec684a97d9b6a829" providerId="LiveId" clId="{6D4B5001-5DF0-4AF5-979B-4C3C5DA419DE}" dt="2024-03-21T19:23:41.911" v="6556" actId="14100"/>
        <pc:sldMkLst>
          <pc:docMk/>
          <pc:sldMk cId="1701053134" sldId="330"/>
        </pc:sldMkLst>
        <pc:picChg chg="add mod">
          <ac:chgData name="Jefferson Passerini" userId="ec684a97d9b6a829" providerId="LiveId" clId="{6D4B5001-5DF0-4AF5-979B-4C3C5DA419DE}" dt="2024-03-21T19:21:52.366" v="6535" actId="1076"/>
          <ac:picMkLst>
            <pc:docMk/>
            <pc:sldMk cId="1701053134" sldId="330"/>
            <ac:picMk id="3" creationId="{AF5EADC3-6C66-4416-9C0B-2E0979F139D8}"/>
          </ac:picMkLst>
        </pc:picChg>
        <pc:picChg chg="add mod">
          <ac:chgData name="Jefferson Passerini" userId="ec684a97d9b6a829" providerId="LiveId" clId="{6D4B5001-5DF0-4AF5-979B-4C3C5DA419DE}" dt="2024-03-21T19:22:51.275" v="6551" actId="1037"/>
          <ac:picMkLst>
            <pc:docMk/>
            <pc:sldMk cId="1701053134" sldId="330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23:41.911" v="6556" actId="14100"/>
          <ac:picMkLst>
            <pc:docMk/>
            <pc:sldMk cId="1701053134" sldId="330"/>
            <ac:picMk id="9" creationId="{C6DD3A47-0FAF-4C8C-A3FF-84C597512B02}"/>
          </ac:picMkLst>
        </pc:picChg>
      </pc:sldChg>
      <pc:sldChg chg="addSp delSp modSp add mod">
        <pc:chgData name="Jefferson Passerini" userId="ec684a97d9b6a829" providerId="LiveId" clId="{6D4B5001-5DF0-4AF5-979B-4C3C5DA419DE}" dt="2024-03-21T19:25:43.639" v="6566" actId="1076"/>
        <pc:sldMkLst>
          <pc:docMk/>
          <pc:sldMk cId="519467504" sldId="331"/>
        </pc:sldMkLst>
        <pc:picChg chg="add mod">
          <ac:chgData name="Jefferson Passerini" userId="ec684a97d9b6a829" providerId="LiveId" clId="{6D4B5001-5DF0-4AF5-979B-4C3C5DA419DE}" dt="2024-03-21T19:21:57.646" v="6537" actId="1076"/>
          <ac:picMkLst>
            <pc:docMk/>
            <pc:sldMk cId="519467504" sldId="331"/>
            <ac:picMk id="3" creationId="{CD96DD16-73B9-924C-8439-893CC0A9F1A7}"/>
          </ac:picMkLst>
        </pc:picChg>
        <pc:picChg chg="add del mod">
          <ac:chgData name="Jefferson Passerini" userId="ec684a97d9b6a829" providerId="LiveId" clId="{6D4B5001-5DF0-4AF5-979B-4C3C5DA419DE}" dt="2024-03-21T19:25:24.528" v="6564" actId="478"/>
          <ac:picMkLst>
            <pc:docMk/>
            <pc:sldMk cId="519467504" sldId="331"/>
            <ac:picMk id="7" creationId="{FB9121A6-470F-30CB-CC82-D8AD037803B7}"/>
          </ac:picMkLst>
        </pc:picChg>
        <pc:picChg chg="add mod">
          <ac:chgData name="Jefferson Passerini" userId="ec684a97d9b6a829" providerId="LiveId" clId="{6D4B5001-5DF0-4AF5-979B-4C3C5DA419DE}" dt="2024-03-21T19:25:43.639" v="6566" actId="1076"/>
          <ac:picMkLst>
            <pc:docMk/>
            <pc:sldMk cId="519467504" sldId="331"/>
            <ac:picMk id="9" creationId="{30FEC2FB-69B9-AC52-7FB1-92C47F5027C4}"/>
          </ac:picMkLst>
        </pc:picChg>
      </pc:sldChg>
      <pc:sldChg chg="addSp modSp add mod">
        <pc:chgData name="Jefferson Passerini" userId="ec684a97d9b6a829" providerId="LiveId" clId="{6D4B5001-5DF0-4AF5-979B-4C3C5DA419DE}" dt="2024-03-21T19:24:56.403" v="6563" actId="1076"/>
        <pc:sldMkLst>
          <pc:docMk/>
          <pc:sldMk cId="2837491959" sldId="332"/>
        </pc:sldMkLst>
        <pc:picChg chg="add mod">
          <ac:chgData name="Jefferson Passerini" userId="ec684a97d9b6a829" providerId="LiveId" clId="{6D4B5001-5DF0-4AF5-979B-4C3C5DA419DE}" dt="2024-03-21T19:24:56.403" v="6563" actId="1076"/>
          <ac:picMkLst>
            <pc:docMk/>
            <pc:sldMk cId="2837491959" sldId="332"/>
            <ac:picMk id="5" creationId="{2DB17367-8DAD-CF4C-38BC-DCF0399A5D71}"/>
          </ac:picMkLst>
        </pc:picChg>
      </pc:sldChg>
      <pc:sldChg chg="addSp modSp add mod">
        <pc:chgData name="Jefferson Passerini" userId="ec684a97d9b6a829" providerId="LiveId" clId="{6D4B5001-5DF0-4AF5-979B-4C3C5DA419DE}" dt="2024-03-21T19:26:15.685" v="6573" actId="1076"/>
        <pc:sldMkLst>
          <pc:docMk/>
          <pc:sldMk cId="1207883777" sldId="333"/>
        </pc:sldMkLst>
        <pc:picChg chg="add mod">
          <ac:chgData name="Jefferson Passerini" userId="ec684a97d9b6a829" providerId="LiveId" clId="{6D4B5001-5DF0-4AF5-979B-4C3C5DA419DE}" dt="2024-03-21T19:26:15.685" v="6573" actId="1076"/>
          <ac:picMkLst>
            <pc:docMk/>
            <pc:sldMk cId="1207883777" sldId="333"/>
            <ac:picMk id="5" creationId="{AE5246BE-B4FE-103E-69FA-12A85722FE8C}"/>
          </ac:picMkLst>
        </pc:picChg>
      </pc:sldChg>
      <pc:sldChg chg="addSp modSp add mod">
        <pc:chgData name="Jefferson Passerini" userId="ec684a97d9b6a829" providerId="LiveId" clId="{6D4B5001-5DF0-4AF5-979B-4C3C5DA419DE}" dt="2024-03-21T19:26:47.619" v="6577" actId="1076"/>
        <pc:sldMkLst>
          <pc:docMk/>
          <pc:sldMk cId="1762834231" sldId="334"/>
        </pc:sldMkLst>
        <pc:picChg chg="add mod">
          <ac:chgData name="Jefferson Passerini" userId="ec684a97d9b6a829" providerId="LiveId" clId="{6D4B5001-5DF0-4AF5-979B-4C3C5DA419DE}" dt="2024-03-21T19:26:47.619" v="6577" actId="1076"/>
          <ac:picMkLst>
            <pc:docMk/>
            <pc:sldMk cId="1762834231" sldId="334"/>
            <ac:picMk id="5" creationId="{8CC40310-7694-F952-CBF2-CE25E23EC7C2}"/>
          </ac:picMkLst>
        </pc:picChg>
      </pc:sldChg>
      <pc:sldChg chg="addSp delSp modSp add mod">
        <pc:chgData name="Jefferson Passerini" userId="ec684a97d9b6a829" providerId="LiveId" clId="{6D4B5001-5DF0-4AF5-979B-4C3C5DA419DE}" dt="2024-03-21T19:27:48.680" v="6584" actId="1076"/>
        <pc:sldMkLst>
          <pc:docMk/>
          <pc:sldMk cId="1624217106" sldId="335"/>
        </pc:sldMkLst>
        <pc:picChg chg="del">
          <ac:chgData name="Jefferson Passerini" userId="ec684a97d9b6a829" providerId="LiveId" clId="{6D4B5001-5DF0-4AF5-979B-4C3C5DA419DE}" dt="2024-03-21T19:27:09.898" v="6579" actId="478"/>
          <ac:picMkLst>
            <pc:docMk/>
            <pc:sldMk cId="1624217106" sldId="335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27:28.305" v="6581" actId="1076"/>
          <ac:picMkLst>
            <pc:docMk/>
            <pc:sldMk cId="1624217106" sldId="335"/>
            <ac:picMk id="7" creationId="{758710F6-BAC3-9FAA-D2F0-11BABFA0C871}"/>
          </ac:picMkLst>
        </pc:picChg>
        <pc:picChg chg="add mod">
          <ac:chgData name="Jefferson Passerini" userId="ec684a97d9b6a829" providerId="LiveId" clId="{6D4B5001-5DF0-4AF5-979B-4C3C5DA419DE}" dt="2024-03-21T19:27:48.680" v="6584" actId="1076"/>
          <ac:picMkLst>
            <pc:docMk/>
            <pc:sldMk cId="1624217106" sldId="335"/>
            <ac:picMk id="9" creationId="{84CB5581-792A-C5D2-28D8-63E87EC49564}"/>
          </ac:picMkLst>
        </pc:picChg>
      </pc:sldChg>
      <pc:sldChg chg="addSp delSp modSp mod">
        <pc:chgData name="Jefferson Passerini" userId="ec684a97d9b6a829" providerId="LiveId" clId="{6D4B5001-5DF0-4AF5-979B-4C3C5DA419DE}" dt="2024-03-21T19:38:21.299" v="6694"/>
        <pc:sldMkLst>
          <pc:docMk/>
          <pc:sldMk cId="3597316504" sldId="336"/>
        </pc:sldMkLst>
        <pc:spChg chg="mod">
          <ac:chgData name="Jefferson Passerini" userId="ec684a97d9b6a829" providerId="LiveId" clId="{6D4B5001-5DF0-4AF5-979B-4C3C5DA419DE}" dt="2024-03-21T19:35:13.420" v="6594" actId="6549"/>
          <ac:spMkLst>
            <pc:docMk/>
            <pc:sldMk cId="3597316504" sldId="336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1.299" v="6694"/>
          <ac:picMkLst>
            <pc:docMk/>
            <pc:sldMk cId="3597316504" sldId="336"/>
            <ac:picMk id="2" creationId="{A0A60989-CA93-E7B6-A620-A311100040ED}"/>
          </ac:picMkLst>
        </pc:picChg>
        <pc:picChg chg="del">
          <ac:chgData name="Jefferson Passerini" userId="ec684a97d9b6a829" providerId="LiveId" clId="{6D4B5001-5DF0-4AF5-979B-4C3C5DA419DE}" dt="2024-03-21T19:36:55.205" v="6677" actId="478"/>
          <ac:picMkLst>
            <pc:docMk/>
            <pc:sldMk cId="3597316504" sldId="336"/>
            <ac:picMk id="5" creationId="{C6CCF865-55E3-5DCD-E24B-ADC76E223ADB}"/>
          </ac:picMkLst>
        </pc:picChg>
      </pc:sldChg>
      <pc:sldChg chg="addSp delSp modSp mod">
        <pc:chgData name="Jefferson Passerini" userId="ec684a97d9b6a829" providerId="LiveId" clId="{6D4B5001-5DF0-4AF5-979B-4C3C5DA419DE}" dt="2024-03-21T19:39:23.772" v="6700" actId="14100"/>
        <pc:sldMkLst>
          <pc:docMk/>
          <pc:sldMk cId="2618516920" sldId="337"/>
        </pc:sldMkLst>
        <pc:spChg chg="mod">
          <ac:chgData name="Jefferson Passerini" userId="ec684a97d9b6a829" providerId="LiveId" clId="{6D4B5001-5DF0-4AF5-979B-4C3C5DA419DE}" dt="2024-03-21T19:35:21.147" v="6597" actId="6549"/>
          <ac:spMkLst>
            <pc:docMk/>
            <pc:sldMk cId="2618516920" sldId="337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0.051" v="6693"/>
          <ac:picMkLst>
            <pc:docMk/>
            <pc:sldMk cId="2618516920" sldId="337"/>
            <ac:picMk id="2" creationId="{7A365968-46BE-6934-6B8C-9C7ACD0FD9C5}"/>
          </ac:picMkLst>
        </pc:picChg>
        <pc:picChg chg="del">
          <ac:chgData name="Jefferson Passerini" userId="ec684a97d9b6a829" providerId="LiveId" clId="{6D4B5001-5DF0-4AF5-979B-4C3C5DA419DE}" dt="2024-03-21T19:36:56.989" v="6678" actId="478"/>
          <ac:picMkLst>
            <pc:docMk/>
            <pc:sldMk cId="2618516920" sldId="337"/>
            <ac:picMk id="3" creationId="{AF5EADC3-6C66-4416-9C0B-2E0979F139D8}"/>
          </ac:picMkLst>
        </pc:picChg>
        <pc:picChg chg="del">
          <ac:chgData name="Jefferson Passerini" userId="ec684a97d9b6a829" providerId="LiveId" clId="{6D4B5001-5DF0-4AF5-979B-4C3C5DA419DE}" dt="2024-03-21T19:38:36.663" v="6695" actId="478"/>
          <ac:picMkLst>
            <pc:docMk/>
            <pc:sldMk cId="2618516920" sldId="337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39:23.772" v="6700" actId="14100"/>
          <ac:picMkLst>
            <pc:docMk/>
            <pc:sldMk cId="2618516920" sldId="337"/>
            <ac:picMk id="8" creationId="{B36B1FCC-92D8-FB52-B9A3-83BAF0C0698B}"/>
          </ac:picMkLst>
        </pc:picChg>
        <pc:picChg chg="del">
          <ac:chgData name="Jefferson Passerini" userId="ec684a97d9b6a829" providerId="LiveId" clId="{6D4B5001-5DF0-4AF5-979B-4C3C5DA419DE}" dt="2024-03-21T19:38:37.510" v="6696" actId="478"/>
          <ac:picMkLst>
            <pc:docMk/>
            <pc:sldMk cId="2618516920" sldId="337"/>
            <ac:picMk id="9" creationId="{C6DD3A47-0FAF-4C8C-A3FF-84C597512B02}"/>
          </ac:picMkLst>
        </pc:picChg>
      </pc:sldChg>
      <pc:sldChg chg="addSp delSp modSp mod">
        <pc:chgData name="Jefferson Passerini" userId="ec684a97d9b6a829" providerId="LiveId" clId="{6D4B5001-5DF0-4AF5-979B-4C3C5DA419DE}" dt="2024-03-21T19:40:23.536" v="6705" actId="1076"/>
        <pc:sldMkLst>
          <pc:docMk/>
          <pc:sldMk cId="3170808450" sldId="338"/>
        </pc:sldMkLst>
        <pc:spChg chg="mod">
          <ac:chgData name="Jefferson Passerini" userId="ec684a97d9b6a829" providerId="LiveId" clId="{6D4B5001-5DF0-4AF5-979B-4C3C5DA419DE}" dt="2024-03-21T19:35:28.163" v="6600" actId="6549"/>
          <ac:spMkLst>
            <pc:docMk/>
            <pc:sldMk cId="3170808450" sldId="338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8.659" v="6692"/>
          <ac:picMkLst>
            <pc:docMk/>
            <pc:sldMk cId="3170808450" sldId="338"/>
            <ac:picMk id="2" creationId="{E1A8CA84-D466-3F1C-3386-EEC1698CD8D1}"/>
          </ac:picMkLst>
        </pc:picChg>
        <pc:picChg chg="del">
          <ac:chgData name="Jefferson Passerini" userId="ec684a97d9b6a829" providerId="LiveId" clId="{6D4B5001-5DF0-4AF5-979B-4C3C5DA419DE}" dt="2024-03-21T19:36:59.493" v="6679" actId="478"/>
          <ac:picMkLst>
            <pc:docMk/>
            <pc:sldMk cId="3170808450" sldId="338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40:23.536" v="6705" actId="1076"/>
          <ac:picMkLst>
            <pc:docMk/>
            <pc:sldMk cId="3170808450" sldId="338"/>
            <ac:picMk id="7" creationId="{7500DB82-B558-CA8B-FF33-B688E7636121}"/>
          </ac:picMkLst>
        </pc:picChg>
        <pc:picChg chg="del">
          <ac:chgData name="Jefferson Passerini" userId="ec684a97d9b6a829" providerId="LiveId" clId="{6D4B5001-5DF0-4AF5-979B-4C3C5DA419DE}" dt="2024-03-21T19:40:04.257" v="6701" actId="478"/>
          <ac:picMkLst>
            <pc:docMk/>
            <pc:sldMk cId="3170808450" sldId="338"/>
            <ac:picMk id="9" creationId="{30FEC2FB-69B9-AC52-7FB1-92C47F5027C4}"/>
          </ac:picMkLst>
        </pc:picChg>
      </pc:sldChg>
      <pc:sldChg chg="addSp delSp modSp mod">
        <pc:chgData name="Jefferson Passerini" userId="ec684a97d9b6a829" providerId="LiveId" clId="{6D4B5001-5DF0-4AF5-979B-4C3C5DA419DE}" dt="2024-03-21T19:40:48.942" v="6711" actId="1076"/>
        <pc:sldMkLst>
          <pc:docMk/>
          <pc:sldMk cId="2931643223" sldId="339"/>
        </pc:sldMkLst>
        <pc:spChg chg="mod">
          <ac:chgData name="Jefferson Passerini" userId="ec684a97d9b6a829" providerId="LiveId" clId="{6D4B5001-5DF0-4AF5-979B-4C3C5DA419DE}" dt="2024-03-21T19:35:34.435" v="6603" actId="6549"/>
          <ac:spMkLst>
            <pc:docMk/>
            <pc:sldMk cId="2931643223" sldId="339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7.093" v="6691"/>
          <ac:picMkLst>
            <pc:docMk/>
            <pc:sldMk cId="2931643223" sldId="339"/>
            <ac:picMk id="2" creationId="{EFA012F0-1905-4B64-D014-B4F85EE26C32}"/>
          </ac:picMkLst>
        </pc:picChg>
        <pc:picChg chg="del">
          <ac:chgData name="Jefferson Passerini" userId="ec684a97d9b6a829" providerId="LiveId" clId="{6D4B5001-5DF0-4AF5-979B-4C3C5DA419DE}" dt="2024-03-21T19:37:01.349" v="6680" actId="478"/>
          <ac:picMkLst>
            <pc:docMk/>
            <pc:sldMk cId="2931643223" sldId="339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0:27.775" v="6706" actId="478"/>
          <ac:picMkLst>
            <pc:docMk/>
            <pc:sldMk cId="2931643223" sldId="339"/>
            <ac:picMk id="5" creationId="{2DB17367-8DAD-CF4C-38BC-DCF0399A5D71}"/>
          </ac:picMkLst>
        </pc:picChg>
        <pc:picChg chg="add mod">
          <ac:chgData name="Jefferson Passerini" userId="ec684a97d9b6a829" providerId="LiveId" clId="{6D4B5001-5DF0-4AF5-979B-4C3C5DA419DE}" dt="2024-03-21T19:40:48.942" v="6711" actId="1076"/>
          <ac:picMkLst>
            <pc:docMk/>
            <pc:sldMk cId="2931643223" sldId="339"/>
            <ac:picMk id="8" creationId="{94EA3389-95E5-53E6-F6F4-9AD9042E0C0B}"/>
          </ac:picMkLst>
        </pc:picChg>
      </pc:sldChg>
      <pc:sldChg chg="addSp delSp modSp mod">
        <pc:chgData name="Jefferson Passerini" userId="ec684a97d9b6a829" providerId="LiveId" clId="{6D4B5001-5DF0-4AF5-979B-4C3C5DA419DE}" dt="2024-03-21T19:42:26.632" v="6716" actId="1076"/>
        <pc:sldMkLst>
          <pc:docMk/>
          <pc:sldMk cId="1456028939" sldId="340"/>
        </pc:sldMkLst>
        <pc:spChg chg="mod">
          <ac:chgData name="Jefferson Passerini" userId="ec684a97d9b6a829" providerId="LiveId" clId="{6D4B5001-5DF0-4AF5-979B-4C3C5DA419DE}" dt="2024-03-21T19:35:40.620" v="6606" actId="21"/>
          <ac:spMkLst>
            <pc:docMk/>
            <pc:sldMk cId="1456028939" sldId="34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5.459" v="6690"/>
          <ac:picMkLst>
            <pc:docMk/>
            <pc:sldMk cId="1456028939" sldId="340"/>
            <ac:picMk id="2" creationId="{D7C2B0D1-EA5E-A149-B767-E9858B0226EC}"/>
          </ac:picMkLst>
        </pc:picChg>
        <pc:picChg chg="del">
          <ac:chgData name="Jefferson Passerini" userId="ec684a97d9b6a829" providerId="LiveId" clId="{6D4B5001-5DF0-4AF5-979B-4C3C5DA419DE}" dt="2024-03-21T19:37:04.028" v="6681" actId="478"/>
          <ac:picMkLst>
            <pc:docMk/>
            <pc:sldMk cId="1456028939" sldId="340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13.193" v="6712" actId="478"/>
          <ac:picMkLst>
            <pc:docMk/>
            <pc:sldMk cId="1456028939" sldId="340"/>
            <ac:picMk id="5" creationId="{AE5246BE-B4FE-103E-69FA-12A85722FE8C}"/>
          </ac:picMkLst>
        </pc:picChg>
        <pc:picChg chg="add mod">
          <ac:chgData name="Jefferson Passerini" userId="ec684a97d9b6a829" providerId="LiveId" clId="{6D4B5001-5DF0-4AF5-979B-4C3C5DA419DE}" dt="2024-03-21T19:42:26.632" v="6716" actId="1076"/>
          <ac:picMkLst>
            <pc:docMk/>
            <pc:sldMk cId="1456028939" sldId="340"/>
            <ac:picMk id="8" creationId="{49F6AF7E-DDCB-5722-FAAA-D1929DDA595A}"/>
          </ac:picMkLst>
        </pc:picChg>
      </pc:sldChg>
      <pc:sldChg chg="addSp delSp modSp mod">
        <pc:chgData name="Jefferson Passerini" userId="ec684a97d9b6a829" providerId="LiveId" clId="{6D4B5001-5DF0-4AF5-979B-4C3C5DA419DE}" dt="2024-03-21T19:42:52.463" v="6720" actId="14100"/>
        <pc:sldMkLst>
          <pc:docMk/>
          <pc:sldMk cId="3152933686" sldId="341"/>
        </pc:sldMkLst>
        <pc:spChg chg="mod">
          <ac:chgData name="Jefferson Passerini" userId="ec684a97d9b6a829" providerId="LiveId" clId="{6D4B5001-5DF0-4AF5-979B-4C3C5DA419DE}" dt="2024-03-21T19:35:46.305" v="6609" actId="6549"/>
          <ac:spMkLst>
            <pc:docMk/>
            <pc:sldMk cId="3152933686" sldId="341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3.596" v="6689"/>
          <ac:picMkLst>
            <pc:docMk/>
            <pc:sldMk cId="3152933686" sldId="341"/>
            <ac:picMk id="2" creationId="{61F5D869-2E30-E1EF-B8EB-443E8B14F3C3}"/>
          </ac:picMkLst>
        </pc:picChg>
        <pc:picChg chg="del">
          <ac:chgData name="Jefferson Passerini" userId="ec684a97d9b6a829" providerId="LiveId" clId="{6D4B5001-5DF0-4AF5-979B-4C3C5DA419DE}" dt="2024-03-21T19:37:05.860" v="6682" actId="478"/>
          <ac:picMkLst>
            <pc:docMk/>
            <pc:sldMk cId="3152933686" sldId="341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30.176" v="6717" actId="478"/>
          <ac:picMkLst>
            <pc:docMk/>
            <pc:sldMk cId="3152933686" sldId="341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42:52.463" v="6720" actId="14100"/>
          <ac:picMkLst>
            <pc:docMk/>
            <pc:sldMk cId="3152933686" sldId="341"/>
            <ac:picMk id="8" creationId="{9BE940B9-18F3-8A1A-6735-C86C8590EA9E}"/>
          </ac:picMkLst>
        </pc:picChg>
      </pc:sldChg>
      <pc:sldChg chg="addSp delSp modSp mod">
        <pc:chgData name="Jefferson Passerini" userId="ec684a97d9b6a829" providerId="LiveId" clId="{6D4B5001-5DF0-4AF5-979B-4C3C5DA419DE}" dt="2024-03-21T19:43:49.602" v="6723" actId="1076"/>
        <pc:sldMkLst>
          <pc:docMk/>
          <pc:sldMk cId="3969281200" sldId="342"/>
        </pc:sldMkLst>
        <pc:spChg chg="mod">
          <ac:chgData name="Jefferson Passerini" userId="ec684a97d9b6a829" providerId="LiveId" clId="{6D4B5001-5DF0-4AF5-979B-4C3C5DA419DE}" dt="2024-03-21T19:35:52.706" v="6612" actId="6549"/>
          <ac:spMkLst>
            <pc:docMk/>
            <pc:sldMk cId="3969281200" sldId="342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9:37:07.868" v="6683" actId="478"/>
          <ac:picMkLst>
            <pc:docMk/>
            <pc:sldMk cId="3969281200" sldId="342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37:18.756" v="6686" actId="1076"/>
          <ac:picMkLst>
            <pc:docMk/>
            <pc:sldMk cId="3969281200" sldId="342"/>
            <ac:picMk id="5" creationId="{85394E37-EA74-F7B5-FE35-EC08F72CECC2}"/>
          </ac:picMkLst>
        </pc:picChg>
        <pc:picChg chg="del">
          <ac:chgData name="Jefferson Passerini" userId="ec684a97d9b6a829" providerId="LiveId" clId="{6D4B5001-5DF0-4AF5-979B-4C3C5DA419DE}" dt="2024-03-21T19:43:27.756" v="6721" actId="478"/>
          <ac:picMkLst>
            <pc:docMk/>
            <pc:sldMk cId="3969281200" sldId="342"/>
            <ac:picMk id="7" creationId="{758710F6-BAC3-9FAA-D2F0-11BABFA0C871}"/>
          </ac:picMkLst>
        </pc:picChg>
        <pc:picChg chg="del">
          <ac:chgData name="Jefferson Passerini" userId="ec684a97d9b6a829" providerId="LiveId" clId="{6D4B5001-5DF0-4AF5-979B-4C3C5DA419DE}" dt="2024-03-21T19:37:08.540" v="6684" actId="478"/>
          <ac:picMkLst>
            <pc:docMk/>
            <pc:sldMk cId="3969281200" sldId="342"/>
            <ac:picMk id="9" creationId="{84CB5581-792A-C5D2-28D8-63E87EC49564}"/>
          </ac:picMkLst>
        </pc:picChg>
        <pc:picChg chg="add mod">
          <ac:chgData name="Jefferson Passerini" userId="ec684a97d9b6a829" providerId="LiveId" clId="{6D4B5001-5DF0-4AF5-979B-4C3C5DA419DE}" dt="2024-03-21T19:38:10.648" v="6688" actId="1076"/>
          <ac:picMkLst>
            <pc:docMk/>
            <pc:sldMk cId="3969281200" sldId="342"/>
            <ac:picMk id="10" creationId="{4183F8DC-8EDE-373A-8DC1-8AB57BF9229B}"/>
          </ac:picMkLst>
        </pc:picChg>
        <pc:picChg chg="add mod">
          <ac:chgData name="Jefferson Passerini" userId="ec684a97d9b6a829" providerId="LiveId" clId="{6D4B5001-5DF0-4AF5-979B-4C3C5DA419DE}" dt="2024-03-21T19:43:49.602" v="6723" actId="1076"/>
          <ac:picMkLst>
            <pc:docMk/>
            <pc:sldMk cId="3969281200" sldId="342"/>
            <ac:picMk id="12" creationId="{6A2B4E57-25CD-664A-0650-C132420735BF}"/>
          </ac:picMkLst>
        </pc:picChg>
      </pc:sldChg>
    </pc:docChg>
  </pc:docChgLst>
  <pc:docChgLst>
    <pc:chgData name="Jefferson Passerini" userId="ec684a97d9b6a829" providerId="LiveId" clId="{F223B847-67A2-4FA4-83E4-9AE2E7DBAB53}"/>
    <pc:docChg chg="undo redo custSel addSld delSld modSld sldOrd">
      <pc:chgData name="Jefferson Passerini" userId="ec684a97d9b6a829" providerId="LiveId" clId="{F223B847-67A2-4FA4-83E4-9AE2E7DBAB53}" dt="2024-04-25T23:48:38.944" v="3510" actId="1076"/>
      <pc:docMkLst>
        <pc:docMk/>
      </pc:docMkLst>
      <pc:sldChg chg="addSp delSp modSp mod">
        <pc:chgData name="Jefferson Passerini" userId="ec684a97d9b6a829" providerId="LiveId" clId="{F223B847-67A2-4FA4-83E4-9AE2E7DBAB53}" dt="2024-04-25T15:33:43.362" v="53" actId="20577"/>
        <pc:sldMkLst>
          <pc:docMk/>
          <pc:sldMk cId="3568309152" sldId="256"/>
        </pc:sldMkLst>
        <pc:spChg chg="mod">
          <ac:chgData name="Jefferson Passerini" userId="ec684a97d9b6a829" providerId="LiveId" clId="{F223B847-67A2-4FA4-83E4-9AE2E7DBAB53}" dt="2024-04-25T15:33:43.362" v="53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F223B847-67A2-4FA4-83E4-9AE2E7DBAB53}" dt="2024-04-25T15:33:36.435" v="3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8" creationId="{AB58EF07-17C2-48CF-ABB0-EEF1F17CB8F0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9" creationId="{0671A8AE-40A1-4631-A6B8-581AFF065482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0" creationId="{AF2F604E-43BE-4DC3-B983-E071523364F8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2" creationId="{08C9B587-E65E-4B52-B37C-ABEBB6E87928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7" creationId="{9B7AD9F6-8CE7-4299-8FC6-328F4DCD3FF9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9" creationId="{F49775AF-8896-43EE-92C6-83497D6DC56F}"/>
          </ac:spMkLst>
        </pc:spChg>
        <pc:picChg chg="add mod">
          <ac:chgData name="Jefferson Passerini" userId="ec684a97d9b6a829" providerId="LiveId" clId="{F223B847-67A2-4FA4-83E4-9AE2E7DBAB53}" dt="2024-04-25T15:33:20.405" v="27" actId="26606"/>
          <ac:picMkLst>
            <pc:docMk/>
            <pc:sldMk cId="3568309152" sldId="256"/>
            <ac:picMk id="5" creationId="{49C771DF-4AD2-C91B-743E-8837B9238812}"/>
          </ac:picMkLst>
        </pc:picChg>
        <pc:picChg chg="del">
          <ac:chgData name="Jefferson Passerini" userId="ec684a97d9b6a829" providerId="LiveId" clId="{F223B847-67A2-4FA4-83E4-9AE2E7DBAB53}" dt="2024-04-25T15:32:57.832" v="23" actId="478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F223B847-67A2-4FA4-83E4-9AE2E7DBAB53}" dt="2024-04-25T15:36:39.297" v="334" actId="20577"/>
        <pc:sldMkLst>
          <pc:docMk/>
          <pc:sldMk cId="1879529569" sldId="287"/>
        </pc:sldMkLst>
        <pc:spChg chg="mod">
          <ac:chgData name="Jefferson Passerini" userId="ec684a97d9b6a829" providerId="LiveId" clId="{F223B847-67A2-4FA4-83E4-9AE2E7DBAB53}" dt="2024-04-25T15:36:39.297" v="334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15:33:58.522" v="81" actId="6549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F223B847-67A2-4FA4-83E4-9AE2E7DBAB53}" dt="2024-04-25T15:40:10.469" v="843" actId="20577"/>
        <pc:sldMkLst>
          <pc:docMk/>
          <pc:sldMk cId="2757456873" sldId="288"/>
        </pc:sldMkLst>
        <pc:spChg chg="mod">
          <ac:chgData name="Jefferson Passerini" userId="ec684a97d9b6a829" providerId="LiveId" clId="{F223B847-67A2-4FA4-83E4-9AE2E7DBAB53}" dt="2024-04-25T15:40:10.469" v="843" actId="20577"/>
          <ac:spMkLst>
            <pc:docMk/>
            <pc:sldMk cId="27574568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248" v="0" actId="47"/>
        <pc:sldMkLst>
          <pc:docMk/>
          <pc:sldMk cId="3363249029" sldId="288"/>
        </pc:sldMkLst>
      </pc:sldChg>
      <pc:sldChg chg="del">
        <pc:chgData name="Jefferson Passerini" userId="ec684a97d9b6a829" providerId="LiveId" clId="{F223B847-67A2-4FA4-83E4-9AE2E7DBAB53}" dt="2024-04-25T15:32:50.238" v="10" actId="47"/>
        <pc:sldMkLst>
          <pc:docMk/>
          <pc:sldMk cId="2625995648" sldId="289"/>
        </pc:sldMkLst>
      </pc:sldChg>
      <pc:sldChg chg="addSp modSp add mod">
        <pc:chgData name="Jefferson Passerini" userId="ec684a97d9b6a829" providerId="LiveId" clId="{F223B847-67A2-4FA4-83E4-9AE2E7DBAB53}" dt="2024-04-25T15:42:46.459" v="1194" actId="113"/>
        <pc:sldMkLst>
          <pc:docMk/>
          <pc:sldMk cId="3287042677" sldId="289"/>
        </pc:sldMkLst>
        <pc:spChg chg="mod">
          <ac:chgData name="Jefferson Passerini" userId="ec684a97d9b6a829" providerId="LiveId" clId="{F223B847-67A2-4FA4-83E4-9AE2E7DBAB53}" dt="2024-04-25T15:42:46.459" v="1194" actId="113"/>
          <ac:spMkLst>
            <pc:docMk/>
            <pc:sldMk cId="3287042677" sldId="289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40:48.084" v="851" actId="1076"/>
          <ac:picMkLst>
            <pc:docMk/>
            <pc:sldMk cId="3287042677" sldId="289"/>
            <ac:picMk id="5" creationId="{40294832-AB10-78F8-7FBA-7A6DE1B58A1F}"/>
          </ac:picMkLst>
        </pc:picChg>
      </pc:sldChg>
      <pc:sldChg chg="modSp add mod">
        <pc:chgData name="Jefferson Passerini" userId="ec684a97d9b6a829" providerId="LiveId" clId="{F223B847-67A2-4FA4-83E4-9AE2E7DBAB53}" dt="2024-04-25T15:50:15.177" v="1762" actId="20577"/>
        <pc:sldMkLst>
          <pc:docMk/>
          <pc:sldMk cId="2963235076" sldId="290"/>
        </pc:sldMkLst>
        <pc:spChg chg="mod">
          <ac:chgData name="Jefferson Passerini" userId="ec684a97d9b6a829" providerId="LiveId" clId="{F223B847-67A2-4FA4-83E4-9AE2E7DBAB53}" dt="2024-04-25T15:50:15.177" v="1762" actId="20577"/>
          <ac:spMkLst>
            <pc:docMk/>
            <pc:sldMk cId="2963235076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500" v="16" actId="47"/>
        <pc:sldMkLst>
          <pc:docMk/>
          <pc:sldMk cId="4122005000" sldId="290"/>
        </pc:sldMkLst>
      </pc:sldChg>
      <pc:sldChg chg="modSp add mod">
        <pc:chgData name="Jefferson Passerini" userId="ec684a97d9b6a829" providerId="LiveId" clId="{F223B847-67A2-4FA4-83E4-9AE2E7DBAB53}" dt="2024-04-25T15:52:40.032" v="1804" actId="27636"/>
        <pc:sldMkLst>
          <pc:docMk/>
          <pc:sldMk cId="366759606" sldId="291"/>
        </pc:sldMkLst>
        <pc:spChg chg="mod">
          <ac:chgData name="Jefferson Passerini" userId="ec684a97d9b6a829" providerId="LiveId" clId="{F223B847-67A2-4FA4-83E4-9AE2E7DBAB53}" dt="2024-04-25T15:52:40.032" v="1804" actId="27636"/>
          <ac:spMkLst>
            <pc:docMk/>
            <pc:sldMk cId="366759606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451" v="1" actId="47"/>
        <pc:sldMkLst>
          <pc:docMk/>
          <pc:sldMk cId="2088371813" sldId="291"/>
        </pc:sldMkLst>
      </pc:sldChg>
      <pc:sldChg chg="modSp add mod">
        <pc:chgData name="Jefferson Passerini" userId="ec684a97d9b6a829" providerId="LiveId" clId="{F223B847-67A2-4FA4-83E4-9AE2E7DBAB53}" dt="2024-04-25T15:53:59.907" v="1814" actId="20577"/>
        <pc:sldMkLst>
          <pc:docMk/>
          <pc:sldMk cId="2161887013" sldId="292"/>
        </pc:sldMkLst>
        <pc:spChg chg="mod">
          <ac:chgData name="Jefferson Passerini" userId="ec684a97d9b6a829" providerId="LiveId" clId="{F223B847-67A2-4FA4-83E4-9AE2E7DBAB53}" dt="2024-04-25T15:53:59.907" v="1814" actId="20577"/>
          <ac:spMkLst>
            <pc:docMk/>
            <pc:sldMk cId="2161887013" sldId="29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677" v="2" actId="47"/>
        <pc:sldMkLst>
          <pc:docMk/>
          <pc:sldMk cId="2391206750" sldId="292"/>
        </pc:sldMkLst>
      </pc:sldChg>
      <pc:sldChg chg="del">
        <pc:chgData name="Jefferson Passerini" userId="ec684a97d9b6a829" providerId="LiveId" clId="{F223B847-67A2-4FA4-83E4-9AE2E7DBAB53}" dt="2024-04-25T15:32:48.844" v="3" actId="47"/>
        <pc:sldMkLst>
          <pc:docMk/>
          <pc:sldMk cId="508016890" sldId="293"/>
        </pc:sldMkLst>
      </pc:sldChg>
      <pc:sldChg chg="addSp delSp modSp add mod">
        <pc:chgData name="Jefferson Passerini" userId="ec684a97d9b6a829" providerId="LiveId" clId="{F223B847-67A2-4FA4-83E4-9AE2E7DBAB53}" dt="2024-04-25T15:57:04.314" v="1868" actId="1076"/>
        <pc:sldMkLst>
          <pc:docMk/>
          <pc:sldMk cId="3999925641" sldId="293"/>
        </pc:sldMkLst>
        <pc:spChg chg="mod">
          <ac:chgData name="Jefferson Passerini" userId="ec684a97d9b6a829" providerId="LiveId" clId="{F223B847-67A2-4FA4-83E4-9AE2E7DBAB53}" dt="2024-04-25T15:56:39.742" v="1864" actId="27636"/>
          <ac:spMkLst>
            <pc:docMk/>
            <pc:sldMk cId="3999925641" sldId="293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5:54:52.471" v="1824" actId="478"/>
          <ac:picMkLst>
            <pc:docMk/>
            <pc:sldMk cId="3999925641" sldId="293"/>
            <ac:picMk id="5" creationId="{40294832-AB10-78F8-7FBA-7A6DE1B58A1F}"/>
          </ac:picMkLst>
        </pc:picChg>
        <pc:picChg chg="add mod">
          <ac:chgData name="Jefferson Passerini" userId="ec684a97d9b6a829" providerId="LiveId" clId="{F223B847-67A2-4FA4-83E4-9AE2E7DBAB53}" dt="2024-04-25T15:57:04.314" v="1868" actId="1076"/>
          <ac:picMkLst>
            <pc:docMk/>
            <pc:sldMk cId="3999925641" sldId="293"/>
            <ac:picMk id="6" creationId="{FDAF529A-BFCB-9B16-613C-9AB135E2AE4D}"/>
          </ac:picMkLst>
        </pc:picChg>
      </pc:sldChg>
      <pc:sldChg chg="del">
        <pc:chgData name="Jefferson Passerini" userId="ec684a97d9b6a829" providerId="LiveId" clId="{F223B847-67A2-4FA4-83E4-9AE2E7DBAB53}" dt="2024-04-25T15:32:49.029" v="4" actId="47"/>
        <pc:sldMkLst>
          <pc:docMk/>
          <pc:sldMk cId="322081589" sldId="294"/>
        </pc:sldMkLst>
      </pc:sldChg>
      <pc:sldChg chg="addSp delSp modSp add mod">
        <pc:chgData name="Jefferson Passerini" userId="ec684a97d9b6a829" providerId="LiveId" clId="{F223B847-67A2-4FA4-83E4-9AE2E7DBAB53}" dt="2024-04-25T15:58:30.173" v="1887" actId="1076"/>
        <pc:sldMkLst>
          <pc:docMk/>
          <pc:sldMk cId="1187389815" sldId="294"/>
        </pc:sldMkLst>
        <pc:spChg chg="mod">
          <ac:chgData name="Jefferson Passerini" userId="ec684a97d9b6a829" providerId="LiveId" clId="{F223B847-67A2-4FA4-83E4-9AE2E7DBAB53}" dt="2024-04-25T15:58:04.475" v="1882" actId="113"/>
          <ac:spMkLst>
            <pc:docMk/>
            <pc:sldMk cId="1187389815" sldId="294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58:30.173" v="1887" actId="1076"/>
          <ac:picMkLst>
            <pc:docMk/>
            <pc:sldMk cId="1187389815" sldId="294"/>
            <ac:picMk id="5" creationId="{EF81DC72-172E-E189-9424-6B898C9B2510}"/>
          </ac:picMkLst>
        </pc:picChg>
        <pc:picChg chg="del">
          <ac:chgData name="Jefferson Passerini" userId="ec684a97d9b6a829" providerId="LiveId" clId="{F223B847-67A2-4FA4-83E4-9AE2E7DBAB53}" dt="2024-04-25T15:57:47.270" v="1876" actId="478"/>
          <ac:picMkLst>
            <pc:docMk/>
            <pc:sldMk cId="1187389815" sldId="294"/>
            <ac:picMk id="6" creationId="{FDAF529A-BFCB-9B16-613C-9AB135E2AE4D}"/>
          </ac:picMkLst>
        </pc:picChg>
      </pc:sldChg>
      <pc:sldChg chg="modSp add mod">
        <pc:chgData name="Jefferson Passerini" userId="ec684a97d9b6a829" providerId="LiveId" clId="{F223B847-67A2-4FA4-83E4-9AE2E7DBAB53}" dt="2024-04-25T15:59:42.208" v="1902" actId="27636"/>
        <pc:sldMkLst>
          <pc:docMk/>
          <pc:sldMk cId="1452636119" sldId="295"/>
        </pc:sldMkLst>
        <pc:spChg chg="mod">
          <ac:chgData name="Jefferson Passerini" userId="ec684a97d9b6a829" providerId="LiveId" clId="{F223B847-67A2-4FA4-83E4-9AE2E7DBAB53}" dt="2024-04-25T15:59:42.208" v="1902" actId="27636"/>
          <ac:spMkLst>
            <pc:docMk/>
            <pc:sldMk cId="1452636119" sldId="295"/>
            <ac:spMk id="3" creationId="{212081E4-07F6-C689-2ACC-B6CADD634983}"/>
          </ac:spMkLst>
        </pc:spChg>
        <pc:picChg chg="mod">
          <ac:chgData name="Jefferson Passerini" userId="ec684a97d9b6a829" providerId="LiveId" clId="{F223B847-67A2-4FA4-83E4-9AE2E7DBAB53}" dt="2024-04-25T15:59:18.851" v="1896" actId="14100"/>
          <ac:picMkLst>
            <pc:docMk/>
            <pc:sldMk cId="1452636119" sldId="295"/>
            <ac:picMk id="5" creationId="{EF81DC72-172E-E189-9424-6B898C9B2510}"/>
          </ac:picMkLst>
        </pc:picChg>
      </pc:sldChg>
      <pc:sldChg chg="del">
        <pc:chgData name="Jefferson Passerini" userId="ec684a97d9b6a829" providerId="LiveId" clId="{F223B847-67A2-4FA4-83E4-9AE2E7DBAB53}" dt="2024-04-25T15:32:49.205" v="5" actId="47"/>
        <pc:sldMkLst>
          <pc:docMk/>
          <pc:sldMk cId="3914312885" sldId="295"/>
        </pc:sldMkLst>
      </pc:sldChg>
      <pc:sldChg chg="del">
        <pc:chgData name="Jefferson Passerini" userId="ec684a97d9b6a829" providerId="LiveId" clId="{F223B847-67A2-4FA4-83E4-9AE2E7DBAB53}" dt="2024-04-25T15:32:49.408" v="6" actId="47"/>
        <pc:sldMkLst>
          <pc:docMk/>
          <pc:sldMk cId="212045045" sldId="296"/>
        </pc:sldMkLst>
      </pc:sldChg>
      <pc:sldChg chg="modSp add mod">
        <pc:chgData name="Jefferson Passerini" userId="ec684a97d9b6a829" providerId="LiveId" clId="{F223B847-67A2-4FA4-83E4-9AE2E7DBAB53}" dt="2024-04-25T16:01:45.851" v="1922" actId="207"/>
        <pc:sldMkLst>
          <pc:docMk/>
          <pc:sldMk cId="2200114184" sldId="296"/>
        </pc:sldMkLst>
        <pc:spChg chg="mod">
          <ac:chgData name="Jefferson Passerini" userId="ec684a97d9b6a829" providerId="LiveId" clId="{F223B847-67A2-4FA4-83E4-9AE2E7DBAB53}" dt="2024-04-25T16:01:45.851" v="1922" actId="207"/>
          <ac:spMkLst>
            <pc:docMk/>
            <pc:sldMk cId="2200114184" sldId="296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F223B847-67A2-4FA4-83E4-9AE2E7DBAB53}" dt="2024-04-25T21:52:02.368" v="2096" actId="6549"/>
        <pc:sldMkLst>
          <pc:docMk/>
          <pc:sldMk cId="3056188954" sldId="297"/>
        </pc:sldMkLst>
        <pc:spChg chg="mod">
          <ac:chgData name="Jefferson Passerini" userId="ec684a97d9b6a829" providerId="LiveId" clId="{F223B847-67A2-4FA4-83E4-9AE2E7DBAB53}" dt="2024-04-25T21:52:02.368" v="2096" actId="6549"/>
          <ac:spMkLst>
            <pc:docMk/>
            <pc:sldMk cId="3056188954" sldId="297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6:02:48.054" v="1956" actId="478"/>
          <ac:picMkLst>
            <pc:docMk/>
            <pc:sldMk cId="3056188954" sldId="297"/>
            <ac:picMk id="5" creationId="{EF81DC72-172E-E189-9424-6B898C9B2510}"/>
          </ac:picMkLst>
        </pc:picChg>
        <pc:picChg chg="add mod">
          <ac:chgData name="Jefferson Passerini" userId="ec684a97d9b6a829" providerId="LiveId" clId="{F223B847-67A2-4FA4-83E4-9AE2E7DBAB53}" dt="2024-04-25T16:03:31.022" v="1964" actId="1076"/>
          <ac:picMkLst>
            <pc:docMk/>
            <pc:sldMk cId="3056188954" sldId="297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49.611" v="7" actId="47"/>
        <pc:sldMkLst>
          <pc:docMk/>
          <pc:sldMk cId="3732603199" sldId="297"/>
        </pc:sldMkLst>
      </pc:sldChg>
      <pc:sldChg chg="del">
        <pc:chgData name="Jefferson Passerini" userId="ec684a97d9b6a829" providerId="LiveId" clId="{F223B847-67A2-4FA4-83E4-9AE2E7DBAB53}" dt="2024-04-25T15:32:49.812" v="8" actId="47"/>
        <pc:sldMkLst>
          <pc:docMk/>
          <pc:sldMk cId="2927201400" sldId="298"/>
        </pc:sldMkLst>
      </pc:sldChg>
      <pc:sldChg chg="modSp add mod">
        <pc:chgData name="Jefferson Passerini" userId="ec684a97d9b6a829" providerId="LiveId" clId="{F223B847-67A2-4FA4-83E4-9AE2E7DBAB53}" dt="2024-04-25T16:08:32.076" v="1987" actId="6549"/>
        <pc:sldMkLst>
          <pc:docMk/>
          <pc:sldMk cId="3941556169" sldId="298"/>
        </pc:sldMkLst>
        <pc:spChg chg="mod">
          <ac:chgData name="Jefferson Passerini" userId="ec684a97d9b6a829" providerId="LiveId" clId="{F223B847-67A2-4FA4-83E4-9AE2E7DBAB53}" dt="2024-04-25T16:08:32.076" v="1987" actId="6549"/>
          <ac:spMkLst>
            <pc:docMk/>
            <pc:sldMk cId="3941556169" sldId="298"/>
            <ac:spMk id="3" creationId="{212081E4-07F6-C689-2ACC-B6CADD634983}"/>
          </ac:spMkLst>
        </pc:spChg>
      </pc:sldChg>
      <pc:sldChg chg="modSp ord">
        <pc:chgData name="Jefferson Passerini" userId="ec684a97d9b6a829" providerId="LiveId" clId="{F223B847-67A2-4FA4-83E4-9AE2E7DBAB53}" dt="2024-04-25T21:43:45.615" v="1995" actId="20577"/>
        <pc:sldMkLst>
          <pc:docMk/>
          <pc:sldMk cId="3243978600" sldId="299"/>
        </pc:sldMkLst>
        <pc:spChg chg="mod">
          <ac:chgData name="Jefferson Passerini" userId="ec684a97d9b6a829" providerId="LiveId" clId="{F223B847-67A2-4FA4-83E4-9AE2E7DBAB53}" dt="2024-04-25T21:43:45.615" v="1995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1.716" v="17" actId="47"/>
        <pc:sldMkLst>
          <pc:docMk/>
          <pc:sldMk cId="3810467364" sldId="299"/>
        </pc:sldMkLst>
      </pc:sldChg>
      <pc:sldChg chg="del">
        <pc:chgData name="Jefferson Passerini" userId="ec684a97d9b6a829" providerId="LiveId" clId="{F223B847-67A2-4FA4-83E4-9AE2E7DBAB53}" dt="2024-04-25T15:32:50.019" v="9" actId="47"/>
        <pc:sldMkLst>
          <pc:docMk/>
          <pc:sldMk cId="2080967768" sldId="300"/>
        </pc:sldMkLst>
      </pc:sldChg>
      <pc:sldChg chg="modSp del mod">
        <pc:chgData name="Jefferson Passerini" userId="ec684a97d9b6a829" providerId="LiveId" clId="{F223B847-67A2-4FA4-83E4-9AE2E7DBAB53}" dt="2024-04-25T22:48:08.133" v="3358" actId="47"/>
        <pc:sldMkLst>
          <pc:docMk/>
          <pc:sldMk cId="1149481752" sldId="301"/>
        </pc:sldMkLst>
        <pc:spChg chg="mod">
          <ac:chgData name="Jefferson Passerini" userId="ec684a97d9b6a829" providerId="LiveId" clId="{F223B847-67A2-4FA4-83E4-9AE2E7DBAB53}" dt="2024-04-25T21:51:39.690" v="2091" actId="6549"/>
          <ac:spMkLst>
            <pc:docMk/>
            <pc:sldMk cId="1149481752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060" v="18" actId="47"/>
        <pc:sldMkLst>
          <pc:docMk/>
          <pc:sldMk cId="2135612644" sldId="301"/>
        </pc:sldMkLst>
      </pc:sldChg>
      <pc:sldChg chg="del">
        <pc:chgData name="Jefferson Passerini" userId="ec684a97d9b6a829" providerId="LiveId" clId="{F223B847-67A2-4FA4-83E4-9AE2E7DBAB53}" dt="2024-04-25T15:32:52.292" v="19" actId="47"/>
        <pc:sldMkLst>
          <pc:docMk/>
          <pc:sldMk cId="1539175940" sldId="302"/>
        </pc:sldMkLst>
      </pc:sldChg>
      <pc:sldChg chg="modSp mod">
        <pc:chgData name="Jefferson Passerini" userId="ec684a97d9b6a829" providerId="LiveId" clId="{F223B847-67A2-4FA4-83E4-9AE2E7DBAB53}" dt="2024-04-25T21:51:56.640" v="2095" actId="6549"/>
        <pc:sldMkLst>
          <pc:docMk/>
          <pc:sldMk cId="3136303844" sldId="302"/>
        </pc:sldMkLst>
        <pc:spChg chg="mod">
          <ac:chgData name="Jefferson Passerini" userId="ec684a97d9b6a829" providerId="LiveId" clId="{F223B847-67A2-4FA4-83E4-9AE2E7DBAB53}" dt="2024-04-25T21:51:56.640" v="2095" actId="6549"/>
          <ac:spMkLst>
            <pc:docMk/>
            <pc:sldMk cId="3136303844" sldId="30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507" v="20" actId="47"/>
        <pc:sldMkLst>
          <pc:docMk/>
          <pc:sldMk cId="1718121619" sldId="303"/>
        </pc:sldMkLst>
      </pc:sldChg>
      <pc:sldChg chg="modSp mod">
        <pc:chgData name="Jefferson Passerini" userId="ec684a97d9b6a829" providerId="LiveId" clId="{F223B847-67A2-4FA4-83E4-9AE2E7DBAB53}" dt="2024-04-25T21:51:50.365" v="2094" actId="6549"/>
        <pc:sldMkLst>
          <pc:docMk/>
          <pc:sldMk cId="3625965374" sldId="303"/>
        </pc:sldMkLst>
        <pc:spChg chg="mod">
          <ac:chgData name="Jefferson Passerini" userId="ec684a97d9b6a829" providerId="LiveId" clId="{F223B847-67A2-4FA4-83E4-9AE2E7DBAB53}" dt="2024-04-25T21:51:50.365" v="2094" actId="6549"/>
          <ac:spMkLst>
            <pc:docMk/>
            <pc:sldMk cId="3625965374" sldId="303"/>
            <ac:spMk id="3" creationId="{212081E4-07F6-C689-2ACC-B6CADD634983}"/>
          </ac:spMkLst>
        </pc:spChg>
      </pc:sldChg>
      <pc:sldChg chg="add del ord">
        <pc:chgData name="Jefferson Passerini" userId="ec684a97d9b6a829" providerId="LiveId" clId="{F223B847-67A2-4FA4-83E4-9AE2E7DBAB53}" dt="2024-04-25T21:44:07.732" v="1996" actId="47"/>
        <pc:sldMkLst>
          <pc:docMk/>
          <pc:sldMk cId="757771152" sldId="304"/>
        </pc:sldMkLst>
      </pc:sldChg>
      <pc:sldChg chg="del">
        <pc:chgData name="Jefferson Passerini" userId="ec684a97d9b6a829" providerId="LiveId" clId="{F223B847-67A2-4FA4-83E4-9AE2E7DBAB53}" dt="2024-04-25T15:32:52.716" v="21" actId="47"/>
        <pc:sldMkLst>
          <pc:docMk/>
          <pc:sldMk cId="1524712591" sldId="304"/>
        </pc:sldMkLst>
      </pc:sldChg>
      <pc:sldChg chg="del">
        <pc:chgData name="Jefferson Passerini" userId="ec684a97d9b6a829" providerId="LiveId" clId="{F223B847-67A2-4FA4-83E4-9AE2E7DBAB53}" dt="2024-04-25T15:32:53.715" v="22" actId="47"/>
        <pc:sldMkLst>
          <pc:docMk/>
          <pc:sldMk cId="864378556" sldId="305"/>
        </pc:sldMkLst>
      </pc:sldChg>
      <pc:sldChg chg="add">
        <pc:chgData name="Jefferson Passerini" userId="ec684a97d9b6a829" providerId="LiveId" clId="{F223B847-67A2-4FA4-83E4-9AE2E7DBAB53}" dt="2024-04-25T21:43:36.490" v="1991" actId="2890"/>
        <pc:sldMkLst>
          <pc:docMk/>
          <pc:sldMk cId="2821076987" sldId="305"/>
        </pc:sldMkLst>
      </pc:sldChg>
      <pc:sldChg chg="modSp mod">
        <pc:chgData name="Jefferson Passerini" userId="ec684a97d9b6a829" providerId="LiveId" clId="{F223B847-67A2-4FA4-83E4-9AE2E7DBAB53}" dt="2024-04-25T21:51:35.552" v="2090" actId="6549"/>
        <pc:sldMkLst>
          <pc:docMk/>
          <pc:sldMk cId="616393964" sldId="306"/>
        </pc:sldMkLst>
        <pc:spChg chg="mod">
          <ac:chgData name="Jefferson Passerini" userId="ec684a97d9b6a829" providerId="LiveId" clId="{F223B847-67A2-4FA4-83E4-9AE2E7DBAB53}" dt="2024-04-25T21:51:35.552" v="2090" actId="6549"/>
          <ac:spMkLst>
            <pc:docMk/>
            <pc:sldMk cId="61639396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460" v="11" actId="47"/>
        <pc:sldMkLst>
          <pc:docMk/>
          <pc:sldMk cId="3386403249" sldId="306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131328822" sldId="306"/>
        </pc:sldMkLst>
        <pc:spChg chg="mod">
          <ac:chgData name="Jefferson Passerini" userId="ec684a97d9b6a829" providerId="LiveId" clId="{F223B847-67A2-4FA4-83E4-9AE2E7DBAB53}" dt="2024-04-25T21:47:50.749" v="2043" actId="113"/>
          <ac:spMkLst>
            <pc:docMk/>
            <pc:sldMk cId="4131328822" sldId="306"/>
            <ac:spMk id="3" creationId="{212081E4-07F6-C689-2ACC-B6CADD634983}"/>
          </ac:spMkLst>
        </pc:spChg>
      </pc:sldChg>
      <pc:sldChg chg="modSp mod">
        <pc:chgData name="Jefferson Passerini" userId="ec684a97d9b6a829" providerId="LiveId" clId="{F223B847-67A2-4FA4-83E4-9AE2E7DBAB53}" dt="2024-04-25T21:51:28.417" v="2089" actId="6549"/>
        <pc:sldMkLst>
          <pc:docMk/>
          <pc:sldMk cId="1471614725" sldId="307"/>
        </pc:sldMkLst>
        <pc:spChg chg="mod">
          <ac:chgData name="Jefferson Passerini" userId="ec684a97d9b6a829" providerId="LiveId" clId="{F223B847-67A2-4FA4-83E4-9AE2E7DBAB53}" dt="2024-04-25T21:51:28.417" v="2089" actId="6549"/>
          <ac:spMkLst>
            <pc:docMk/>
            <pc:sldMk cId="1471614725" sldId="307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085" v="14" actId="47"/>
        <pc:sldMkLst>
          <pc:docMk/>
          <pc:sldMk cId="2214601448" sldId="307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007401065" sldId="307"/>
        </pc:sldMkLst>
        <pc:spChg chg="mod">
          <ac:chgData name="Jefferson Passerini" userId="ec684a97d9b6a829" providerId="LiveId" clId="{F223B847-67A2-4FA4-83E4-9AE2E7DBAB53}" dt="2024-04-25T21:48:36.885" v="2054" actId="27636"/>
          <ac:spMkLst>
            <pc:docMk/>
            <pc:sldMk cId="4007401065" sldId="307"/>
            <ac:spMk id="3" creationId="{212081E4-07F6-C689-2ACC-B6CADD634983}"/>
          </ac:spMkLst>
        </pc:spChg>
      </pc:sldChg>
      <pc:sldChg chg="addSp 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13616815" sldId="308"/>
        </pc:sldMkLst>
        <pc:spChg chg="mod">
          <ac:chgData name="Jefferson Passerini" userId="ec684a97d9b6a829" providerId="LiveId" clId="{F223B847-67A2-4FA4-83E4-9AE2E7DBAB53}" dt="2024-04-25T21:50:02.646" v="2066" actId="113"/>
          <ac:spMkLst>
            <pc:docMk/>
            <pc:sldMk cId="13616815" sldId="308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49:21.004" v="2058" actId="1076"/>
          <ac:picMkLst>
            <pc:docMk/>
            <pc:sldMk cId="13616815" sldId="308"/>
            <ac:picMk id="5" creationId="{9776D482-E176-DB42-2187-7E845F7BA9A8}"/>
          </ac:picMkLst>
        </pc:picChg>
        <pc:picChg chg="mod">
          <ac:chgData name="Jefferson Passerini" userId="ec684a97d9b6a829" providerId="LiveId" clId="{F223B847-67A2-4FA4-83E4-9AE2E7DBAB53}" dt="2024-04-25T21:49:08.330" v="2056" actId="1076"/>
          <ac:picMkLst>
            <pc:docMk/>
            <pc:sldMk cId="13616815" sldId="308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51.299" v="15" actId="47"/>
        <pc:sldMkLst>
          <pc:docMk/>
          <pc:sldMk cId="414143457" sldId="308"/>
        </pc:sldMkLst>
      </pc:sldChg>
      <pc:sldChg chg="modSp mod">
        <pc:chgData name="Jefferson Passerini" userId="ec684a97d9b6a829" providerId="LiveId" clId="{F223B847-67A2-4FA4-83E4-9AE2E7DBAB53}" dt="2024-04-25T21:51:25.351" v="2088" actId="6549"/>
        <pc:sldMkLst>
          <pc:docMk/>
          <pc:sldMk cId="1671225971" sldId="308"/>
        </pc:sldMkLst>
        <pc:spChg chg="mod">
          <ac:chgData name="Jefferson Passerini" userId="ec684a97d9b6a829" providerId="LiveId" clId="{F223B847-67A2-4FA4-83E4-9AE2E7DBAB53}" dt="2024-04-25T21:51:25.351" v="2088" actId="6549"/>
          <ac:spMkLst>
            <pc:docMk/>
            <pc:sldMk cId="1671225971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684" v="12" actId="47"/>
        <pc:sldMkLst>
          <pc:docMk/>
          <pc:sldMk cId="1249646026" sldId="309"/>
        </pc:sldMkLst>
      </pc:sldChg>
      <pc:sldChg chg="modSp add ord">
        <pc:chgData name="Jefferson Passerini" userId="ec684a97d9b6a829" providerId="LiveId" clId="{F223B847-67A2-4FA4-83E4-9AE2E7DBAB53}" dt="2024-04-25T21:51:16.106" v="2087"/>
        <pc:sldMkLst>
          <pc:docMk/>
          <pc:sldMk cId="3086758963" sldId="309"/>
        </pc:sldMkLst>
        <pc:spChg chg="mod">
          <ac:chgData name="Jefferson Passerini" userId="ec684a97d9b6a829" providerId="LiveId" clId="{F223B847-67A2-4FA4-83E4-9AE2E7DBAB53}" dt="2024-04-25T21:51:00.483" v="2081" actId="20577"/>
          <ac:spMkLst>
            <pc:docMk/>
            <pc:sldMk cId="3086758963" sldId="30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0.884" v="13" actId="47"/>
        <pc:sldMkLst>
          <pc:docMk/>
          <pc:sldMk cId="1329588792" sldId="310"/>
        </pc:sldMkLst>
      </pc:sldChg>
      <pc:sldChg chg="modSp add ord">
        <pc:chgData name="Jefferson Passerini" userId="ec684a97d9b6a829" providerId="LiveId" clId="{F223B847-67A2-4FA4-83E4-9AE2E7DBAB53}" dt="2024-04-25T21:56:04.462" v="2152" actId="20577"/>
        <pc:sldMkLst>
          <pc:docMk/>
          <pc:sldMk cId="2853577560" sldId="310"/>
        </pc:sldMkLst>
        <pc:spChg chg="mod">
          <ac:chgData name="Jefferson Passerini" userId="ec684a97d9b6a829" providerId="LiveId" clId="{F223B847-67A2-4FA4-83E4-9AE2E7DBAB53}" dt="2024-04-25T21:56:04.462" v="2152" actId="20577"/>
          <ac:spMkLst>
            <pc:docMk/>
            <pc:sldMk cId="2853577560" sldId="310"/>
            <ac:spMk id="2" creationId="{2E243026-E16F-9CDD-AE56-CF691B008A41}"/>
          </ac:spMkLst>
        </pc:spChg>
      </pc:sldChg>
      <pc:sldChg chg="addSp delSp modSp add mod ord">
        <pc:chgData name="Jefferson Passerini" userId="ec684a97d9b6a829" providerId="LiveId" clId="{F223B847-67A2-4FA4-83E4-9AE2E7DBAB53}" dt="2024-04-25T21:55:16.534" v="2146" actId="1076"/>
        <pc:sldMkLst>
          <pc:docMk/>
          <pc:sldMk cId="3401429911" sldId="311"/>
        </pc:sldMkLst>
        <pc:spChg chg="mod">
          <ac:chgData name="Jefferson Passerini" userId="ec684a97d9b6a829" providerId="LiveId" clId="{F223B847-67A2-4FA4-83E4-9AE2E7DBAB53}" dt="2024-04-25T21:54:57.660" v="2143" actId="27636"/>
          <ac:spMkLst>
            <pc:docMk/>
            <pc:sldMk cId="3401429911" sldId="311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53:21.972" v="2129" actId="1076"/>
          <ac:picMkLst>
            <pc:docMk/>
            <pc:sldMk cId="3401429911" sldId="311"/>
            <ac:picMk id="5" creationId="{4B295C6E-41AF-5CD1-7FA7-CF75CCF2A810}"/>
          </ac:picMkLst>
        </pc:picChg>
        <pc:picChg chg="del">
          <ac:chgData name="Jefferson Passerini" userId="ec684a97d9b6a829" providerId="LiveId" clId="{F223B847-67A2-4FA4-83E4-9AE2E7DBAB53}" dt="2024-04-25T21:53:04.917" v="2127" actId="478"/>
          <ac:picMkLst>
            <pc:docMk/>
            <pc:sldMk cId="3401429911" sldId="311"/>
            <ac:picMk id="6" creationId="{4576082E-F29A-1EA6-E9C1-265AD1DD5446}"/>
          </ac:picMkLst>
        </pc:picChg>
        <pc:picChg chg="add mod">
          <ac:chgData name="Jefferson Passerini" userId="ec684a97d9b6a829" providerId="LiveId" clId="{F223B847-67A2-4FA4-83E4-9AE2E7DBAB53}" dt="2024-04-25T21:55:16.534" v="2146" actId="1076"/>
          <ac:picMkLst>
            <pc:docMk/>
            <pc:sldMk cId="3401429911" sldId="311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2:31.040" v="2671" actId="1076"/>
        <pc:sldMkLst>
          <pc:docMk/>
          <pc:sldMk cId="3903340967" sldId="312"/>
        </pc:sldMkLst>
        <pc:spChg chg="mod">
          <ac:chgData name="Jefferson Passerini" userId="ec684a97d9b6a829" providerId="LiveId" clId="{F223B847-67A2-4FA4-83E4-9AE2E7DBAB53}" dt="2024-04-25T21:57:00.937" v="2275" actId="20577"/>
          <ac:spMkLst>
            <pc:docMk/>
            <pc:sldMk cId="3903340967" sldId="312"/>
            <ac:spMk id="3" creationId="{212081E4-07F6-C689-2ACC-B6CADD634983}"/>
          </ac:spMkLst>
        </pc:spChg>
        <pc:spChg chg="add mod">
          <ac:chgData name="Jefferson Passerini" userId="ec684a97d9b6a829" providerId="LiveId" clId="{F223B847-67A2-4FA4-83E4-9AE2E7DBAB53}" dt="2024-04-25T22:02:02.853" v="2665" actId="113"/>
          <ac:spMkLst>
            <pc:docMk/>
            <pc:sldMk cId="3903340967" sldId="312"/>
            <ac:spMk id="7" creationId="{E68FA9F4-F8A3-DEB1-7EB1-0DCE2C86DFC2}"/>
          </ac:spMkLst>
        </pc:spChg>
        <pc:spChg chg="add mod">
          <ac:chgData name="Jefferson Passerini" userId="ec684a97d9b6a829" providerId="LiveId" clId="{F223B847-67A2-4FA4-83E4-9AE2E7DBAB53}" dt="2024-04-25T22:02:25.404" v="2669" actId="1582"/>
          <ac:spMkLst>
            <pc:docMk/>
            <pc:sldMk cId="3903340967" sldId="312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02:31.040" v="2671" actId="1076"/>
          <ac:spMkLst>
            <pc:docMk/>
            <pc:sldMk cId="3903340967" sldId="312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1:59:27.620" v="2280" actId="1076"/>
          <ac:picMkLst>
            <pc:docMk/>
            <pc:sldMk cId="3903340967" sldId="312"/>
            <ac:picMk id="6" creationId="{43AFE072-E566-6286-84F4-C675FAAA8C31}"/>
          </ac:picMkLst>
        </pc:picChg>
        <pc:picChg chg="del mod">
          <ac:chgData name="Jefferson Passerini" userId="ec684a97d9b6a829" providerId="LiveId" clId="{F223B847-67A2-4FA4-83E4-9AE2E7DBAB53}" dt="2024-04-25T21:57:02.769" v="2276" actId="478"/>
          <ac:picMkLst>
            <pc:docMk/>
            <pc:sldMk cId="3903340967" sldId="312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4:45.609" v="2767" actId="1076"/>
        <pc:sldMkLst>
          <pc:docMk/>
          <pc:sldMk cId="398008838" sldId="313"/>
        </pc:sldMkLst>
        <pc:spChg chg="mod">
          <ac:chgData name="Jefferson Passerini" userId="ec684a97d9b6a829" providerId="LiveId" clId="{F223B847-67A2-4FA4-83E4-9AE2E7DBAB53}" dt="2024-04-25T22:03:18.109" v="2748" actId="27636"/>
          <ac:spMkLst>
            <pc:docMk/>
            <pc:sldMk cId="398008838" sldId="313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2:55.031" v="2675" actId="478"/>
          <ac:spMkLst>
            <pc:docMk/>
            <pc:sldMk cId="398008838" sldId="313"/>
            <ac:spMk id="7" creationId="{E68FA9F4-F8A3-DEB1-7EB1-0DCE2C86DFC2}"/>
          </ac:spMkLst>
        </pc:spChg>
        <pc:spChg chg="del mod">
          <ac:chgData name="Jefferson Passerini" userId="ec684a97d9b6a829" providerId="LiveId" clId="{F223B847-67A2-4FA4-83E4-9AE2E7DBAB53}" dt="2024-04-25T22:03:26.453" v="2751" actId="478"/>
          <ac:spMkLst>
            <pc:docMk/>
            <pc:sldMk cId="398008838" sldId="313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03:34.340" v="2755" actId="14100"/>
          <ac:spMkLst>
            <pc:docMk/>
            <pc:sldMk cId="398008838" sldId="313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2:02:53.431" v="2674" actId="478"/>
          <ac:picMkLst>
            <pc:docMk/>
            <pc:sldMk cId="398008838" sldId="313"/>
            <ac:picMk id="5" creationId="{4B295C6E-41AF-5CD1-7FA7-CF75CCF2A810}"/>
          </ac:picMkLst>
        </pc:picChg>
        <pc:picChg chg="mod">
          <ac:chgData name="Jefferson Passerini" userId="ec684a97d9b6a829" providerId="LiveId" clId="{F223B847-67A2-4FA4-83E4-9AE2E7DBAB53}" dt="2024-04-25T22:03:23.173" v="2749" actId="1076"/>
          <ac:picMkLst>
            <pc:docMk/>
            <pc:sldMk cId="398008838" sldId="313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2:04:16.410" v="2760" actId="14100"/>
          <ac:picMkLst>
            <pc:docMk/>
            <pc:sldMk cId="398008838" sldId="313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2:04:19.658" v="2762" actId="1076"/>
          <ac:picMkLst>
            <pc:docMk/>
            <pc:sldMk cId="398008838" sldId="313"/>
            <ac:picMk id="12" creationId="{497C1F59-2972-50A5-58BD-ADD1339501CF}"/>
          </ac:picMkLst>
        </pc:picChg>
        <pc:picChg chg="add mod">
          <ac:chgData name="Jefferson Passerini" userId="ec684a97d9b6a829" providerId="LiveId" clId="{F223B847-67A2-4FA4-83E4-9AE2E7DBAB53}" dt="2024-04-25T22:04:45.609" v="2767" actId="1076"/>
          <ac:picMkLst>
            <pc:docMk/>
            <pc:sldMk cId="398008838" sldId="313"/>
            <ac:picMk id="14" creationId="{7C363EB4-F897-51A2-449D-A11B00C62173}"/>
          </ac:picMkLst>
        </pc:picChg>
      </pc:sldChg>
      <pc:sldChg chg="addSp delSp modSp add mod ord">
        <pc:chgData name="Jefferson Passerini" userId="ec684a97d9b6a829" providerId="LiveId" clId="{F223B847-67A2-4FA4-83E4-9AE2E7DBAB53}" dt="2024-04-25T22:42:10.150" v="3273" actId="113"/>
        <pc:sldMkLst>
          <pc:docMk/>
          <pc:sldMk cId="3469377431" sldId="314"/>
        </pc:sldMkLst>
        <pc:spChg chg="mod ord">
          <ac:chgData name="Jefferson Passerini" userId="ec684a97d9b6a829" providerId="LiveId" clId="{F223B847-67A2-4FA4-83E4-9AE2E7DBAB53}" dt="2024-04-25T22:13:00.285" v="2965" actId="20577"/>
          <ac:spMkLst>
            <pc:docMk/>
            <pc:sldMk cId="3469377431" sldId="314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8:27.437" v="2801" actId="478"/>
          <ac:spMkLst>
            <pc:docMk/>
            <pc:sldMk cId="3469377431" sldId="314"/>
            <ac:spMk id="7" creationId="{E68FA9F4-F8A3-DEB1-7EB1-0DCE2C86DFC2}"/>
          </ac:spMkLst>
        </pc:spChg>
        <pc:spChg chg="mod ord">
          <ac:chgData name="Jefferson Passerini" userId="ec684a97d9b6a829" providerId="LiveId" clId="{F223B847-67A2-4FA4-83E4-9AE2E7DBAB53}" dt="2024-04-25T22:13:59.495" v="2981" actId="1035"/>
          <ac:spMkLst>
            <pc:docMk/>
            <pc:sldMk cId="3469377431" sldId="314"/>
            <ac:spMk id="9" creationId="{5CFC5109-1223-F92A-ADE5-F5FC6C655EC3}"/>
          </ac:spMkLst>
        </pc:spChg>
        <pc:spChg chg="del mod">
          <ac:chgData name="Jefferson Passerini" userId="ec684a97d9b6a829" providerId="LiveId" clId="{F223B847-67A2-4FA4-83E4-9AE2E7DBAB53}" dt="2024-04-25T22:07:17.224" v="2786" actId="478"/>
          <ac:spMkLst>
            <pc:docMk/>
            <pc:sldMk cId="3469377431" sldId="314"/>
            <ac:spMk id="10" creationId="{780AA745-1325-25DC-7C38-872EB74B7678}"/>
          </ac:spMkLst>
        </pc:spChg>
        <pc:spChg chg="add mod">
          <ac:chgData name="Jefferson Passerini" userId="ec684a97d9b6a829" providerId="LiveId" clId="{F223B847-67A2-4FA4-83E4-9AE2E7DBAB53}" dt="2024-04-25T22:16:42.550" v="2993" actId="1076"/>
          <ac:spMkLst>
            <pc:docMk/>
            <pc:sldMk cId="3469377431" sldId="314"/>
            <ac:spMk id="13" creationId="{296146A6-3E2A-DB4B-33B4-828D26FDC152}"/>
          </ac:spMkLst>
        </pc:spChg>
        <pc:spChg chg="add del">
          <ac:chgData name="Jefferson Passerini" userId="ec684a97d9b6a829" providerId="LiveId" clId="{F223B847-67A2-4FA4-83E4-9AE2E7DBAB53}" dt="2024-04-25T22:12:49.618" v="2949" actId="478"/>
          <ac:spMkLst>
            <pc:docMk/>
            <pc:sldMk cId="3469377431" sldId="314"/>
            <ac:spMk id="18" creationId="{1D83E0BD-D499-71C5-A0EF-F343A3DC9D77}"/>
          </ac:spMkLst>
        </pc:spChg>
        <pc:spChg chg="add mod">
          <ac:chgData name="Jefferson Passerini" userId="ec684a97d9b6a829" providerId="LiveId" clId="{F223B847-67A2-4FA4-83E4-9AE2E7DBAB53}" dt="2024-04-25T22:42:10.150" v="3273" actId="113"/>
          <ac:spMkLst>
            <pc:docMk/>
            <pc:sldMk cId="3469377431" sldId="314"/>
            <ac:spMk id="19" creationId="{BC847ED6-48C1-12CA-68F5-42133E83054D}"/>
          </ac:spMkLst>
        </pc:spChg>
        <pc:picChg chg="del">
          <ac:chgData name="Jefferson Passerini" userId="ec684a97d9b6a829" providerId="LiveId" clId="{F223B847-67A2-4FA4-83E4-9AE2E7DBAB53}" dt="2024-04-25T22:05:54.318" v="2771" actId="478"/>
          <ac:picMkLst>
            <pc:docMk/>
            <pc:sldMk cId="3469377431" sldId="314"/>
            <ac:picMk id="5" creationId="{4B295C6E-41AF-5CD1-7FA7-CF75CCF2A810}"/>
          </ac:picMkLst>
        </pc:picChg>
        <pc:picChg chg="del mod">
          <ac:chgData name="Jefferson Passerini" userId="ec684a97d9b6a829" providerId="LiveId" clId="{F223B847-67A2-4FA4-83E4-9AE2E7DBAB53}" dt="2024-04-25T22:06:38.524" v="2780" actId="478"/>
          <ac:picMkLst>
            <pc:docMk/>
            <pc:sldMk cId="3469377431" sldId="314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2:16:39.396" v="2992" actId="14100"/>
          <ac:picMkLst>
            <pc:docMk/>
            <pc:sldMk cId="3469377431" sldId="314"/>
            <ac:picMk id="8" creationId="{9C35CAF2-7D4B-9ADC-6071-B12B64650565}"/>
          </ac:picMkLst>
        </pc:picChg>
        <pc:picChg chg="add mod ord">
          <ac:chgData name="Jefferson Passerini" userId="ec684a97d9b6a829" providerId="LiveId" clId="{F223B847-67A2-4FA4-83E4-9AE2E7DBAB53}" dt="2024-04-25T22:13:52.372" v="2974" actId="14100"/>
          <ac:picMkLst>
            <pc:docMk/>
            <pc:sldMk cId="3469377431" sldId="314"/>
            <ac:picMk id="12" creationId="{E9733901-956B-54EB-C6FD-6FEE624406D7}"/>
          </ac:picMkLst>
        </pc:picChg>
        <pc:picChg chg="add del mod">
          <ac:chgData name="Jefferson Passerini" userId="ec684a97d9b6a829" providerId="LiveId" clId="{F223B847-67A2-4FA4-83E4-9AE2E7DBAB53}" dt="2024-04-25T22:12:47.458" v="2948" actId="478"/>
          <ac:picMkLst>
            <pc:docMk/>
            <pc:sldMk cId="3469377431" sldId="314"/>
            <ac:picMk id="15" creationId="{DF056034-37B8-BD2F-1C36-F84EFAEE2A84}"/>
          </ac:picMkLst>
        </pc:picChg>
        <pc:picChg chg="add mod">
          <ac:chgData name="Jefferson Passerini" userId="ec684a97d9b6a829" providerId="LiveId" clId="{F223B847-67A2-4FA4-83E4-9AE2E7DBAB53}" dt="2024-04-25T22:13:06.902" v="2968" actId="1076"/>
          <ac:picMkLst>
            <pc:docMk/>
            <pc:sldMk cId="3469377431" sldId="314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2:35.537" v="3195" actId="1076"/>
        <pc:sldMkLst>
          <pc:docMk/>
          <pc:sldMk cId="3733765800" sldId="315"/>
        </pc:sldMkLst>
        <pc:spChg chg="mod">
          <ac:chgData name="Jefferson Passerini" userId="ec684a97d9b6a829" providerId="LiveId" clId="{F223B847-67A2-4FA4-83E4-9AE2E7DBAB53}" dt="2024-04-25T22:20:44.559" v="3178" actId="1076"/>
          <ac:spMkLst>
            <pc:docMk/>
            <pc:sldMk cId="3733765800" sldId="315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2:06.859" v="3184" actId="1076"/>
          <ac:spMkLst>
            <pc:docMk/>
            <pc:sldMk cId="3733765800" sldId="31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18:13.023" v="3101" actId="14100"/>
          <ac:spMkLst>
            <pc:docMk/>
            <pc:sldMk cId="3733765800" sldId="315"/>
            <ac:spMk id="13" creationId="{296146A6-3E2A-DB4B-33B4-828D26FDC152}"/>
          </ac:spMkLst>
        </pc:spChg>
        <pc:spChg chg="mod ord">
          <ac:chgData name="Jefferson Passerini" userId="ec684a97d9b6a829" providerId="LiveId" clId="{F223B847-67A2-4FA4-83E4-9AE2E7DBAB53}" dt="2024-04-25T22:22:35.537" v="3195" actId="1076"/>
          <ac:spMkLst>
            <pc:docMk/>
            <pc:sldMk cId="3733765800" sldId="315"/>
            <ac:spMk id="19" creationId="{BC847ED6-48C1-12CA-68F5-42133E83054D}"/>
          </ac:spMkLst>
        </pc:spChg>
        <pc:picChg chg="add mod ord">
          <ac:chgData name="Jefferson Passerini" userId="ec684a97d9b6a829" providerId="LiveId" clId="{F223B847-67A2-4FA4-83E4-9AE2E7DBAB53}" dt="2024-04-25T22:22:20.234" v="3191" actId="1076"/>
          <ac:picMkLst>
            <pc:docMk/>
            <pc:sldMk cId="3733765800" sldId="315"/>
            <ac:picMk id="5" creationId="{378375E6-4D57-FC62-065A-30547ACDC328}"/>
          </ac:picMkLst>
        </pc:picChg>
        <pc:picChg chg="mod">
          <ac:chgData name="Jefferson Passerini" userId="ec684a97d9b6a829" providerId="LiveId" clId="{F223B847-67A2-4FA4-83E4-9AE2E7DBAB53}" dt="2024-04-25T22:18:00.776" v="3099" actId="1076"/>
          <ac:picMkLst>
            <pc:docMk/>
            <pc:sldMk cId="3733765800" sldId="315"/>
            <ac:picMk id="8" creationId="{9C35CAF2-7D4B-9ADC-6071-B12B64650565}"/>
          </ac:picMkLst>
        </pc:picChg>
        <pc:picChg chg="mod">
          <ac:chgData name="Jefferson Passerini" userId="ec684a97d9b6a829" providerId="LiveId" clId="{F223B847-67A2-4FA4-83E4-9AE2E7DBAB53}" dt="2024-04-25T22:22:06.859" v="3184" actId="1076"/>
          <ac:picMkLst>
            <pc:docMk/>
            <pc:sldMk cId="3733765800" sldId="315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2:18:15.706" v="3102" actId="478"/>
          <ac:picMkLst>
            <pc:docMk/>
            <pc:sldMk cId="3733765800" sldId="315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3:59.222" v="3206" actId="1076"/>
        <pc:sldMkLst>
          <pc:docMk/>
          <pc:sldMk cId="1356027348" sldId="316"/>
        </pc:sldMkLst>
        <pc:spChg chg="mod">
          <ac:chgData name="Jefferson Passerini" userId="ec684a97d9b6a829" providerId="LiveId" clId="{F223B847-67A2-4FA4-83E4-9AE2E7DBAB53}" dt="2024-04-25T22:23:19.656" v="3198" actId="14100"/>
          <ac:spMkLst>
            <pc:docMk/>
            <pc:sldMk cId="1356027348" sldId="316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23:28.280" v="3200" actId="14100"/>
          <ac:spMkLst>
            <pc:docMk/>
            <pc:sldMk cId="1356027348" sldId="316"/>
            <ac:spMk id="13" creationId="{296146A6-3E2A-DB4B-33B4-828D26FDC152}"/>
          </ac:spMkLst>
        </pc:spChg>
        <pc:picChg chg="del">
          <ac:chgData name="Jefferson Passerini" userId="ec684a97d9b6a829" providerId="LiveId" clId="{F223B847-67A2-4FA4-83E4-9AE2E7DBAB53}" dt="2024-04-25T22:23:29.672" v="3201" actId="478"/>
          <ac:picMkLst>
            <pc:docMk/>
            <pc:sldMk cId="1356027348" sldId="316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2:23:59.222" v="3206" actId="1076"/>
          <ac:picMkLst>
            <pc:docMk/>
            <pc:sldMk cId="1356027348" sldId="316"/>
            <ac:picMk id="6" creationId="{86FFC05A-BFCE-05ED-EF4D-706E5C0F6277}"/>
          </ac:picMkLst>
        </pc:picChg>
      </pc:sldChg>
      <pc:sldChg chg="addSp delSp modSp add mod">
        <pc:chgData name="Jefferson Passerini" userId="ec684a97d9b6a829" providerId="LiveId" clId="{F223B847-67A2-4FA4-83E4-9AE2E7DBAB53}" dt="2024-04-25T22:45:00.270" v="3318" actId="1076"/>
        <pc:sldMkLst>
          <pc:docMk/>
          <pc:sldMk cId="3463743536" sldId="317"/>
        </pc:sldMkLst>
        <pc:spChg chg="mod">
          <ac:chgData name="Jefferson Passerini" userId="ec684a97d9b6a829" providerId="LiveId" clId="{F223B847-67A2-4FA4-83E4-9AE2E7DBAB53}" dt="2024-04-25T22:25:43.529" v="3243" actId="20577"/>
          <ac:spMkLst>
            <pc:docMk/>
            <pc:sldMk cId="3463743536" sldId="31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6:00.503" v="3249" actId="1076"/>
          <ac:spMkLst>
            <pc:docMk/>
            <pc:sldMk cId="3463743536" sldId="317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5:00.270" v="3318" actId="1076"/>
          <ac:spMkLst>
            <pc:docMk/>
            <pc:sldMk cId="3463743536" sldId="317"/>
            <ac:spMk id="11" creationId="{101534BF-2EC1-78A5-AC20-A6C9D3EEDD10}"/>
          </ac:spMkLst>
        </pc:spChg>
        <pc:spChg chg="del">
          <ac:chgData name="Jefferson Passerini" userId="ec684a97d9b6a829" providerId="LiveId" clId="{F223B847-67A2-4FA4-83E4-9AE2E7DBAB53}" dt="2024-04-25T22:25:55.360" v="3248" actId="478"/>
          <ac:spMkLst>
            <pc:docMk/>
            <pc:sldMk cId="3463743536" sldId="317"/>
            <ac:spMk id="13" creationId="{296146A6-3E2A-DB4B-33B4-828D26FDC152}"/>
          </ac:spMkLst>
        </pc:spChg>
        <pc:spChg chg="del">
          <ac:chgData name="Jefferson Passerini" userId="ec684a97d9b6a829" providerId="LiveId" clId="{F223B847-67A2-4FA4-83E4-9AE2E7DBAB53}" dt="2024-04-25T22:25:52.560" v="3246" actId="478"/>
          <ac:spMkLst>
            <pc:docMk/>
            <pc:sldMk cId="3463743536" sldId="317"/>
            <ac:spMk id="19" creationId="{BC847ED6-48C1-12CA-68F5-42133E83054D}"/>
          </ac:spMkLst>
        </pc:spChg>
        <pc:picChg chg="add mod">
          <ac:chgData name="Jefferson Passerini" userId="ec684a97d9b6a829" providerId="LiveId" clId="{F223B847-67A2-4FA4-83E4-9AE2E7DBAB53}" dt="2024-04-25T22:26:22.016" v="3254" actId="1076"/>
          <ac:picMkLst>
            <pc:docMk/>
            <pc:sldMk cId="3463743536" sldId="317"/>
            <ac:picMk id="5" creationId="{480FF684-EB43-2F35-41E5-905EDBF52FB4}"/>
          </ac:picMkLst>
        </pc:picChg>
        <pc:picChg chg="del">
          <ac:chgData name="Jefferson Passerini" userId="ec684a97d9b6a829" providerId="LiveId" clId="{F223B847-67A2-4FA4-83E4-9AE2E7DBAB53}" dt="2024-04-25T22:26:02.298" v="3250" actId="478"/>
          <ac:picMkLst>
            <pc:docMk/>
            <pc:sldMk cId="3463743536" sldId="317"/>
            <ac:picMk id="6" creationId="{86FFC05A-BFCE-05ED-EF4D-706E5C0F6277}"/>
          </ac:picMkLst>
        </pc:picChg>
        <pc:picChg chg="del">
          <ac:chgData name="Jefferson Passerini" userId="ec684a97d9b6a829" providerId="LiveId" clId="{F223B847-67A2-4FA4-83E4-9AE2E7DBAB53}" dt="2024-04-25T22:25:54.023" v="3247" actId="478"/>
          <ac:picMkLst>
            <pc:docMk/>
            <pc:sldMk cId="3463743536" sldId="317"/>
            <ac:picMk id="8" creationId="{9C35CAF2-7D4B-9ADC-6071-B12B64650565}"/>
          </ac:picMkLst>
        </pc:picChg>
        <pc:picChg chg="add mod">
          <ac:chgData name="Jefferson Passerini" userId="ec684a97d9b6a829" providerId="LiveId" clId="{F223B847-67A2-4FA4-83E4-9AE2E7DBAB53}" dt="2024-04-25T22:27:01.301" v="3258" actId="1076"/>
          <ac:picMkLst>
            <pc:docMk/>
            <pc:sldMk cId="3463743536" sldId="317"/>
            <ac:picMk id="10" creationId="{9FA791FD-587E-A382-84D7-642D0CBAFD3E}"/>
          </ac:picMkLst>
        </pc:picChg>
        <pc:picChg chg="mod">
          <ac:chgData name="Jefferson Passerini" userId="ec684a97d9b6a829" providerId="LiveId" clId="{F223B847-67A2-4FA4-83E4-9AE2E7DBAB53}" dt="2024-04-25T22:26:00.503" v="3249" actId="1076"/>
          <ac:picMkLst>
            <pc:docMk/>
            <pc:sldMk cId="3463743536" sldId="317"/>
            <ac:picMk id="12" creationId="{E9733901-956B-54EB-C6FD-6FEE624406D7}"/>
          </ac:picMkLst>
        </pc:picChg>
      </pc:sldChg>
      <pc:sldChg chg="addSp delSp modSp add mod">
        <pc:chgData name="Jefferson Passerini" userId="ec684a97d9b6a829" providerId="LiveId" clId="{F223B847-67A2-4FA4-83E4-9AE2E7DBAB53}" dt="2024-04-25T23:48:38.944" v="3510" actId="1076"/>
        <pc:sldMkLst>
          <pc:docMk/>
          <pc:sldMk cId="3596911068" sldId="318"/>
        </pc:sldMkLst>
        <pc:spChg chg="mod">
          <ac:chgData name="Jefferson Passerini" userId="ec684a97d9b6a829" providerId="LiveId" clId="{F223B847-67A2-4FA4-83E4-9AE2E7DBAB53}" dt="2024-04-25T22:43:14.843" v="3280" actId="1076"/>
          <ac:spMkLst>
            <pc:docMk/>
            <pc:sldMk cId="3596911068" sldId="318"/>
            <ac:spMk id="3" creationId="{212081E4-07F6-C689-2ACC-B6CADD634983}"/>
          </ac:spMkLst>
        </pc:spChg>
        <pc:spChg chg="add del mod">
          <ac:chgData name="Jefferson Passerini" userId="ec684a97d9b6a829" providerId="LiveId" clId="{F223B847-67A2-4FA4-83E4-9AE2E7DBAB53}" dt="2024-04-25T22:43:16.547" v="3282" actId="478"/>
          <ac:spMkLst>
            <pc:docMk/>
            <pc:sldMk cId="3596911068" sldId="318"/>
            <ac:spMk id="7" creationId="{5055E1BA-264A-DADA-F0A4-6838F88D9038}"/>
          </ac:spMkLst>
        </pc:spChg>
        <pc:spChg chg="del">
          <ac:chgData name="Jefferson Passerini" userId="ec684a97d9b6a829" providerId="LiveId" clId="{F223B847-67A2-4FA4-83E4-9AE2E7DBAB53}" dt="2024-04-25T22:27:26.639" v="3263" actId="478"/>
          <ac:spMkLst>
            <pc:docMk/>
            <pc:sldMk cId="3596911068" sldId="318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7:19.089" v="3353" actId="207"/>
          <ac:spMkLst>
            <pc:docMk/>
            <pc:sldMk cId="3596911068" sldId="318"/>
            <ac:spMk id="11" creationId="{3B8BB48C-01F5-1CD8-B4F4-23AAA69EACE3}"/>
          </ac:spMkLst>
        </pc:spChg>
        <pc:spChg chg="add mod">
          <ac:chgData name="Jefferson Passerini" userId="ec684a97d9b6a829" providerId="LiveId" clId="{F223B847-67A2-4FA4-83E4-9AE2E7DBAB53}" dt="2024-04-25T22:47:33.876" v="3357" actId="14100"/>
          <ac:spMkLst>
            <pc:docMk/>
            <pc:sldMk cId="3596911068" sldId="318"/>
            <ac:spMk id="13" creationId="{FA178D5B-2861-F58F-28F8-36D4E49233ED}"/>
          </ac:spMkLst>
        </pc:spChg>
        <pc:spChg chg="add mod">
          <ac:chgData name="Jefferson Passerini" userId="ec684a97d9b6a829" providerId="LiveId" clId="{F223B847-67A2-4FA4-83E4-9AE2E7DBAB53}" dt="2024-04-25T23:48:29.158" v="3508" actId="207"/>
          <ac:spMkLst>
            <pc:docMk/>
            <pc:sldMk cId="3596911068" sldId="318"/>
            <ac:spMk id="14" creationId="{D39B6A95-1FBD-4B56-F0B8-477EE4B69171}"/>
          </ac:spMkLst>
        </pc:spChg>
        <pc:spChg chg="add mod">
          <ac:chgData name="Jefferson Passerini" userId="ec684a97d9b6a829" providerId="LiveId" clId="{F223B847-67A2-4FA4-83E4-9AE2E7DBAB53}" dt="2024-04-25T23:48:38.944" v="3510" actId="1076"/>
          <ac:spMkLst>
            <pc:docMk/>
            <pc:sldMk cId="3596911068" sldId="318"/>
            <ac:spMk id="15" creationId="{0788DFC6-2BB2-A848-8304-124E6FDD410F}"/>
          </ac:spMkLst>
        </pc:spChg>
        <pc:picChg chg="del">
          <ac:chgData name="Jefferson Passerini" userId="ec684a97d9b6a829" providerId="LiveId" clId="{F223B847-67A2-4FA4-83E4-9AE2E7DBAB53}" dt="2024-04-25T22:27:23.937" v="3260" actId="478"/>
          <ac:picMkLst>
            <pc:docMk/>
            <pc:sldMk cId="3596911068" sldId="318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2:46:59.166" v="3348" actId="14100"/>
          <ac:picMkLst>
            <pc:docMk/>
            <pc:sldMk cId="3596911068" sldId="318"/>
            <ac:picMk id="6" creationId="{C51C8992-D84C-A540-C766-16EFDDFB4097}"/>
          </ac:picMkLst>
        </pc:picChg>
        <pc:picChg chg="add mod">
          <ac:chgData name="Jefferson Passerini" userId="ec684a97d9b6a829" providerId="LiveId" clId="{F223B847-67A2-4FA4-83E4-9AE2E7DBAB53}" dt="2024-04-25T22:47:00.814" v="3349" actId="1076"/>
          <ac:picMkLst>
            <pc:docMk/>
            <pc:sldMk cId="3596911068" sldId="318"/>
            <ac:picMk id="8" creationId="{E5E18FBA-94DE-E4B6-C052-25D56B44BF56}"/>
          </ac:picMkLst>
        </pc:picChg>
        <pc:picChg chg="del">
          <ac:chgData name="Jefferson Passerini" userId="ec684a97d9b6a829" providerId="LiveId" clId="{F223B847-67A2-4FA4-83E4-9AE2E7DBAB53}" dt="2024-04-25T22:27:24.512" v="3261" actId="478"/>
          <ac:picMkLst>
            <pc:docMk/>
            <pc:sldMk cId="3596911068" sldId="318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2:27:25.492" v="3262" actId="478"/>
          <ac:picMkLst>
            <pc:docMk/>
            <pc:sldMk cId="3596911068" sldId="318"/>
            <ac:picMk id="12" creationId="{E9733901-956B-54EB-C6FD-6FEE624406D7}"/>
          </ac:picMkLst>
        </pc:picChg>
      </pc:sldChg>
      <pc:sldChg chg="modSp add ord">
        <pc:chgData name="Jefferson Passerini" userId="ec684a97d9b6a829" providerId="LiveId" clId="{F223B847-67A2-4FA4-83E4-9AE2E7DBAB53}" dt="2024-04-25T22:46:24.257" v="3340" actId="20577"/>
        <pc:sldMkLst>
          <pc:docMk/>
          <pc:sldMk cId="1113525720" sldId="319"/>
        </pc:sldMkLst>
        <pc:spChg chg="mod">
          <ac:chgData name="Jefferson Passerini" userId="ec684a97d9b6a829" providerId="LiveId" clId="{F223B847-67A2-4FA4-83E4-9AE2E7DBAB53}" dt="2024-04-25T22:46:24.257" v="3340" actId="20577"/>
          <ac:spMkLst>
            <pc:docMk/>
            <pc:sldMk cId="1113525720" sldId="319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11:19.900" v="3375" actId="14100"/>
        <pc:sldMkLst>
          <pc:docMk/>
          <pc:sldMk cId="1582111537" sldId="320"/>
        </pc:sldMkLst>
        <pc:spChg chg="mod">
          <ac:chgData name="Jefferson Passerini" userId="ec684a97d9b6a829" providerId="LiveId" clId="{F223B847-67A2-4FA4-83E4-9AE2E7DBAB53}" dt="2024-04-25T23:10:09.088" v="3365" actId="6549"/>
          <ac:spMkLst>
            <pc:docMk/>
            <pc:sldMk cId="1582111537" sldId="320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11:19.900" v="3375" actId="14100"/>
          <ac:spMkLst>
            <pc:docMk/>
            <pc:sldMk cId="1582111537" sldId="320"/>
            <ac:spMk id="12" creationId="{D655C0D7-3805-E23E-E5C7-CC5A53B29CBA}"/>
          </ac:spMkLst>
        </pc:spChg>
        <pc:picChg chg="del">
          <ac:chgData name="Jefferson Passerini" userId="ec684a97d9b6a829" providerId="LiveId" clId="{F223B847-67A2-4FA4-83E4-9AE2E7DBAB53}" dt="2024-04-25T22:48:26.055" v="3359" actId="478"/>
          <ac:picMkLst>
            <pc:docMk/>
            <pc:sldMk cId="1582111537" sldId="320"/>
            <ac:picMk id="5" creationId="{DB8EEDC1-7F9C-4F5F-335B-6A4E93DFEEF8}"/>
          </ac:picMkLst>
        </pc:picChg>
        <pc:picChg chg="add mod">
          <ac:chgData name="Jefferson Passerini" userId="ec684a97d9b6a829" providerId="LiveId" clId="{F223B847-67A2-4FA4-83E4-9AE2E7DBAB53}" dt="2024-04-25T23:10:41.118" v="3367" actId="1076"/>
          <ac:picMkLst>
            <pc:docMk/>
            <pc:sldMk cId="1582111537" sldId="320"/>
            <ac:picMk id="7" creationId="{336E96B8-4DB4-AE73-EBBC-EF5CEDB3CBA7}"/>
          </ac:picMkLst>
        </pc:picChg>
        <pc:picChg chg="del">
          <ac:chgData name="Jefferson Passerini" userId="ec684a97d9b6a829" providerId="LiveId" clId="{F223B847-67A2-4FA4-83E4-9AE2E7DBAB53}" dt="2024-04-25T22:48:27.202" v="3360" actId="478"/>
          <ac:picMkLst>
            <pc:docMk/>
            <pc:sldMk cId="1582111537" sldId="320"/>
            <ac:picMk id="8" creationId="{A7D597FA-E03C-DE66-CA77-0361139A946F}"/>
          </ac:picMkLst>
        </pc:picChg>
        <pc:picChg chg="del">
          <ac:chgData name="Jefferson Passerini" userId="ec684a97d9b6a829" providerId="LiveId" clId="{F223B847-67A2-4FA4-83E4-9AE2E7DBAB53}" dt="2024-04-25T23:10:46.053" v="3368" actId="478"/>
          <ac:picMkLst>
            <pc:docMk/>
            <pc:sldMk cId="1582111537" sldId="320"/>
            <ac:picMk id="10" creationId="{DCB61C3E-B4EB-5156-2BEB-C7414B70AC50}"/>
          </ac:picMkLst>
        </pc:picChg>
        <pc:picChg chg="add mod ord">
          <ac:chgData name="Jefferson Passerini" userId="ec684a97d9b6a829" providerId="LiveId" clId="{F223B847-67A2-4FA4-83E4-9AE2E7DBAB53}" dt="2024-04-25T23:11:15.180" v="3373" actId="1076"/>
          <ac:picMkLst>
            <pc:docMk/>
            <pc:sldMk cId="1582111537" sldId="320"/>
            <ac:picMk id="13" creationId="{DAB6D484-68EA-2939-0A93-C599837437A0}"/>
          </ac:picMkLst>
        </pc:picChg>
      </pc:sldChg>
      <pc:sldChg chg="addSp delSp modSp mod">
        <pc:chgData name="Jefferson Passerini" userId="ec684a97d9b6a829" providerId="LiveId" clId="{F223B847-67A2-4FA4-83E4-9AE2E7DBAB53}" dt="2024-04-25T23:13:13.294" v="3389" actId="1076"/>
        <pc:sldMkLst>
          <pc:docMk/>
          <pc:sldMk cId="584452062" sldId="321"/>
        </pc:sldMkLst>
        <pc:spChg chg="mod">
          <ac:chgData name="Jefferson Passerini" userId="ec684a97d9b6a829" providerId="LiveId" clId="{F223B847-67A2-4FA4-83E4-9AE2E7DBAB53}" dt="2024-04-25T23:12:02.777" v="3384" actId="1035"/>
          <ac:spMkLst>
            <pc:docMk/>
            <pc:sldMk cId="584452062" sldId="321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1:40.084" v="3378" actId="167"/>
          <ac:picMkLst>
            <pc:docMk/>
            <pc:sldMk cId="584452062" sldId="321"/>
            <ac:picMk id="2" creationId="{B7322DAD-09EB-73B2-78BE-738981ECC494}"/>
          </ac:picMkLst>
        </pc:picChg>
        <pc:picChg chg="del">
          <ac:chgData name="Jefferson Passerini" userId="ec684a97d9b6a829" providerId="LiveId" clId="{F223B847-67A2-4FA4-83E4-9AE2E7DBAB53}" dt="2024-04-25T22:48:32.226" v="3361" actId="478"/>
          <ac:picMkLst>
            <pc:docMk/>
            <pc:sldMk cId="584452062" sldId="321"/>
            <ac:picMk id="7" creationId="{AB1D3527-6B59-54AC-867E-C273ED9CCF87}"/>
          </ac:picMkLst>
        </pc:picChg>
        <pc:picChg chg="add mod">
          <ac:chgData name="Jefferson Passerini" userId="ec684a97d9b6a829" providerId="LiveId" clId="{F223B847-67A2-4FA4-83E4-9AE2E7DBAB53}" dt="2024-04-25T23:13:13.294" v="3389" actId="1076"/>
          <ac:picMkLst>
            <pc:docMk/>
            <pc:sldMk cId="584452062" sldId="321"/>
            <ac:picMk id="8" creationId="{229AE11C-BD7F-7A33-075A-1C28FAABEE96}"/>
          </ac:picMkLst>
        </pc:picChg>
        <pc:picChg chg="del">
          <ac:chgData name="Jefferson Passerini" userId="ec684a97d9b6a829" providerId="LiveId" clId="{F223B847-67A2-4FA4-83E4-9AE2E7DBAB53}" dt="2024-04-25T23:11:35.451" v="3376" actId="478"/>
          <ac:picMkLst>
            <pc:docMk/>
            <pc:sldMk cId="584452062" sldId="321"/>
            <ac:picMk id="10" creationId="{DCB61C3E-B4EB-5156-2BEB-C7414B70AC50}"/>
          </ac:picMkLst>
        </pc:picChg>
      </pc:sldChg>
      <pc:sldChg chg="addSp delSp modSp mod">
        <pc:chgData name="Jefferson Passerini" userId="ec684a97d9b6a829" providerId="LiveId" clId="{F223B847-67A2-4FA4-83E4-9AE2E7DBAB53}" dt="2024-04-25T23:14:09.162" v="3399" actId="1076"/>
        <pc:sldMkLst>
          <pc:docMk/>
          <pc:sldMk cId="1217285140" sldId="322"/>
        </pc:sldMkLst>
        <pc:spChg chg="mod">
          <ac:chgData name="Jefferson Passerini" userId="ec684a97d9b6a829" providerId="LiveId" clId="{F223B847-67A2-4FA4-83E4-9AE2E7DBAB53}" dt="2024-04-25T23:13:28.485" v="3392" actId="1076"/>
          <ac:spMkLst>
            <pc:docMk/>
            <pc:sldMk cId="1217285140" sldId="322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3:30.446" v="3393" actId="167"/>
          <ac:picMkLst>
            <pc:docMk/>
            <pc:sldMk cId="1217285140" sldId="322"/>
            <ac:picMk id="2" creationId="{1FC3B005-DAA9-E108-5D82-E0D3CB5818D4}"/>
          </ac:picMkLst>
        </pc:picChg>
        <pc:picChg chg="del">
          <ac:chgData name="Jefferson Passerini" userId="ec684a97d9b6a829" providerId="LiveId" clId="{F223B847-67A2-4FA4-83E4-9AE2E7DBAB53}" dt="2024-04-25T22:48:35.384" v="3362" actId="478"/>
          <ac:picMkLst>
            <pc:docMk/>
            <pc:sldMk cId="1217285140" sldId="322"/>
            <ac:picMk id="5" creationId="{CC475AF1-F939-1B17-6A63-1AC25EC2FDE5}"/>
          </ac:picMkLst>
        </pc:picChg>
        <pc:picChg chg="add mod">
          <ac:chgData name="Jefferson Passerini" userId="ec684a97d9b6a829" providerId="LiveId" clId="{F223B847-67A2-4FA4-83E4-9AE2E7DBAB53}" dt="2024-04-25T23:13:52.548" v="3396" actId="1076"/>
          <ac:picMkLst>
            <pc:docMk/>
            <pc:sldMk cId="1217285140" sldId="322"/>
            <ac:picMk id="8" creationId="{0AED4FCE-228B-8D34-5E8F-DD004AB8A724}"/>
          </ac:picMkLst>
        </pc:picChg>
        <pc:picChg chg="del">
          <ac:chgData name="Jefferson Passerini" userId="ec684a97d9b6a829" providerId="LiveId" clId="{F223B847-67A2-4FA4-83E4-9AE2E7DBAB53}" dt="2024-04-25T23:13:24.549" v="3391" actId="478"/>
          <ac:picMkLst>
            <pc:docMk/>
            <pc:sldMk cId="1217285140" sldId="322"/>
            <ac:picMk id="10" creationId="{DCB61C3E-B4EB-5156-2BEB-C7414B70AC50}"/>
          </ac:picMkLst>
        </pc:picChg>
        <pc:picChg chg="add mod">
          <ac:chgData name="Jefferson Passerini" userId="ec684a97d9b6a829" providerId="LiveId" clId="{F223B847-67A2-4FA4-83E4-9AE2E7DBAB53}" dt="2024-04-25T23:14:09.162" v="3399" actId="1076"/>
          <ac:picMkLst>
            <pc:docMk/>
            <pc:sldMk cId="1217285140" sldId="322"/>
            <ac:picMk id="11" creationId="{14B4D334-9470-C249-6D1D-B42CCC51C6BD}"/>
          </ac:picMkLst>
        </pc:picChg>
      </pc:sldChg>
      <pc:sldChg chg="modSp add ord">
        <pc:chgData name="Jefferson Passerini" userId="ec684a97d9b6a829" providerId="LiveId" clId="{F223B847-67A2-4FA4-83E4-9AE2E7DBAB53}" dt="2024-04-25T23:14:55.696" v="3410" actId="20577"/>
        <pc:sldMkLst>
          <pc:docMk/>
          <pc:sldMk cId="1011654986" sldId="323"/>
        </pc:sldMkLst>
        <pc:spChg chg="mod">
          <ac:chgData name="Jefferson Passerini" userId="ec684a97d9b6a829" providerId="LiveId" clId="{F223B847-67A2-4FA4-83E4-9AE2E7DBAB53}" dt="2024-04-25T23:14:55.696" v="3410" actId="20577"/>
          <ac:spMkLst>
            <pc:docMk/>
            <pc:sldMk cId="1011654986" sldId="323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33:14.360" v="3422" actId="20577"/>
        <pc:sldMkLst>
          <pc:docMk/>
          <pc:sldMk cId="2255778699" sldId="325"/>
        </pc:sldMkLst>
        <pc:spChg chg="mod">
          <ac:chgData name="Jefferson Passerini" userId="ec684a97d9b6a829" providerId="LiveId" clId="{F223B847-67A2-4FA4-83E4-9AE2E7DBAB53}" dt="2024-04-25T23:33:14.360" v="3422" actId="20577"/>
          <ac:spMkLst>
            <pc:docMk/>
            <pc:sldMk cId="2255778699" sldId="325"/>
            <ac:spMk id="7" creationId="{E68FA9F4-F8A3-DEB1-7EB1-0DCE2C86DFC2}"/>
          </ac:spMkLst>
        </pc:spChg>
        <pc:spChg chg="mod">
          <ac:chgData name="Jefferson Passerini" userId="ec684a97d9b6a829" providerId="LiveId" clId="{F223B847-67A2-4FA4-83E4-9AE2E7DBAB53}" dt="2024-04-25T23:33:01.768" v="3415" actId="1076"/>
          <ac:spMkLst>
            <pc:docMk/>
            <pc:sldMk cId="2255778699" sldId="32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3:33:08.136" v="3417" actId="1076"/>
          <ac:spMkLst>
            <pc:docMk/>
            <pc:sldMk cId="2255778699" sldId="325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3:32:52.737" v="3411" actId="478"/>
          <ac:picMkLst>
            <pc:docMk/>
            <pc:sldMk cId="2255778699" sldId="325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3:33:04.569" v="3416" actId="1076"/>
          <ac:picMkLst>
            <pc:docMk/>
            <pc:sldMk cId="2255778699" sldId="325"/>
            <ac:picMk id="8" creationId="{0688D925-66CB-7B10-FB06-99974F4DC929}"/>
          </ac:picMkLst>
        </pc:picChg>
      </pc:sldChg>
      <pc:sldChg chg="addSp delSp modSp mod">
        <pc:chgData name="Jefferson Passerini" userId="ec684a97d9b6a829" providerId="LiveId" clId="{F223B847-67A2-4FA4-83E4-9AE2E7DBAB53}" dt="2024-04-25T23:38:13.872" v="3473" actId="1076"/>
        <pc:sldMkLst>
          <pc:docMk/>
          <pc:sldMk cId="3607872033" sldId="326"/>
        </pc:sldMkLst>
        <pc:spChg chg="mod ord">
          <ac:chgData name="Jefferson Passerini" userId="ec684a97d9b6a829" providerId="LiveId" clId="{F223B847-67A2-4FA4-83E4-9AE2E7DBAB53}" dt="2024-04-25T23:33:45.806" v="3428" actId="1076"/>
          <ac:spMkLst>
            <pc:docMk/>
            <pc:sldMk cId="3607872033" sldId="326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3:33:36.383" v="3425" actId="1076"/>
          <ac:picMkLst>
            <pc:docMk/>
            <pc:sldMk cId="3607872033" sldId="326"/>
            <ac:picMk id="2" creationId="{24C76215-F198-87B4-57C6-A39840088C18}"/>
          </ac:picMkLst>
        </pc:picChg>
        <pc:picChg chg="del">
          <ac:chgData name="Jefferson Passerini" userId="ec684a97d9b6a829" providerId="LiveId" clId="{F223B847-67A2-4FA4-83E4-9AE2E7DBAB53}" dt="2024-04-25T23:33:31.359" v="3423" actId="478"/>
          <ac:picMkLst>
            <pc:docMk/>
            <pc:sldMk cId="3607872033" sldId="326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3:38:07.625" v="3471" actId="1076"/>
          <ac:picMkLst>
            <pc:docMk/>
            <pc:sldMk cId="3607872033" sldId="326"/>
            <ac:picMk id="7" creationId="{79FF8ED8-DB86-CDF5-4941-3871B4BE5C43}"/>
          </ac:picMkLst>
        </pc:picChg>
        <pc:picChg chg="del">
          <ac:chgData name="Jefferson Passerini" userId="ec684a97d9b6a829" providerId="LiveId" clId="{F223B847-67A2-4FA4-83E4-9AE2E7DBAB53}" dt="2024-04-25T23:35:15.969" v="3452" actId="478"/>
          <ac:picMkLst>
            <pc:docMk/>
            <pc:sldMk cId="3607872033" sldId="326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3:38:13.872" v="3473" actId="1076"/>
          <ac:picMkLst>
            <pc:docMk/>
            <pc:sldMk cId="3607872033" sldId="326"/>
            <ac:picMk id="11" creationId="{FEA0016F-1BBE-9ACD-2A38-DD69D360C596}"/>
          </ac:picMkLst>
        </pc:picChg>
        <pc:picChg chg="del">
          <ac:chgData name="Jefferson Passerini" userId="ec684a97d9b6a829" providerId="LiveId" clId="{F223B847-67A2-4FA4-83E4-9AE2E7DBAB53}" dt="2024-04-25T23:35:17.282" v="3454" actId="478"/>
          <ac:picMkLst>
            <pc:docMk/>
            <pc:sldMk cId="3607872033" sldId="326"/>
            <ac:picMk id="12" creationId="{497C1F59-2972-50A5-58BD-ADD1339501CF}"/>
          </ac:picMkLst>
        </pc:picChg>
        <pc:picChg chg="del">
          <ac:chgData name="Jefferson Passerini" userId="ec684a97d9b6a829" providerId="LiveId" clId="{F223B847-67A2-4FA4-83E4-9AE2E7DBAB53}" dt="2024-04-25T23:35:16.674" v="3453" actId="478"/>
          <ac:picMkLst>
            <pc:docMk/>
            <pc:sldMk cId="3607872033" sldId="326"/>
            <ac:picMk id="14" creationId="{7C363EB4-F897-51A2-449D-A11B00C62173}"/>
          </ac:picMkLst>
        </pc:picChg>
        <pc:picChg chg="add mod">
          <ac:chgData name="Jefferson Passerini" userId="ec684a97d9b6a829" providerId="LiveId" clId="{F223B847-67A2-4FA4-83E4-9AE2E7DBAB53}" dt="2024-04-25T23:38:11.528" v="3472" actId="1076"/>
          <ac:picMkLst>
            <pc:docMk/>
            <pc:sldMk cId="3607872033" sldId="326"/>
            <ac:picMk id="15" creationId="{75728AF1-601C-68C6-D40A-7FE38F006130}"/>
          </ac:picMkLst>
        </pc:picChg>
      </pc:sldChg>
      <pc:sldChg chg="addSp delSp modSp mod">
        <pc:chgData name="Jefferson Passerini" userId="ec684a97d9b6a829" providerId="LiveId" clId="{F223B847-67A2-4FA4-83E4-9AE2E7DBAB53}" dt="2024-04-25T23:39:04.261" v="3483" actId="14100"/>
        <pc:sldMkLst>
          <pc:docMk/>
          <pc:sldMk cId="2301864585" sldId="327"/>
        </pc:sldMkLst>
        <pc:spChg chg="mod">
          <ac:chgData name="Jefferson Passerini" userId="ec684a97d9b6a829" providerId="LiveId" clId="{F223B847-67A2-4FA4-83E4-9AE2E7DBAB53}" dt="2024-04-25T23:38:59.366" v="3481" actId="1076"/>
          <ac:spMkLst>
            <pc:docMk/>
            <pc:sldMk cId="2301864585" sldId="32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34:16.453" v="3436" actId="1076"/>
          <ac:spMkLst>
            <pc:docMk/>
            <pc:sldMk cId="2301864585" sldId="327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10.205" v="3435" actId="1076"/>
          <ac:picMkLst>
            <pc:docMk/>
            <pc:sldMk cId="2301864585" sldId="327"/>
            <ac:picMk id="2" creationId="{F7EC9D18-3686-C1A8-19C0-2BAF21E0B64F}"/>
          </ac:picMkLst>
        </pc:picChg>
        <pc:picChg chg="add mod">
          <ac:chgData name="Jefferson Passerini" userId="ec684a97d9b6a829" providerId="LiveId" clId="{F223B847-67A2-4FA4-83E4-9AE2E7DBAB53}" dt="2024-04-25T23:39:04.261" v="3483" actId="14100"/>
          <ac:picMkLst>
            <pc:docMk/>
            <pc:sldMk cId="2301864585" sldId="327"/>
            <ac:picMk id="6" creationId="{08ED0A3C-8309-6DDA-F8AE-4C922EF865E5}"/>
          </ac:picMkLst>
        </pc:picChg>
        <pc:picChg chg="del">
          <ac:chgData name="Jefferson Passerini" userId="ec684a97d9b6a829" providerId="LiveId" clId="{F223B847-67A2-4FA4-83E4-9AE2E7DBAB53}" dt="2024-04-25T23:33:56.342" v="3429" actId="478"/>
          <ac:picMkLst>
            <pc:docMk/>
            <pc:sldMk cId="2301864585" sldId="327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3:38:27.327" v="3474" actId="478"/>
          <ac:picMkLst>
            <pc:docMk/>
            <pc:sldMk cId="2301864585" sldId="327"/>
            <ac:picMk id="17" creationId="{A8F9BD3F-AE75-E61C-A3FB-D53B7076F50C}"/>
          </ac:picMkLst>
        </pc:picChg>
      </pc:sldChg>
      <pc:sldChg chg="addSp delSp modSp mod">
        <pc:chgData name="Jefferson Passerini" userId="ec684a97d9b6a829" providerId="LiveId" clId="{F223B847-67A2-4FA4-83E4-9AE2E7DBAB53}" dt="2024-04-25T23:39:45.356" v="3491" actId="1038"/>
        <pc:sldMkLst>
          <pc:docMk/>
          <pc:sldMk cId="1857515156" sldId="328"/>
        </pc:sldMkLst>
        <pc:spChg chg="mod">
          <ac:chgData name="Jefferson Passerini" userId="ec684a97d9b6a829" providerId="LiveId" clId="{F223B847-67A2-4FA4-83E4-9AE2E7DBAB53}" dt="2024-04-25T23:34:34.796" v="3442" actId="1076"/>
          <ac:spMkLst>
            <pc:docMk/>
            <pc:sldMk cId="1857515156" sldId="328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31.614" v="3441" actId="167"/>
          <ac:picMkLst>
            <pc:docMk/>
            <pc:sldMk cId="1857515156" sldId="328"/>
            <ac:picMk id="2" creationId="{C2F18A51-D825-468D-2B23-9FA6D8A32D32}"/>
          </ac:picMkLst>
        </pc:picChg>
        <pc:picChg chg="del">
          <ac:chgData name="Jefferson Passerini" userId="ec684a97d9b6a829" providerId="LiveId" clId="{F223B847-67A2-4FA4-83E4-9AE2E7DBAB53}" dt="2024-04-25T23:39:16.973" v="3484" actId="478"/>
          <ac:picMkLst>
            <pc:docMk/>
            <pc:sldMk cId="1857515156" sldId="328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3:39:45.356" v="3491" actId="1038"/>
          <ac:picMkLst>
            <pc:docMk/>
            <pc:sldMk cId="1857515156" sldId="328"/>
            <ac:picMk id="7" creationId="{F1B7DB71-03BB-79A7-7DFB-B8F898D03EC5}"/>
          </ac:picMkLst>
        </pc:picChg>
        <pc:picChg chg="del">
          <ac:chgData name="Jefferson Passerini" userId="ec684a97d9b6a829" providerId="LiveId" clId="{F223B847-67A2-4FA4-83E4-9AE2E7DBAB53}" dt="2024-04-25T23:34:23.484" v="3437" actId="478"/>
          <ac:picMkLst>
            <pc:docMk/>
            <pc:sldMk cId="1857515156" sldId="328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0:17.338" v="3496" actId="1076"/>
        <pc:sldMkLst>
          <pc:docMk/>
          <pc:sldMk cId="3880428863" sldId="329"/>
        </pc:sldMkLst>
        <pc:spChg chg="mod">
          <ac:chgData name="Jefferson Passerini" userId="ec684a97d9b6a829" providerId="LiveId" clId="{F223B847-67A2-4FA4-83E4-9AE2E7DBAB53}" dt="2024-04-25T23:34:47.451" v="3446" actId="1076"/>
          <ac:spMkLst>
            <pc:docMk/>
            <pc:sldMk cId="3880428863" sldId="329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44.469" v="3445" actId="167"/>
          <ac:picMkLst>
            <pc:docMk/>
            <pc:sldMk cId="3880428863" sldId="329"/>
            <ac:picMk id="2" creationId="{E6C78F8E-8D58-784A-3E82-38E03C40D964}"/>
          </ac:picMkLst>
        </pc:picChg>
        <pc:picChg chg="del">
          <ac:chgData name="Jefferson Passerini" userId="ec684a97d9b6a829" providerId="LiveId" clId="{F223B847-67A2-4FA4-83E4-9AE2E7DBAB53}" dt="2024-04-25T23:39:50.203" v="3492" actId="478"/>
          <ac:picMkLst>
            <pc:docMk/>
            <pc:sldMk cId="3880428863" sldId="329"/>
            <ac:picMk id="6" creationId="{86FFC05A-BFCE-05ED-EF4D-706E5C0F6277}"/>
          </ac:picMkLst>
        </pc:picChg>
        <pc:picChg chg="add mod">
          <ac:chgData name="Jefferson Passerini" userId="ec684a97d9b6a829" providerId="LiveId" clId="{F223B847-67A2-4FA4-83E4-9AE2E7DBAB53}" dt="2024-04-25T23:40:17.338" v="3496" actId="1076"/>
          <ac:picMkLst>
            <pc:docMk/>
            <pc:sldMk cId="3880428863" sldId="329"/>
            <ac:picMk id="7" creationId="{B185447C-DA41-756F-413E-483940E99CC7}"/>
          </ac:picMkLst>
        </pc:picChg>
        <pc:picChg chg="del">
          <ac:chgData name="Jefferson Passerini" userId="ec684a97d9b6a829" providerId="LiveId" clId="{F223B847-67A2-4FA4-83E4-9AE2E7DBAB53}" dt="2024-04-25T23:34:40.955" v="3443" actId="478"/>
          <ac:picMkLst>
            <pc:docMk/>
            <pc:sldMk cId="3880428863" sldId="329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1:10.887" v="3504" actId="1076"/>
        <pc:sldMkLst>
          <pc:docMk/>
          <pc:sldMk cId="4260683160" sldId="330"/>
        </pc:sldMkLst>
        <pc:spChg chg="mod">
          <ac:chgData name="Jefferson Passerini" userId="ec684a97d9b6a829" providerId="LiveId" clId="{F223B847-67A2-4FA4-83E4-9AE2E7DBAB53}" dt="2024-04-25T23:35:02.282" v="3451" actId="1076"/>
          <ac:spMkLst>
            <pc:docMk/>
            <pc:sldMk cId="4260683160" sldId="330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5:00.244" v="3450" actId="167"/>
          <ac:picMkLst>
            <pc:docMk/>
            <pc:sldMk cId="4260683160" sldId="330"/>
            <ac:picMk id="2" creationId="{B4A98175-A8CE-DFA0-BCAC-E33BEB9581D9}"/>
          </ac:picMkLst>
        </pc:picChg>
        <pc:picChg chg="del">
          <ac:chgData name="Jefferson Passerini" userId="ec684a97d9b6a829" providerId="LiveId" clId="{F223B847-67A2-4FA4-83E4-9AE2E7DBAB53}" dt="2024-04-25T23:40:22.617" v="3497" actId="478"/>
          <ac:picMkLst>
            <pc:docMk/>
            <pc:sldMk cId="4260683160" sldId="330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3:40:42.609" v="3499" actId="1076"/>
          <ac:picMkLst>
            <pc:docMk/>
            <pc:sldMk cId="4260683160" sldId="330"/>
            <ac:picMk id="7" creationId="{FE25D598-9808-8339-16E5-62DB5EB654B0}"/>
          </ac:picMkLst>
        </pc:picChg>
        <pc:picChg chg="del">
          <ac:chgData name="Jefferson Passerini" userId="ec684a97d9b6a829" providerId="LiveId" clId="{F223B847-67A2-4FA4-83E4-9AE2E7DBAB53}" dt="2024-04-25T23:40:44.025" v="3500" actId="478"/>
          <ac:picMkLst>
            <pc:docMk/>
            <pc:sldMk cId="4260683160" sldId="330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3:34:54.138" v="3447" actId="478"/>
          <ac:picMkLst>
            <pc:docMk/>
            <pc:sldMk cId="4260683160" sldId="330"/>
            <ac:picMk id="12" creationId="{E9733901-956B-54EB-C6FD-6FEE624406D7}"/>
          </ac:picMkLst>
        </pc:picChg>
        <pc:picChg chg="add mod">
          <ac:chgData name="Jefferson Passerini" userId="ec684a97d9b6a829" providerId="LiveId" clId="{F223B847-67A2-4FA4-83E4-9AE2E7DBAB53}" dt="2024-04-25T23:41:10.887" v="3504" actId="1076"/>
          <ac:picMkLst>
            <pc:docMk/>
            <pc:sldMk cId="4260683160" sldId="330"/>
            <ac:picMk id="13" creationId="{714C8370-B6D1-9B13-FB32-A1B52B7A9170}"/>
          </ac:picMkLst>
        </pc:picChg>
      </pc:sldChg>
    </pc:docChg>
  </pc:docChgLst>
  <pc:docChgLst>
    <pc:chgData name="Jefferson Passerini" userId="ec684a97d9b6a829" providerId="LiveId" clId="{0D3EC812-DF3E-44FC-AEC5-A86A05F03D8F}"/>
    <pc:docChg chg="undo custSel addSld delSld modSld sldOrd">
      <pc:chgData name="Jefferson Passerini" userId="ec684a97d9b6a829" providerId="LiveId" clId="{0D3EC812-DF3E-44FC-AEC5-A86A05F03D8F}" dt="2024-04-09T20:24:16.050" v="9484" actId="167"/>
      <pc:docMkLst>
        <pc:docMk/>
      </pc:docMkLst>
      <pc:sldChg chg="addSp delSp modSp mod modAnim">
        <pc:chgData name="Jefferson Passerini" userId="ec684a97d9b6a829" providerId="LiveId" clId="{0D3EC812-DF3E-44FC-AEC5-A86A05F03D8F}" dt="2024-04-09T12:36:28.564" v="327" actId="20577"/>
        <pc:sldMkLst>
          <pc:docMk/>
          <pc:sldMk cId="3568309152" sldId="256"/>
        </pc:sldMkLst>
        <pc:spChg chg="mod">
          <ac:chgData name="Jefferson Passerini" userId="ec684a97d9b6a829" providerId="LiveId" clId="{0D3EC812-DF3E-44FC-AEC5-A86A05F03D8F}" dt="2024-04-09T12:32:07.290" v="1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0D3EC812-DF3E-44FC-AEC5-A86A05F03D8F}" dt="2024-04-09T12:36:28.564" v="32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6" creationId="{6CCA5F87-1D1E-45CB-8D83-FC7EEFAD9935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7" creationId="{7CCFC2C6-6238-4A2F-93DE-2ADF74AF635E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9" creationId="{08C9B587-E65E-4B52-B37C-ABEBB6E8792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4" creationId="{E91DC736-0EF8-4F87-9146-EBF1D2EE4D3D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6" creationId="{097CD68E-23E3-4007-8847-CD0944C4F7BE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8" creationId="{AF2F604E-43BE-4DC3-B983-E071523364F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10" creationId="{08C9B587-E65E-4B52-B37C-ABEBB6E87928}"/>
          </ac:spMkLst>
        </pc:spChg>
        <pc:picChg chg="del">
          <ac:chgData name="Jefferson Passerini" userId="ec684a97d9b6a829" providerId="LiveId" clId="{0D3EC812-DF3E-44FC-AEC5-A86A05F03D8F}" dt="2024-04-09T12:31:12.833" v="0" actId="478"/>
          <ac:picMkLst>
            <pc:docMk/>
            <pc:sldMk cId="3568309152" sldId="256"/>
            <ac:picMk id="5" creationId="{EBE3FC52-5A76-24EA-1193-423900A04683}"/>
          </ac:picMkLst>
        </pc:picChg>
        <pc:picChg chg="add mod ord">
          <ac:chgData name="Jefferson Passerini" userId="ec684a97d9b6a829" providerId="LiveId" clId="{0D3EC812-DF3E-44FC-AEC5-A86A05F03D8F}" dt="2024-04-09T12:31:36.493" v="4" actId="26606"/>
          <ac:picMkLst>
            <pc:docMk/>
            <pc:sldMk cId="3568309152" sldId="256"/>
            <ac:picMk id="6" creationId="{69DA8472-7E3F-2254-D8D7-742CBD470254}"/>
          </ac:picMkLst>
        </pc:picChg>
      </pc:sldChg>
      <pc:sldChg chg="del">
        <pc:chgData name="Jefferson Passerini" userId="ec684a97d9b6a829" providerId="LiveId" clId="{0D3EC812-DF3E-44FC-AEC5-A86A05F03D8F}" dt="2024-04-09T12:33:02.174" v="57" actId="47"/>
        <pc:sldMkLst>
          <pc:docMk/>
          <pc:sldMk cId="0" sldId="281"/>
        </pc:sldMkLst>
      </pc:sldChg>
      <pc:sldChg chg="del">
        <pc:chgData name="Jefferson Passerini" userId="ec684a97d9b6a829" providerId="LiveId" clId="{0D3EC812-DF3E-44FC-AEC5-A86A05F03D8F}" dt="2024-04-09T12:33:02.596" v="58" actId="47"/>
        <pc:sldMkLst>
          <pc:docMk/>
          <pc:sldMk cId="0" sldId="282"/>
        </pc:sldMkLst>
      </pc:sldChg>
      <pc:sldChg chg="modSp mod">
        <pc:chgData name="Jefferson Passerini" userId="ec684a97d9b6a829" providerId="LiveId" clId="{0D3EC812-DF3E-44FC-AEC5-A86A05F03D8F}" dt="2024-04-09T12:34:50.462" v="315" actId="20577"/>
        <pc:sldMkLst>
          <pc:docMk/>
          <pc:sldMk cId="1879529569" sldId="287"/>
        </pc:sldMkLst>
        <pc:spChg chg="mod">
          <ac:chgData name="Jefferson Passerini" userId="ec684a97d9b6a829" providerId="LiveId" clId="{0D3EC812-DF3E-44FC-AEC5-A86A05F03D8F}" dt="2024-04-09T12:34:50.462" v="315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2:32:37.951" v="42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0D3EC812-DF3E-44FC-AEC5-A86A05F03D8F}" dt="2024-04-09T12:38:54.916" v="752" actId="20577"/>
        <pc:sldMkLst>
          <pc:docMk/>
          <pc:sldMk cId="1674745473" sldId="288"/>
        </pc:sldMkLst>
        <pc:spChg chg="mod">
          <ac:chgData name="Jefferson Passerini" userId="ec684a97d9b6a829" providerId="LiveId" clId="{0D3EC812-DF3E-44FC-AEC5-A86A05F03D8F}" dt="2024-04-09T12:38:54.916" v="752" actId="20577"/>
          <ac:spMkLst>
            <pc:docMk/>
            <pc:sldMk cId="16747454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5.126" v="43" actId="47"/>
        <pc:sldMkLst>
          <pc:docMk/>
          <pc:sldMk cId="3340361584" sldId="288"/>
        </pc:sldMkLst>
      </pc:sldChg>
      <pc:sldChg chg="del">
        <pc:chgData name="Jefferson Passerini" userId="ec684a97d9b6a829" providerId="LiveId" clId="{0D3EC812-DF3E-44FC-AEC5-A86A05F03D8F}" dt="2024-04-09T12:32:55.642" v="44" actId="47"/>
        <pc:sldMkLst>
          <pc:docMk/>
          <pc:sldMk cId="3299808390" sldId="289"/>
        </pc:sldMkLst>
      </pc:sldChg>
      <pc:sldChg chg="modSp add mod">
        <pc:chgData name="Jefferson Passerini" userId="ec684a97d9b6a829" providerId="LiveId" clId="{0D3EC812-DF3E-44FC-AEC5-A86A05F03D8F}" dt="2024-04-09T12:49:02.087" v="1956" actId="20577"/>
        <pc:sldMkLst>
          <pc:docMk/>
          <pc:sldMk cId="4203491517" sldId="289"/>
        </pc:sldMkLst>
        <pc:spChg chg="mod">
          <ac:chgData name="Jefferson Passerini" userId="ec684a97d9b6a829" providerId="LiveId" clId="{0D3EC812-DF3E-44FC-AEC5-A86A05F03D8F}" dt="2024-04-09T12:49:02.087" v="1956" actId="20577"/>
          <ac:spMkLst>
            <pc:docMk/>
            <pc:sldMk cId="4203491517" sldId="289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0D3EC812-DF3E-44FC-AEC5-A86A05F03D8F}" dt="2024-04-09T12:49:08.478" v="1965" actId="20577"/>
        <pc:sldMkLst>
          <pc:docMk/>
          <pc:sldMk cId="609538053" sldId="290"/>
        </pc:sldMkLst>
        <pc:spChg chg="mod">
          <ac:chgData name="Jefferson Passerini" userId="ec684a97d9b6a829" providerId="LiveId" clId="{0D3EC812-DF3E-44FC-AEC5-A86A05F03D8F}" dt="2024-04-09T12:49:08.478" v="1965" actId="20577"/>
          <ac:spMkLst>
            <pc:docMk/>
            <pc:sldMk cId="609538053" sldId="290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42:46.514" v="1330" actId="1076"/>
          <ac:picMkLst>
            <pc:docMk/>
            <pc:sldMk cId="609538053" sldId="290"/>
            <ac:picMk id="5" creationId="{72766D69-5BF6-FE60-A6BC-81CAFE24F938}"/>
          </ac:picMkLst>
        </pc:picChg>
      </pc:sldChg>
      <pc:sldChg chg="del">
        <pc:chgData name="Jefferson Passerini" userId="ec684a97d9b6a829" providerId="LiveId" clId="{0D3EC812-DF3E-44FC-AEC5-A86A05F03D8F}" dt="2024-04-09T12:32:56.142" v="45" actId="47"/>
        <pc:sldMkLst>
          <pc:docMk/>
          <pc:sldMk cId="3147987833" sldId="290"/>
        </pc:sldMkLst>
      </pc:sldChg>
      <pc:sldChg chg="modSp add mod ord">
        <pc:chgData name="Jefferson Passerini" userId="ec684a97d9b6a829" providerId="LiveId" clId="{0D3EC812-DF3E-44FC-AEC5-A86A05F03D8F}" dt="2024-04-09T12:49:14.136" v="1974" actId="20577"/>
        <pc:sldMkLst>
          <pc:docMk/>
          <pc:sldMk cId="1617562970" sldId="291"/>
        </pc:sldMkLst>
        <pc:spChg chg="mod">
          <ac:chgData name="Jefferson Passerini" userId="ec684a97d9b6a829" providerId="LiveId" clId="{0D3EC812-DF3E-44FC-AEC5-A86A05F03D8F}" dt="2024-04-09T12:49:14.136" v="1974" actId="20577"/>
          <ac:spMkLst>
            <pc:docMk/>
            <pc:sldMk cId="1617562970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8.782" v="50" actId="47"/>
        <pc:sldMkLst>
          <pc:docMk/>
          <pc:sldMk cId="1814237130" sldId="291"/>
        </pc:sldMkLst>
      </pc:sldChg>
      <pc:sldChg chg="del">
        <pc:chgData name="Jefferson Passerini" userId="ec684a97d9b6a829" providerId="LiveId" clId="{0D3EC812-DF3E-44FC-AEC5-A86A05F03D8F}" dt="2024-04-09T12:32:56.673" v="46" actId="47"/>
        <pc:sldMkLst>
          <pc:docMk/>
          <pc:sldMk cId="3227021232" sldId="292"/>
        </pc:sldMkLst>
      </pc:sldChg>
      <pc:sldChg chg="addSp modSp add mod">
        <pc:chgData name="Jefferson Passerini" userId="ec684a97d9b6a829" providerId="LiveId" clId="{0D3EC812-DF3E-44FC-AEC5-A86A05F03D8F}" dt="2024-04-09T12:51:13.184" v="2136" actId="20577"/>
        <pc:sldMkLst>
          <pc:docMk/>
          <pc:sldMk cId="3615857752" sldId="292"/>
        </pc:sldMkLst>
        <pc:spChg chg="mod">
          <ac:chgData name="Jefferson Passerini" userId="ec684a97d9b6a829" providerId="LiveId" clId="{0D3EC812-DF3E-44FC-AEC5-A86A05F03D8F}" dt="2024-04-09T12:51:13.184" v="2136" actId="20577"/>
          <ac:spMkLst>
            <pc:docMk/>
            <pc:sldMk cId="3615857752" sldId="29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50:48.936" v="2093" actId="1076"/>
          <ac:picMkLst>
            <pc:docMk/>
            <pc:sldMk cId="3615857752" sldId="292"/>
            <ac:picMk id="5" creationId="{B5D59B9C-A662-40B2-3EF4-B913FA7D95E3}"/>
          </ac:picMkLst>
        </pc:picChg>
      </pc:sldChg>
      <pc:sldChg chg="del">
        <pc:chgData name="Jefferson Passerini" userId="ec684a97d9b6a829" providerId="LiveId" clId="{0D3EC812-DF3E-44FC-AEC5-A86A05F03D8F}" dt="2024-04-09T12:32:57.267" v="47" actId="47"/>
        <pc:sldMkLst>
          <pc:docMk/>
          <pc:sldMk cId="2577409923" sldId="293"/>
        </pc:sldMkLst>
      </pc:sldChg>
      <pc:sldChg chg="addSp delSp modSp add mod">
        <pc:chgData name="Jefferson Passerini" userId="ec684a97d9b6a829" providerId="LiveId" clId="{0D3EC812-DF3E-44FC-AEC5-A86A05F03D8F}" dt="2024-04-09T12:52:30.548" v="2308" actId="14100"/>
        <pc:sldMkLst>
          <pc:docMk/>
          <pc:sldMk cId="4170263780" sldId="293"/>
        </pc:sldMkLst>
        <pc:spChg chg="mod">
          <ac:chgData name="Jefferson Passerini" userId="ec684a97d9b6a829" providerId="LiveId" clId="{0D3EC812-DF3E-44FC-AEC5-A86A05F03D8F}" dt="2024-04-09T12:52:08.768" v="2304" actId="20577"/>
          <ac:spMkLst>
            <pc:docMk/>
            <pc:sldMk cId="4170263780" sldId="293"/>
            <ac:spMk id="3" creationId="{212081E4-07F6-C689-2ACC-B6CADD634983}"/>
          </ac:spMkLst>
        </pc:spChg>
        <pc:picChg chg="del">
          <ac:chgData name="Jefferson Passerini" userId="ec684a97d9b6a829" providerId="LiveId" clId="{0D3EC812-DF3E-44FC-AEC5-A86A05F03D8F}" dt="2024-04-09T12:52:11.675" v="2305" actId="478"/>
          <ac:picMkLst>
            <pc:docMk/>
            <pc:sldMk cId="4170263780" sldId="293"/>
            <ac:picMk id="5" creationId="{B5D59B9C-A662-40B2-3EF4-B913FA7D95E3}"/>
          </ac:picMkLst>
        </pc:picChg>
        <pc:picChg chg="add mod">
          <ac:chgData name="Jefferson Passerini" userId="ec684a97d9b6a829" providerId="LiveId" clId="{0D3EC812-DF3E-44FC-AEC5-A86A05F03D8F}" dt="2024-04-09T12:52:30.548" v="2308" actId="14100"/>
          <ac:picMkLst>
            <pc:docMk/>
            <pc:sldMk cId="4170263780" sldId="293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2:58.235" v="49" actId="47"/>
        <pc:sldMkLst>
          <pc:docMk/>
          <pc:sldMk cId="131478967" sldId="294"/>
        </pc:sldMkLst>
      </pc:sldChg>
      <pc:sldChg chg="modSp add mod">
        <pc:chgData name="Jefferson Passerini" userId="ec684a97d9b6a829" providerId="LiveId" clId="{0D3EC812-DF3E-44FC-AEC5-A86A05F03D8F}" dt="2024-04-09T12:54:01.889" v="2584" actId="20577"/>
        <pc:sldMkLst>
          <pc:docMk/>
          <pc:sldMk cId="1714572267" sldId="294"/>
        </pc:sldMkLst>
        <pc:spChg chg="mod">
          <ac:chgData name="Jefferson Passerini" userId="ec684a97d9b6a829" providerId="LiveId" clId="{0D3EC812-DF3E-44FC-AEC5-A86A05F03D8F}" dt="2024-04-09T12:54:01.889" v="2584" actId="20577"/>
          <ac:spMkLst>
            <pc:docMk/>
            <pc:sldMk cId="1714572267" sldId="294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2:52:44.739" v="2311" actId="1076"/>
          <ac:picMkLst>
            <pc:docMk/>
            <pc:sldMk cId="1714572267" sldId="294"/>
            <ac:picMk id="6" creationId="{DDD42937-1067-2766-6211-8382AAB5DABB}"/>
          </ac:picMkLst>
        </pc:picChg>
      </pc:sldChg>
      <pc:sldChg chg="modSp add mod">
        <pc:chgData name="Jefferson Passerini" userId="ec684a97d9b6a829" providerId="LiveId" clId="{0D3EC812-DF3E-44FC-AEC5-A86A05F03D8F}" dt="2024-04-09T12:56:21.796" v="2944" actId="20577"/>
        <pc:sldMkLst>
          <pc:docMk/>
          <pc:sldMk cId="1899058648" sldId="295"/>
        </pc:sldMkLst>
        <pc:spChg chg="mod">
          <ac:chgData name="Jefferson Passerini" userId="ec684a97d9b6a829" providerId="LiveId" clId="{0D3EC812-DF3E-44FC-AEC5-A86A05F03D8F}" dt="2024-04-09T12:56:21.796" v="2944" actId="20577"/>
          <ac:spMkLst>
            <pc:docMk/>
            <pc:sldMk cId="1899058648" sldId="29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7.751" v="48" actId="47"/>
        <pc:sldMkLst>
          <pc:docMk/>
          <pc:sldMk cId="2372568176" sldId="295"/>
        </pc:sldMkLst>
      </pc:sldChg>
      <pc:sldChg chg="del">
        <pc:chgData name="Jefferson Passerini" userId="ec684a97d9b6a829" providerId="LiveId" clId="{0D3EC812-DF3E-44FC-AEC5-A86A05F03D8F}" dt="2024-04-09T12:32:59.314" v="51" actId="47"/>
        <pc:sldMkLst>
          <pc:docMk/>
          <pc:sldMk cId="1899868702" sldId="296"/>
        </pc:sldMkLst>
      </pc:sldChg>
      <pc:sldChg chg="modSp add mod ord">
        <pc:chgData name="Jefferson Passerini" userId="ec684a97d9b6a829" providerId="LiveId" clId="{0D3EC812-DF3E-44FC-AEC5-A86A05F03D8F}" dt="2024-04-09T13:52:10.299" v="6706" actId="1076"/>
        <pc:sldMkLst>
          <pc:docMk/>
          <pc:sldMk cId="2389028106" sldId="296"/>
        </pc:sldMkLst>
        <pc:spChg chg="mod">
          <ac:chgData name="Jefferson Passerini" userId="ec684a97d9b6a829" providerId="LiveId" clId="{0D3EC812-DF3E-44FC-AEC5-A86A05F03D8F}" dt="2024-04-09T13:52:01.891" v="6703" actId="27636"/>
          <ac:spMkLst>
            <pc:docMk/>
            <pc:sldMk cId="2389028106" sldId="296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3:52:10.299" v="6706" actId="1076"/>
          <ac:picMkLst>
            <pc:docMk/>
            <pc:sldMk cId="2389028106" sldId="296"/>
            <ac:picMk id="6" creationId="{DDD42937-1067-2766-6211-8382AAB5DABB}"/>
          </ac:picMkLst>
        </pc:picChg>
      </pc:sldChg>
      <pc:sldChg chg="modSp add mod ord">
        <pc:chgData name="Jefferson Passerini" userId="ec684a97d9b6a829" providerId="LiveId" clId="{0D3EC812-DF3E-44FC-AEC5-A86A05F03D8F}" dt="2024-04-09T13:01:18.823" v="3584" actId="20577"/>
        <pc:sldMkLst>
          <pc:docMk/>
          <pc:sldMk cId="1074358083" sldId="297"/>
        </pc:sldMkLst>
        <pc:spChg chg="mod">
          <ac:chgData name="Jefferson Passerini" userId="ec684a97d9b6a829" providerId="LiveId" clId="{0D3EC812-DF3E-44FC-AEC5-A86A05F03D8F}" dt="2024-04-09T13:01:18.823" v="3584" actId="20577"/>
          <ac:spMkLst>
            <pc:docMk/>
            <pc:sldMk cId="1074358083" sldId="297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12.784" v="77" actId="47"/>
        <pc:sldMkLst>
          <pc:docMk/>
          <pc:sldMk cId="1572291123" sldId="297"/>
        </pc:sldMkLst>
      </pc:sldChg>
      <pc:sldChg chg="addSp modSp add mod ord">
        <pc:chgData name="Jefferson Passerini" userId="ec684a97d9b6a829" providerId="LiveId" clId="{0D3EC812-DF3E-44FC-AEC5-A86A05F03D8F}" dt="2024-04-09T13:29:41.136" v="4104"/>
        <pc:sldMkLst>
          <pc:docMk/>
          <pc:sldMk cId="1909983174" sldId="298"/>
        </pc:sldMkLst>
        <pc:spChg chg="mod">
          <ac:chgData name="Jefferson Passerini" userId="ec684a97d9b6a829" providerId="LiveId" clId="{0D3EC812-DF3E-44FC-AEC5-A86A05F03D8F}" dt="2024-04-09T13:04:39.956" v="3997" actId="113"/>
          <ac:spMkLst>
            <pc:docMk/>
            <pc:sldMk cId="1909983174" sldId="298"/>
            <ac:spMk id="3" creationId="{212081E4-07F6-C689-2ACC-B6CADD634983}"/>
          </ac:spMkLst>
        </pc:spChg>
        <pc:picChg chg="add mod ord">
          <ac:chgData name="Jefferson Passerini" userId="ec684a97d9b6a829" providerId="LiveId" clId="{0D3EC812-DF3E-44FC-AEC5-A86A05F03D8F}" dt="2024-04-09T13:04:25.500" v="3993" actId="1076"/>
          <ac:picMkLst>
            <pc:docMk/>
            <pc:sldMk cId="1909983174" sldId="298"/>
            <ac:picMk id="5" creationId="{E305F1FF-FC1E-E84D-2D94-6CBB440CBB2B}"/>
          </ac:picMkLst>
        </pc:picChg>
      </pc:sldChg>
      <pc:sldChg chg="del">
        <pc:chgData name="Jefferson Passerini" userId="ec684a97d9b6a829" providerId="LiveId" clId="{0D3EC812-DF3E-44FC-AEC5-A86A05F03D8F}" dt="2024-04-09T12:33:00.642" v="54" actId="47"/>
        <pc:sldMkLst>
          <pc:docMk/>
          <pc:sldMk cId="2360396059" sldId="298"/>
        </pc:sldMkLst>
      </pc:sldChg>
      <pc:sldChg chg="del">
        <pc:chgData name="Jefferson Passerini" userId="ec684a97d9b6a829" providerId="LiveId" clId="{0D3EC812-DF3E-44FC-AEC5-A86A05F03D8F}" dt="2024-04-09T12:32:59.751" v="52" actId="47"/>
        <pc:sldMkLst>
          <pc:docMk/>
          <pc:sldMk cId="3438409202" sldId="299"/>
        </pc:sldMkLst>
      </pc:sldChg>
      <pc:sldChg chg="modSp add mod">
        <pc:chgData name="Jefferson Passerini" userId="ec684a97d9b6a829" providerId="LiveId" clId="{0D3EC812-DF3E-44FC-AEC5-A86A05F03D8F}" dt="2024-04-09T13:25:20.821" v="4007" actId="113"/>
        <pc:sldMkLst>
          <pc:docMk/>
          <pc:sldMk cId="4138135758" sldId="299"/>
        </pc:sldMkLst>
        <pc:spChg chg="mod">
          <ac:chgData name="Jefferson Passerini" userId="ec684a97d9b6a829" providerId="LiveId" clId="{0D3EC812-DF3E-44FC-AEC5-A86A05F03D8F}" dt="2024-04-09T13:25:20.821" v="4007" actId="113"/>
          <ac:spMkLst>
            <pc:docMk/>
            <pc:sldMk cId="4138135758" sldId="299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0.189" v="53" actId="47"/>
        <pc:sldMkLst>
          <pc:docMk/>
          <pc:sldMk cId="2921745109" sldId="300"/>
        </pc:sldMkLst>
      </pc:sldChg>
      <pc:sldChg chg="modSp add mod ord">
        <pc:chgData name="Jefferson Passerini" userId="ec684a97d9b6a829" providerId="LiveId" clId="{0D3EC812-DF3E-44FC-AEC5-A86A05F03D8F}" dt="2024-04-09T13:29:43.983" v="4106"/>
        <pc:sldMkLst>
          <pc:docMk/>
          <pc:sldMk cId="3282531565" sldId="300"/>
        </pc:sldMkLst>
        <pc:spChg chg="mod">
          <ac:chgData name="Jefferson Passerini" userId="ec684a97d9b6a829" providerId="LiveId" clId="{0D3EC812-DF3E-44FC-AEC5-A86A05F03D8F}" dt="2024-04-09T13:26:37.676" v="4065" actId="113"/>
          <ac:spMkLst>
            <pc:docMk/>
            <pc:sldMk cId="3282531565" sldId="300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080" v="55" actId="47"/>
        <pc:sldMkLst>
          <pc:docMk/>
          <pc:sldMk cId="41142650" sldId="301"/>
        </pc:sldMkLst>
      </pc:sldChg>
      <pc:sldChg chg="modSp add mod ord">
        <pc:chgData name="Jefferson Passerini" userId="ec684a97d9b6a829" providerId="LiveId" clId="{0D3EC812-DF3E-44FC-AEC5-A86A05F03D8F}" dt="2024-04-09T13:29:16.275" v="4102" actId="27636"/>
        <pc:sldMkLst>
          <pc:docMk/>
          <pc:sldMk cId="4243477760" sldId="301"/>
        </pc:sldMkLst>
        <pc:spChg chg="mod">
          <ac:chgData name="Jefferson Passerini" userId="ec684a97d9b6a829" providerId="LiveId" clId="{0D3EC812-DF3E-44FC-AEC5-A86A05F03D8F}" dt="2024-04-09T13:29:16.275" v="4102" actId="27636"/>
          <ac:spMkLst>
            <pc:docMk/>
            <pc:sldMk cId="4243477760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689" v="56" actId="47"/>
        <pc:sldMkLst>
          <pc:docMk/>
          <pc:sldMk cId="784248606" sldId="302"/>
        </pc:sldMkLst>
      </pc:sldChg>
      <pc:sldChg chg="modSp add mod">
        <pc:chgData name="Jefferson Passerini" userId="ec684a97d9b6a829" providerId="LiveId" clId="{0D3EC812-DF3E-44FC-AEC5-A86A05F03D8F}" dt="2024-04-09T13:31:42.243" v="4144" actId="27636"/>
        <pc:sldMkLst>
          <pc:docMk/>
          <pc:sldMk cId="4282933791" sldId="302"/>
        </pc:sldMkLst>
        <pc:spChg chg="mod">
          <ac:chgData name="Jefferson Passerini" userId="ec684a97d9b6a829" providerId="LiveId" clId="{0D3EC812-DF3E-44FC-AEC5-A86A05F03D8F}" dt="2024-04-09T13:31:42.243" v="4144" actId="27636"/>
          <ac:spMkLst>
            <pc:docMk/>
            <pc:sldMk cId="4282933791" sldId="302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0D3EC812-DF3E-44FC-AEC5-A86A05F03D8F}" dt="2024-04-09T13:33:49.861" v="4159" actId="1036"/>
        <pc:sldMkLst>
          <pc:docMk/>
          <pc:sldMk cId="2084743815" sldId="303"/>
        </pc:sldMkLst>
        <pc:picChg chg="del">
          <ac:chgData name="Jefferson Passerini" userId="ec684a97d9b6a829" providerId="LiveId" clId="{0D3EC812-DF3E-44FC-AEC5-A86A05F03D8F}" dt="2024-04-09T13:32:51.221" v="4148" actId="478"/>
          <ac:picMkLst>
            <pc:docMk/>
            <pc:sldMk cId="2084743815" sldId="303"/>
            <ac:picMk id="5" creationId="{E305F1FF-FC1E-E84D-2D94-6CBB440CBB2B}"/>
          </ac:picMkLst>
        </pc:picChg>
        <pc:picChg chg="add mod ord">
          <ac:chgData name="Jefferson Passerini" userId="ec684a97d9b6a829" providerId="LiveId" clId="{0D3EC812-DF3E-44FC-AEC5-A86A05F03D8F}" dt="2024-04-09T13:33:49.861" v="4159" actId="1036"/>
          <ac:picMkLst>
            <pc:docMk/>
            <pc:sldMk cId="2084743815" sldId="303"/>
            <ac:picMk id="6" creationId="{D900F2EC-9DAF-86DE-4397-F4CA3DF736C7}"/>
          </ac:picMkLst>
        </pc:picChg>
      </pc:sldChg>
      <pc:sldChg chg="del">
        <pc:chgData name="Jefferson Passerini" userId="ec684a97d9b6a829" providerId="LiveId" clId="{0D3EC812-DF3E-44FC-AEC5-A86A05F03D8F}" dt="2024-04-09T12:33:04.205" v="59" actId="47"/>
        <pc:sldMkLst>
          <pc:docMk/>
          <pc:sldMk cId="2777239028" sldId="303"/>
        </pc:sldMkLst>
      </pc:sldChg>
      <pc:sldChg chg="modSp add mod">
        <pc:chgData name="Jefferson Passerini" userId="ec684a97d9b6a829" providerId="LiveId" clId="{0D3EC812-DF3E-44FC-AEC5-A86A05F03D8F}" dt="2024-04-09T13:36:43.582" v="4655" actId="20577"/>
        <pc:sldMkLst>
          <pc:docMk/>
          <pc:sldMk cId="2781354095" sldId="304"/>
        </pc:sldMkLst>
        <pc:spChg chg="mod">
          <ac:chgData name="Jefferson Passerini" userId="ec684a97d9b6a829" providerId="LiveId" clId="{0D3EC812-DF3E-44FC-AEC5-A86A05F03D8F}" dt="2024-04-09T13:36:43.582" v="4655" actId="20577"/>
          <ac:spMkLst>
            <pc:docMk/>
            <pc:sldMk cId="2781354095" sldId="304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8.909" v="68" actId="47"/>
        <pc:sldMkLst>
          <pc:docMk/>
          <pc:sldMk cId="3214453046" sldId="304"/>
        </pc:sldMkLst>
      </pc:sldChg>
      <pc:sldChg chg="modSp add mod">
        <pc:chgData name="Jefferson Passerini" userId="ec684a97d9b6a829" providerId="LiveId" clId="{0D3EC812-DF3E-44FC-AEC5-A86A05F03D8F}" dt="2024-04-09T13:41:37.790" v="5173" actId="20577"/>
        <pc:sldMkLst>
          <pc:docMk/>
          <pc:sldMk cId="2920996491" sldId="305"/>
        </pc:sldMkLst>
        <pc:spChg chg="mod">
          <ac:chgData name="Jefferson Passerini" userId="ec684a97d9b6a829" providerId="LiveId" clId="{0D3EC812-DF3E-44FC-AEC5-A86A05F03D8F}" dt="2024-04-09T13:41:37.790" v="5173" actId="20577"/>
          <ac:spMkLst>
            <pc:docMk/>
            <pc:sldMk cId="2920996491" sldId="30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4.689" v="60" actId="47"/>
        <pc:sldMkLst>
          <pc:docMk/>
          <pc:sldMk cId="3877001045" sldId="305"/>
        </pc:sldMkLst>
      </pc:sldChg>
      <pc:sldChg chg="modSp add mod">
        <pc:chgData name="Jefferson Passerini" userId="ec684a97d9b6a829" providerId="LiveId" clId="{0D3EC812-DF3E-44FC-AEC5-A86A05F03D8F}" dt="2024-04-09T13:45:23.311" v="5983" actId="20577"/>
        <pc:sldMkLst>
          <pc:docMk/>
          <pc:sldMk cId="815073194" sldId="306"/>
        </pc:sldMkLst>
        <pc:spChg chg="mod">
          <ac:chgData name="Jefferson Passerini" userId="ec684a97d9b6a829" providerId="LiveId" clId="{0D3EC812-DF3E-44FC-AEC5-A86A05F03D8F}" dt="2024-04-09T13:45:23.311" v="5983" actId="20577"/>
          <ac:spMkLst>
            <pc:docMk/>
            <pc:sldMk cId="81507319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9.362" v="69" actId="47"/>
        <pc:sldMkLst>
          <pc:docMk/>
          <pc:sldMk cId="4036473807" sldId="306"/>
        </pc:sldMkLst>
      </pc:sldChg>
      <pc:sldChg chg="del">
        <pc:chgData name="Jefferson Passerini" userId="ec684a97d9b6a829" providerId="LiveId" clId="{0D3EC812-DF3E-44FC-AEC5-A86A05F03D8F}" dt="2024-04-09T12:33:05.127" v="61" actId="47"/>
        <pc:sldMkLst>
          <pc:docMk/>
          <pc:sldMk cId="2365482107" sldId="307"/>
        </pc:sldMkLst>
      </pc:sldChg>
      <pc:sldChg chg="modSp add mod">
        <pc:chgData name="Jefferson Passerini" userId="ec684a97d9b6a829" providerId="LiveId" clId="{0D3EC812-DF3E-44FC-AEC5-A86A05F03D8F}" dt="2024-04-09T13:45:16.387" v="5981" actId="20577"/>
        <pc:sldMkLst>
          <pc:docMk/>
          <pc:sldMk cId="3218803249" sldId="307"/>
        </pc:sldMkLst>
        <pc:spChg chg="mod">
          <ac:chgData name="Jefferson Passerini" userId="ec684a97d9b6a829" providerId="LiveId" clId="{0D3EC812-DF3E-44FC-AEC5-A86A05F03D8F}" dt="2024-04-09T13:45:16.387" v="5981" actId="20577"/>
          <ac:spMkLst>
            <pc:docMk/>
            <pc:sldMk cId="3218803249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0D3EC812-DF3E-44FC-AEC5-A86A05F03D8F}" dt="2024-04-09T13:48:58.049" v="6680" actId="27636"/>
        <pc:sldMkLst>
          <pc:docMk/>
          <pc:sldMk cId="3891694540" sldId="308"/>
        </pc:sldMkLst>
        <pc:spChg chg="mod">
          <ac:chgData name="Jefferson Passerini" userId="ec684a97d9b6a829" providerId="LiveId" clId="{0D3EC812-DF3E-44FC-AEC5-A86A05F03D8F}" dt="2024-04-09T13:48:58.049" v="6680" actId="27636"/>
          <ac:spMkLst>
            <pc:docMk/>
            <pc:sldMk cId="3891694540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5.549" v="62" actId="47"/>
        <pc:sldMkLst>
          <pc:docMk/>
          <pc:sldMk cId="3969855783" sldId="308"/>
        </pc:sldMkLst>
      </pc:sldChg>
      <pc:sldChg chg="del">
        <pc:chgData name="Jefferson Passerini" userId="ec684a97d9b6a829" providerId="LiveId" clId="{0D3EC812-DF3E-44FC-AEC5-A86A05F03D8F}" dt="2024-04-09T12:33:05.971" v="63" actId="47"/>
        <pc:sldMkLst>
          <pc:docMk/>
          <pc:sldMk cId="184367122" sldId="309"/>
        </pc:sldMkLst>
      </pc:sldChg>
      <pc:sldChg chg="add">
        <pc:chgData name="Jefferson Passerini" userId="ec684a97d9b6a829" providerId="LiveId" clId="{0D3EC812-DF3E-44FC-AEC5-A86A05F03D8F}" dt="2024-04-09T13:49:04.097" v="6681" actId="2890"/>
        <pc:sldMkLst>
          <pc:docMk/>
          <pc:sldMk cId="1047556284" sldId="309"/>
        </pc:sldMkLst>
      </pc:sldChg>
      <pc:sldChg chg="modSp add ord">
        <pc:chgData name="Jefferson Passerini" userId="ec684a97d9b6a829" providerId="LiveId" clId="{0D3EC812-DF3E-44FC-AEC5-A86A05F03D8F}" dt="2024-04-09T13:50:05.795" v="6694" actId="20577"/>
        <pc:sldMkLst>
          <pc:docMk/>
          <pc:sldMk cId="1142396243" sldId="310"/>
        </pc:sldMkLst>
        <pc:spChg chg="mod">
          <ac:chgData name="Jefferson Passerini" userId="ec684a97d9b6a829" providerId="LiveId" clId="{0D3EC812-DF3E-44FC-AEC5-A86A05F03D8F}" dt="2024-04-09T13:50:05.795" v="6694" actId="20577"/>
          <ac:spMkLst>
            <pc:docMk/>
            <pc:sldMk cId="1142396243" sldId="310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06.393" v="64" actId="47"/>
        <pc:sldMkLst>
          <pc:docMk/>
          <pc:sldMk cId="3423178199" sldId="310"/>
        </pc:sldMkLst>
      </pc:sldChg>
      <pc:sldChg chg="addSp delSp modSp add mod ord">
        <pc:chgData name="Jefferson Passerini" userId="ec684a97d9b6a829" providerId="LiveId" clId="{0D3EC812-DF3E-44FC-AEC5-A86A05F03D8F}" dt="2024-04-09T15:22:25.095" v="8004" actId="20577"/>
        <pc:sldMkLst>
          <pc:docMk/>
          <pc:sldMk cId="1429668923" sldId="311"/>
        </pc:sldMkLst>
        <pc:spChg chg="mod">
          <ac:chgData name="Jefferson Passerini" userId="ec684a97d9b6a829" providerId="LiveId" clId="{0D3EC812-DF3E-44FC-AEC5-A86A05F03D8F}" dt="2024-04-09T15:22:25.095" v="8004" actId="20577"/>
          <ac:spMkLst>
            <pc:docMk/>
            <pc:sldMk cId="1429668923" sldId="311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5:18:39.258" v="7674" actId="20577"/>
          <ac:spMkLst>
            <pc:docMk/>
            <pc:sldMk cId="1429668923" sldId="311"/>
            <ac:spMk id="6" creationId="{B8075746-B0C3-344D-7C35-A73D11D11F2B}"/>
          </ac:spMkLst>
        </pc:spChg>
        <pc:spChg chg="add mod">
          <ac:chgData name="Jefferson Passerini" userId="ec684a97d9b6a829" providerId="LiveId" clId="{0D3EC812-DF3E-44FC-AEC5-A86A05F03D8F}" dt="2024-04-09T15:18:55.933" v="7679" actId="1076"/>
          <ac:spMkLst>
            <pc:docMk/>
            <pc:sldMk cId="1429668923" sldId="311"/>
            <ac:spMk id="7" creationId="{5294E239-9B7C-D008-D338-A991DFEBB2F0}"/>
          </ac:spMkLst>
        </pc:spChg>
        <pc:picChg chg="add del mod">
          <ac:chgData name="Jefferson Passerini" userId="ec684a97d9b6a829" providerId="LiveId" clId="{0D3EC812-DF3E-44FC-AEC5-A86A05F03D8F}" dt="2024-04-09T15:19:39.376" v="7838" actId="478"/>
          <ac:picMkLst>
            <pc:docMk/>
            <pc:sldMk cId="1429668923" sldId="311"/>
            <ac:picMk id="5" creationId="{A2ABDE05-8936-A553-9490-3775C43C7BB0}"/>
          </ac:picMkLst>
        </pc:picChg>
        <pc:picChg chg="add mod">
          <ac:chgData name="Jefferson Passerini" userId="ec684a97d9b6a829" providerId="LiveId" clId="{0D3EC812-DF3E-44FC-AEC5-A86A05F03D8F}" dt="2024-04-09T15:22:07.828" v="7971" actId="1076"/>
          <ac:picMkLst>
            <pc:docMk/>
            <pc:sldMk cId="1429668923" sldId="311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15:22:15.126" v="7975" actId="1038"/>
          <ac:picMkLst>
            <pc:docMk/>
            <pc:sldMk cId="1429668923" sldId="311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07.330" v="65" actId="47"/>
        <pc:sldMkLst>
          <pc:docMk/>
          <pc:sldMk cId="3976152965" sldId="311"/>
        </pc:sldMkLst>
      </pc:sldChg>
      <pc:sldChg chg="addSp delSp modSp add mod">
        <pc:chgData name="Jefferson Passerini" userId="ec684a97d9b6a829" providerId="LiveId" clId="{0D3EC812-DF3E-44FC-AEC5-A86A05F03D8F}" dt="2024-04-09T13:53:53.696" v="6746" actId="1076"/>
        <pc:sldMkLst>
          <pc:docMk/>
          <pc:sldMk cId="530681167" sldId="312"/>
        </pc:sldMkLst>
        <pc:spChg chg="mod">
          <ac:chgData name="Jefferson Passerini" userId="ec684a97d9b6a829" providerId="LiveId" clId="{0D3EC812-DF3E-44FC-AEC5-A86A05F03D8F}" dt="2024-04-09T13:53:28.765" v="6739" actId="1076"/>
          <ac:spMkLst>
            <pc:docMk/>
            <pc:sldMk cId="530681167" sldId="31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3:53:53.696" v="6746" actId="1076"/>
          <ac:picMkLst>
            <pc:docMk/>
            <pc:sldMk cId="530681167" sldId="312"/>
            <ac:picMk id="5" creationId="{E8CF226D-0A1C-5FEB-124F-F544837312EC}"/>
          </ac:picMkLst>
        </pc:picChg>
        <pc:picChg chg="del">
          <ac:chgData name="Jefferson Passerini" userId="ec684a97d9b6a829" providerId="LiveId" clId="{0D3EC812-DF3E-44FC-AEC5-A86A05F03D8F}" dt="2024-04-09T13:53:31.078" v="6740" actId="478"/>
          <ac:picMkLst>
            <pc:docMk/>
            <pc:sldMk cId="530681167" sldId="312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3:07.830" v="66" actId="47"/>
        <pc:sldMkLst>
          <pc:docMk/>
          <pc:sldMk cId="1059700921" sldId="312"/>
        </pc:sldMkLst>
      </pc:sldChg>
      <pc:sldChg chg="addSp delSp modSp add mod">
        <pc:chgData name="Jefferson Passerini" userId="ec684a97d9b6a829" providerId="LiveId" clId="{0D3EC812-DF3E-44FC-AEC5-A86A05F03D8F}" dt="2024-04-09T14:00:51.082" v="7274" actId="1076"/>
        <pc:sldMkLst>
          <pc:docMk/>
          <pc:sldMk cId="22609872" sldId="313"/>
        </pc:sldMkLst>
        <pc:spChg chg="mod">
          <ac:chgData name="Jefferson Passerini" userId="ec684a97d9b6a829" providerId="LiveId" clId="{0D3EC812-DF3E-44FC-AEC5-A86A05F03D8F}" dt="2024-04-09T13:56:13.349" v="6872" actId="27636"/>
          <ac:spMkLst>
            <pc:docMk/>
            <pc:sldMk cId="22609872" sldId="313"/>
            <ac:spMk id="3" creationId="{212081E4-07F6-C689-2ACC-B6CADD634983}"/>
          </ac:spMkLst>
        </pc:spChg>
        <pc:graphicFrameChg chg="add mod modGraphic">
          <ac:chgData name="Jefferson Passerini" userId="ec684a97d9b6a829" providerId="LiveId" clId="{0D3EC812-DF3E-44FC-AEC5-A86A05F03D8F}" dt="2024-04-09T14:00:51.082" v="7274" actId="1076"/>
          <ac:graphicFrameMkLst>
            <pc:docMk/>
            <pc:sldMk cId="22609872" sldId="313"/>
            <ac:graphicFrameMk id="2" creationId="{45D555C9-4BFC-82A8-9645-A002DBA5DB6F}"/>
          </ac:graphicFrameMkLst>
        </pc:graphicFrameChg>
        <pc:picChg chg="del">
          <ac:chgData name="Jefferson Passerini" userId="ec684a97d9b6a829" providerId="LiveId" clId="{0D3EC812-DF3E-44FC-AEC5-A86A05F03D8F}" dt="2024-04-09T13:56:40.949" v="6873" actId="478"/>
          <ac:picMkLst>
            <pc:docMk/>
            <pc:sldMk cId="22609872" sldId="313"/>
            <ac:picMk id="5" creationId="{E8CF226D-0A1C-5FEB-124F-F544837312EC}"/>
          </ac:picMkLst>
        </pc:picChg>
      </pc:sldChg>
      <pc:sldChg chg="del">
        <pc:chgData name="Jefferson Passerini" userId="ec684a97d9b6a829" providerId="LiveId" clId="{0D3EC812-DF3E-44FC-AEC5-A86A05F03D8F}" dt="2024-04-09T12:33:08.284" v="67" actId="47"/>
        <pc:sldMkLst>
          <pc:docMk/>
          <pc:sldMk cId="1164132330" sldId="313"/>
        </pc:sldMkLst>
      </pc:sldChg>
      <pc:sldChg chg="delSp add del setBg delDesignElem">
        <pc:chgData name="Jefferson Passerini" userId="ec684a97d9b6a829" providerId="LiveId" clId="{0D3EC812-DF3E-44FC-AEC5-A86A05F03D8F}" dt="2024-04-09T14:03:46.737" v="7586" actId="47"/>
        <pc:sldMkLst>
          <pc:docMk/>
          <pc:sldMk cId="169602089" sldId="314"/>
        </pc:sldMkLst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4" creationId="{E91DC736-0EF8-4F87-9146-EBF1D2EE4D3D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6" creationId="{097CD68E-23E3-4007-8847-CD0944C4F7BE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10" creationId="{08C9B587-E65E-4B52-B37C-ABEBB6E87928}"/>
          </ac:spMkLst>
        </pc:spChg>
      </pc:sldChg>
      <pc:sldChg chg="del">
        <pc:chgData name="Jefferson Passerini" userId="ec684a97d9b6a829" providerId="LiveId" clId="{0D3EC812-DF3E-44FC-AEC5-A86A05F03D8F}" dt="2024-04-09T12:33:13.253" v="78" actId="47"/>
        <pc:sldMkLst>
          <pc:docMk/>
          <pc:sldMk cId="742354239" sldId="314"/>
        </pc:sldMkLst>
      </pc:sldChg>
      <pc:sldChg chg="modSp add ord">
        <pc:chgData name="Jefferson Passerini" userId="ec684a97d9b6a829" providerId="LiveId" clId="{0D3EC812-DF3E-44FC-AEC5-A86A05F03D8F}" dt="2024-04-09T14:03:58.847" v="7596" actId="5793"/>
        <pc:sldMkLst>
          <pc:docMk/>
          <pc:sldMk cId="3959958002" sldId="314"/>
        </pc:sldMkLst>
        <pc:spChg chg="mod">
          <ac:chgData name="Jefferson Passerini" userId="ec684a97d9b6a829" providerId="LiveId" clId="{0D3EC812-DF3E-44FC-AEC5-A86A05F03D8F}" dt="2024-04-09T14:03:58.847" v="7596" actId="5793"/>
          <ac:spMkLst>
            <pc:docMk/>
            <pc:sldMk cId="3959958002" sldId="314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14.175" v="80" actId="47"/>
        <pc:sldMkLst>
          <pc:docMk/>
          <pc:sldMk cId="1146416026" sldId="315"/>
        </pc:sldMkLst>
      </pc:sldChg>
      <pc:sldChg chg="addSp delSp modSp add mod">
        <pc:chgData name="Jefferson Passerini" userId="ec684a97d9b6a829" providerId="LiveId" clId="{0D3EC812-DF3E-44FC-AEC5-A86A05F03D8F}" dt="2024-04-09T15:17:37.438" v="7665" actId="20577"/>
        <pc:sldMkLst>
          <pc:docMk/>
          <pc:sldMk cId="3364087648" sldId="315"/>
        </pc:sldMkLst>
        <pc:spChg chg="del">
          <ac:chgData name="Jefferson Passerini" userId="ec684a97d9b6a829" providerId="LiveId" clId="{0D3EC812-DF3E-44FC-AEC5-A86A05F03D8F}" dt="2024-04-09T15:10:11.732" v="7599" actId="478"/>
          <ac:spMkLst>
            <pc:docMk/>
            <pc:sldMk cId="3364087648" sldId="315"/>
            <ac:spMk id="3" creationId="{212081E4-07F6-C689-2ACC-B6CADD634983}"/>
          </ac:spMkLst>
        </pc:spChg>
        <pc:spChg chg="add del mod">
          <ac:chgData name="Jefferson Passerini" userId="ec684a97d9b6a829" providerId="LiveId" clId="{0D3EC812-DF3E-44FC-AEC5-A86A05F03D8F}" dt="2024-04-09T15:10:13.544" v="7600" actId="478"/>
          <ac:spMkLst>
            <pc:docMk/>
            <pc:sldMk cId="3364087648" sldId="315"/>
            <ac:spMk id="6" creationId="{929443BC-020D-9D5F-9E88-DFFB2F368928}"/>
          </ac:spMkLst>
        </pc:spChg>
        <pc:spChg chg="add mod">
          <ac:chgData name="Jefferson Passerini" userId="ec684a97d9b6a829" providerId="LiveId" clId="{0D3EC812-DF3E-44FC-AEC5-A86A05F03D8F}" dt="2024-04-09T15:16:09.413" v="7613" actId="1582"/>
          <ac:spMkLst>
            <pc:docMk/>
            <pc:sldMk cId="3364087648" sldId="315"/>
            <ac:spMk id="9" creationId="{1E68704B-1BBB-922F-A101-ACC33BADEA96}"/>
          </ac:spMkLst>
        </pc:spChg>
        <pc:spChg chg="add mod">
          <ac:chgData name="Jefferson Passerini" userId="ec684a97d9b6a829" providerId="LiveId" clId="{0D3EC812-DF3E-44FC-AEC5-A86A05F03D8F}" dt="2024-04-09T15:16:56.071" v="7617" actId="208"/>
          <ac:spMkLst>
            <pc:docMk/>
            <pc:sldMk cId="3364087648" sldId="315"/>
            <ac:spMk id="10" creationId="{7915A296-0C56-1EFB-44FA-E653A4824C51}"/>
          </ac:spMkLst>
        </pc:spChg>
        <pc:spChg chg="add mod">
          <ac:chgData name="Jefferson Passerini" userId="ec684a97d9b6a829" providerId="LiveId" clId="{0D3EC812-DF3E-44FC-AEC5-A86A05F03D8F}" dt="2024-04-09T15:17:22.528" v="7649" actId="14100"/>
          <ac:spMkLst>
            <pc:docMk/>
            <pc:sldMk cId="3364087648" sldId="315"/>
            <ac:spMk id="11" creationId="{8D4969B5-52E4-90BC-74BD-B35F5B908441}"/>
          </ac:spMkLst>
        </pc:spChg>
        <pc:spChg chg="add mod">
          <ac:chgData name="Jefferson Passerini" userId="ec684a97d9b6a829" providerId="LiveId" clId="{0D3EC812-DF3E-44FC-AEC5-A86A05F03D8F}" dt="2024-04-09T15:17:37.438" v="7665" actId="20577"/>
          <ac:spMkLst>
            <pc:docMk/>
            <pc:sldMk cId="3364087648" sldId="315"/>
            <ac:spMk id="12" creationId="{B4997C3C-7763-7A8B-EDF5-6105D93E06A6}"/>
          </ac:spMkLst>
        </pc:spChg>
        <pc:graphicFrameChg chg="del">
          <ac:chgData name="Jefferson Passerini" userId="ec684a97d9b6a829" providerId="LiveId" clId="{0D3EC812-DF3E-44FC-AEC5-A86A05F03D8F}" dt="2024-04-09T15:10:06.434" v="7598" actId="478"/>
          <ac:graphicFrameMkLst>
            <pc:docMk/>
            <pc:sldMk cId="3364087648" sldId="315"/>
            <ac:graphicFrameMk id="2" creationId="{45D555C9-4BFC-82A8-9645-A002DBA5DB6F}"/>
          </ac:graphicFrameMkLst>
        </pc:graphicFrameChg>
        <pc:picChg chg="add mod">
          <ac:chgData name="Jefferson Passerini" userId="ec684a97d9b6a829" providerId="LiveId" clId="{0D3EC812-DF3E-44FC-AEC5-A86A05F03D8F}" dt="2024-04-09T15:10:54.780" v="7610" actId="1076"/>
          <ac:picMkLst>
            <pc:docMk/>
            <pc:sldMk cId="3364087648" sldId="315"/>
            <ac:picMk id="8" creationId="{F6548410-1518-93E1-E626-171D471291A3}"/>
          </ac:picMkLst>
        </pc:picChg>
      </pc:sldChg>
      <pc:sldChg chg="addSp modSp add mod">
        <pc:chgData name="Jefferson Passerini" userId="ec684a97d9b6a829" providerId="LiveId" clId="{0D3EC812-DF3E-44FC-AEC5-A86A05F03D8F}" dt="2024-04-09T18:56:58.511" v="8133" actId="27636"/>
        <pc:sldMkLst>
          <pc:docMk/>
          <pc:sldMk cId="1317984918" sldId="316"/>
        </pc:sldMkLst>
        <pc:spChg chg="mod">
          <ac:chgData name="Jefferson Passerini" userId="ec684a97d9b6a829" providerId="LiveId" clId="{0D3EC812-DF3E-44FC-AEC5-A86A05F03D8F}" dt="2024-04-09T18:56:58.511" v="8133" actId="27636"/>
          <ac:spMkLst>
            <pc:docMk/>
            <pc:sldMk cId="1317984918" sldId="316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8:56:26.430" v="8012" actId="14100"/>
          <ac:spMkLst>
            <pc:docMk/>
            <pc:sldMk cId="1317984918" sldId="316"/>
            <ac:spMk id="5" creationId="{551D1CD2-BEF4-8ADD-2E8E-C994C53A724F}"/>
          </ac:spMkLst>
        </pc:spChg>
        <pc:picChg chg="add mod">
          <ac:chgData name="Jefferson Passerini" userId="ec684a97d9b6a829" providerId="LiveId" clId="{0D3EC812-DF3E-44FC-AEC5-A86A05F03D8F}" dt="2024-04-09T18:56:02.164" v="8008" actId="1076"/>
          <ac:picMkLst>
            <pc:docMk/>
            <pc:sldMk cId="1317984918" sldId="316"/>
            <ac:picMk id="2" creationId="{E371FE25-6685-6BF7-AF94-5C075F019117}"/>
          </ac:picMkLst>
        </pc:picChg>
      </pc:sldChg>
      <pc:sldChg chg="del">
        <pc:chgData name="Jefferson Passerini" userId="ec684a97d9b6a829" providerId="LiveId" clId="{0D3EC812-DF3E-44FC-AEC5-A86A05F03D8F}" dt="2024-04-09T12:33:18.456" v="89" actId="47"/>
        <pc:sldMkLst>
          <pc:docMk/>
          <pc:sldMk cId="3138280479" sldId="316"/>
        </pc:sldMkLst>
      </pc:sldChg>
      <pc:sldChg chg="addSp delSp modSp add mod">
        <pc:chgData name="Jefferson Passerini" userId="ec684a97d9b6a829" providerId="LiveId" clId="{0D3EC812-DF3E-44FC-AEC5-A86A05F03D8F}" dt="2024-04-09T18:59:14.133" v="8252" actId="1076"/>
        <pc:sldMkLst>
          <pc:docMk/>
          <pc:sldMk cId="2989884605" sldId="317"/>
        </pc:sldMkLst>
        <pc:spChg chg="mod">
          <ac:chgData name="Jefferson Passerini" userId="ec684a97d9b6a829" providerId="LiveId" clId="{0D3EC812-DF3E-44FC-AEC5-A86A05F03D8F}" dt="2024-04-09T18:57:44.848" v="8242" actId="14100"/>
          <ac:spMkLst>
            <pc:docMk/>
            <pc:sldMk cId="2989884605" sldId="317"/>
            <ac:spMk id="3" creationId="{212081E4-07F6-C689-2ACC-B6CADD634983}"/>
          </ac:spMkLst>
        </pc:spChg>
        <pc:spChg chg="mod ord">
          <ac:chgData name="Jefferson Passerini" userId="ec684a97d9b6a829" providerId="LiveId" clId="{0D3EC812-DF3E-44FC-AEC5-A86A05F03D8F}" dt="2024-04-09T18:58:44.280" v="8249" actId="14100"/>
          <ac:spMkLst>
            <pc:docMk/>
            <pc:sldMk cId="2989884605" sldId="317"/>
            <ac:spMk id="5" creationId="{551D1CD2-BEF4-8ADD-2E8E-C994C53A724F}"/>
          </ac:spMkLst>
        </pc:spChg>
        <pc:picChg chg="del">
          <ac:chgData name="Jefferson Passerini" userId="ec684a97d9b6a829" providerId="LiveId" clId="{0D3EC812-DF3E-44FC-AEC5-A86A05F03D8F}" dt="2024-04-09T18:58:47.879" v="8250" actId="478"/>
          <ac:picMkLst>
            <pc:docMk/>
            <pc:sldMk cId="2989884605" sldId="317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8:58:22.764" v="8244" actId="1076"/>
          <ac:picMkLst>
            <pc:docMk/>
            <pc:sldMk cId="2989884605" sldId="317"/>
            <ac:picMk id="7" creationId="{84837E50-6C60-99D4-9DB2-48091E8D508D}"/>
          </ac:picMkLst>
        </pc:picChg>
        <pc:picChg chg="add mod">
          <ac:chgData name="Jefferson Passerini" userId="ec684a97d9b6a829" providerId="LiveId" clId="{0D3EC812-DF3E-44FC-AEC5-A86A05F03D8F}" dt="2024-04-09T18:59:14.133" v="8252" actId="1076"/>
          <ac:picMkLst>
            <pc:docMk/>
            <pc:sldMk cId="2989884605" sldId="317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4.659" v="81" actId="47"/>
        <pc:sldMkLst>
          <pc:docMk/>
          <pc:sldMk cId="3223805706" sldId="317"/>
        </pc:sldMkLst>
      </pc:sldChg>
      <pc:sldChg chg="addSp delSp modSp add mod">
        <pc:chgData name="Jefferson Passerini" userId="ec684a97d9b6a829" providerId="LiveId" clId="{0D3EC812-DF3E-44FC-AEC5-A86A05F03D8F}" dt="2024-04-09T19:01:56.085" v="8510" actId="113"/>
        <pc:sldMkLst>
          <pc:docMk/>
          <pc:sldMk cId="1064546200" sldId="318"/>
        </pc:sldMkLst>
        <pc:spChg chg="mod">
          <ac:chgData name="Jefferson Passerini" userId="ec684a97d9b6a829" providerId="LiveId" clId="{0D3EC812-DF3E-44FC-AEC5-A86A05F03D8F}" dt="2024-04-09T19:00:52.870" v="8368" actId="20577"/>
          <ac:spMkLst>
            <pc:docMk/>
            <pc:sldMk cId="1064546200" sldId="318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8:59:48.840" v="8297" actId="1036"/>
          <ac:spMkLst>
            <pc:docMk/>
            <pc:sldMk cId="1064546200" sldId="318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01:56.085" v="8510" actId="113"/>
          <ac:spMkLst>
            <pc:docMk/>
            <pc:sldMk cId="1064546200" sldId="318"/>
            <ac:spMk id="8" creationId="{69520C15-45DF-42D2-1F6A-680AE67281F2}"/>
          </ac:spMkLst>
        </pc:spChg>
        <pc:picChg chg="add mod">
          <ac:chgData name="Jefferson Passerini" userId="ec684a97d9b6a829" providerId="LiveId" clId="{0D3EC812-DF3E-44FC-AEC5-A86A05F03D8F}" dt="2024-04-09T19:00:17.405" v="8300" actId="1076"/>
          <ac:picMkLst>
            <pc:docMk/>
            <pc:sldMk cId="1064546200" sldId="318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18:59:54.273" v="8298" actId="478"/>
          <ac:picMkLst>
            <pc:docMk/>
            <pc:sldMk cId="1064546200" sldId="318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5.128" v="82" actId="47"/>
        <pc:sldMkLst>
          <pc:docMk/>
          <pc:sldMk cId="1252704191" sldId="318"/>
        </pc:sldMkLst>
      </pc:sldChg>
      <pc:sldChg chg="addSp delSp modSp add mod">
        <pc:chgData name="Jefferson Passerini" userId="ec684a97d9b6a829" providerId="LiveId" clId="{0D3EC812-DF3E-44FC-AEC5-A86A05F03D8F}" dt="2024-04-09T20:10:14.340" v="9306" actId="1076"/>
        <pc:sldMkLst>
          <pc:docMk/>
          <pc:sldMk cId="3204853332" sldId="319"/>
        </pc:sldMkLst>
        <pc:spChg chg="mod">
          <ac:chgData name="Jefferson Passerini" userId="ec684a97d9b6a829" providerId="LiveId" clId="{0D3EC812-DF3E-44FC-AEC5-A86A05F03D8F}" dt="2024-04-09T19:07:11.364" v="8644" actId="20577"/>
          <ac:spMkLst>
            <pc:docMk/>
            <pc:sldMk cId="3204853332" sldId="319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7:16.774" v="8645" actId="1076"/>
          <ac:spMkLst>
            <pc:docMk/>
            <pc:sldMk cId="3204853332" sldId="319"/>
            <ac:spMk id="5" creationId="{551D1CD2-BEF4-8ADD-2E8E-C994C53A724F}"/>
          </ac:spMkLst>
        </pc:spChg>
        <pc:spChg chg="del">
          <ac:chgData name="Jefferson Passerini" userId="ec684a97d9b6a829" providerId="LiveId" clId="{0D3EC812-DF3E-44FC-AEC5-A86A05F03D8F}" dt="2024-04-09T19:06:32.859" v="8512" actId="478"/>
          <ac:spMkLst>
            <pc:docMk/>
            <pc:sldMk cId="3204853332" sldId="319"/>
            <ac:spMk id="8" creationId="{69520C15-45DF-42D2-1F6A-680AE67281F2}"/>
          </ac:spMkLst>
        </pc:spChg>
        <pc:spChg chg="add mod">
          <ac:chgData name="Jefferson Passerini" userId="ec684a97d9b6a829" providerId="LiveId" clId="{0D3EC812-DF3E-44FC-AEC5-A86A05F03D8F}" dt="2024-04-09T19:07:34.573" v="8649" actId="208"/>
          <ac:spMkLst>
            <pc:docMk/>
            <pc:sldMk cId="3204853332" sldId="319"/>
            <ac:spMk id="10" creationId="{B29D806D-D432-6BB7-57A4-4C036E73BB18}"/>
          </ac:spMkLst>
        </pc:spChg>
        <pc:spChg chg="add mod">
          <ac:chgData name="Jefferson Passerini" userId="ec684a97d9b6a829" providerId="LiveId" clId="{0D3EC812-DF3E-44FC-AEC5-A86A05F03D8F}" dt="2024-04-09T19:07:47.901" v="8652" actId="14100"/>
          <ac:spMkLst>
            <pc:docMk/>
            <pc:sldMk cId="3204853332" sldId="319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0:01.295" v="9304" actId="1076"/>
          <ac:spMkLst>
            <pc:docMk/>
            <pc:sldMk cId="3204853332" sldId="319"/>
            <ac:spMk id="12" creationId="{F31C5F0F-29CC-71C8-21A6-4D0D2DE86223}"/>
          </ac:spMkLst>
        </pc:spChg>
        <pc:spChg chg="add mod">
          <ac:chgData name="Jefferson Passerini" userId="ec684a97d9b6a829" providerId="LiveId" clId="{0D3EC812-DF3E-44FC-AEC5-A86A05F03D8F}" dt="2024-04-09T20:10:14.340" v="9306" actId="1076"/>
          <ac:spMkLst>
            <pc:docMk/>
            <pc:sldMk cId="3204853332" sldId="319"/>
            <ac:spMk id="13" creationId="{FBA5A7B9-BD79-08F5-AD4B-95631027903D}"/>
          </ac:spMkLst>
        </pc:spChg>
        <pc:picChg chg="del">
          <ac:chgData name="Jefferson Passerini" userId="ec684a97d9b6a829" providerId="LiveId" clId="{0D3EC812-DF3E-44FC-AEC5-A86A05F03D8F}" dt="2024-04-09T19:06:34.165" v="8513" actId="478"/>
          <ac:picMkLst>
            <pc:docMk/>
            <pc:sldMk cId="3204853332" sldId="319"/>
            <ac:picMk id="6" creationId="{C4C8937F-C56E-5F87-B2A0-0DE98C5F7F73}"/>
          </ac:picMkLst>
        </pc:picChg>
        <pc:picChg chg="add mod">
          <ac:chgData name="Jefferson Passerini" userId="ec684a97d9b6a829" providerId="LiveId" clId="{0D3EC812-DF3E-44FC-AEC5-A86A05F03D8F}" dt="2024-04-09T19:06:38.199" v="8515" actId="1076"/>
          <ac:picMkLst>
            <pc:docMk/>
            <pc:sldMk cId="3204853332" sldId="319"/>
            <ac:picMk id="9" creationId="{A89ADFBC-A2FC-353A-F09C-E049FEA22974}"/>
          </ac:picMkLst>
        </pc:picChg>
      </pc:sldChg>
      <pc:sldChg chg="del">
        <pc:chgData name="Jefferson Passerini" userId="ec684a97d9b6a829" providerId="LiveId" clId="{0D3EC812-DF3E-44FC-AEC5-A86A05F03D8F}" dt="2024-04-09T12:33:15.581" v="83" actId="47"/>
        <pc:sldMkLst>
          <pc:docMk/>
          <pc:sldMk cId="3762498758" sldId="319"/>
        </pc:sldMkLst>
      </pc:sldChg>
      <pc:sldChg chg="addSp delSp modSp add mod">
        <pc:chgData name="Jefferson Passerini" userId="ec684a97d9b6a829" providerId="LiveId" clId="{0D3EC812-DF3E-44FC-AEC5-A86A05F03D8F}" dt="2024-04-09T19:44:43.201" v="9160" actId="1035"/>
        <pc:sldMkLst>
          <pc:docMk/>
          <pc:sldMk cId="3403162065" sldId="320"/>
        </pc:sldMkLst>
        <pc:spChg chg="mod">
          <ac:chgData name="Jefferson Passerini" userId="ec684a97d9b6a829" providerId="LiveId" clId="{0D3EC812-DF3E-44FC-AEC5-A86A05F03D8F}" dt="2024-04-09T19:10:47.508" v="8746" actId="20577"/>
          <ac:spMkLst>
            <pc:docMk/>
            <pc:sldMk cId="3403162065" sldId="320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9:05.223" v="8710" actId="1076"/>
          <ac:spMkLst>
            <pc:docMk/>
            <pc:sldMk cId="3403162065" sldId="32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19:44:43.201" v="9160" actId="1035"/>
          <ac:spMkLst>
            <pc:docMk/>
            <pc:sldMk cId="3403162065" sldId="320"/>
            <ac:spMk id="10" creationId="{B29D806D-D432-6BB7-57A4-4C036E73BB18}"/>
          </ac:spMkLst>
        </pc:spChg>
        <pc:spChg chg="del">
          <ac:chgData name="Jefferson Passerini" userId="ec684a97d9b6a829" providerId="LiveId" clId="{0D3EC812-DF3E-44FC-AEC5-A86A05F03D8F}" dt="2024-04-09T19:10:51.627" v="8747" actId="478"/>
          <ac:spMkLst>
            <pc:docMk/>
            <pc:sldMk cId="3403162065" sldId="320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19:12:22.973" v="8841" actId="14100"/>
          <ac:spMkLst>
            <pc:docMk/>
            <pc:sldMk cId="3403162065" sldId="320"/>
            <ac:spMk id="13" creationId="{4938BEAF-C222-D422-FAB5-AB247747DFD9}"/>
          </ac:spMkLst>
        </pc:spChg>
        <pc:picChg chg="add mod ord">
          <ac:chgData name="Jefferson Passerini" userId="ec684a97d9b6a829" providerId="LiveId" clId="{0D3EC812-DF3E-44FC-AEC5-A86A05F03D8F}" dt="2024-04-09T19:10:54.513" v="8748" actId="1076"/>
          <ac:picMkLst>
            <pc:docMk/>
            <pc:sldMk cId="3403162065" sldId="320"/>
            <ac:picMk id="6" creationId="{E13C237E-728D-0703-E400-CE541474FAFA}"/>
          </ac:picMkLst>
        </pc:picChg>
        <pc:picChg chg="del">
          <ac:chgData name="Jefferson Passerini" userId="ec684a97d9b6a829" providerId="LiveId" clId="{0D3EC812-DF3E-44FC-AEC5-A86A05F03D8F}" dt="2024-04-09T19:09:06.996" v="8711" actId="478"/>
          <ac:picMkLst>
            <pc:docMk/>
            <pc:sldMk cId="3403162065" sldId="320"/>
            <ac:picMk id="9" creationId="{A89ADFBC-A2FC-353A-F09C-E049FEA22974}"/>
          </ac:picMkLst>
        </pc:picChg>
        <pc:picChg chg="add mod">
          <ac:chgData name="Jefferson Passerini" userId="ec684a97d9b6a829" providerId="LiveId" clId="{0D3EC812-DF3E-44FC-AEC5-A86A05F03D8F}" dt="2024-04-09T19:11:24.405" v="8752" actId="1076"/>
          <ac:picMkLst>
            <pc:docMk/>
            <pc:sldMk cId="3403162065" sldId="320"/>
            <ac:picMk id="12" creationId="{03E23FFB-0962-B64D-8A7D-A8B0C63726B9}"/>
          </ac:picMkLst>
        </pc:picChg>
      </pc:sldChg>
      <pc:sldChg chg="del">
        <pc:chgData name="Jefferson Passerini" userId="ec684a97d9b6a829" providerId="LiveId" clId="{0D3EC812-DF3E-44FC-AEC5-A86A05F03D8F}" dt="2024-04-09T12:33:16.081" v="84" actId="47"/>
        <pc:sldMkLst>
          <pc:docMk/>
          <pc:sldMk cId="3452871164" sldId="320"/>
        </pc:sldMkLst>
      </pc:sldChg>
      <pc:sldChg chg="modSp add mod ord">
        <pc:chgData name="Jefferson Passerini" userId="ec684a97d9b6a829" providerId="LiveId" clId="{0D3EC812-DF3E-44FC-AEC5-A86A05F03D8F}" dt="2024-04-09T19:34:46.605" v="9029" actId="208"/>
        <pc:sldMkLst>
          <pc:docMk/>
          <pc:sldMk cId="3655215406" sldId="321"/>
        </pc:sldMkLst>
        <pc:spChg chg="mod">
          <ac:chgData name="Jefferson Passerini" userId="ec684a97d9b6a829" providerId="LiveId" clId="{0D3EC812-DF3E-44FC-AEC5-A86A05F03D8F}" dt="2024-04-09T19:13:20.466" v="8960" actId="113"/>
          <ac:spMkLst>
            <pc:docMk/>
            <pc:sldMk cId="3655215406" sldId="321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34:46.605" v="9029" actId="208"/>
          <ac:spMkLst>
            <pc:docMk/>
            <pc:sldMk cId="3655215406" sldId="321"/>
            <ac:spMk id="5" creationId="{551D1CD2-BEF4-8ADD-2E8E-C994C53A724F}"/>
          </ac:spMkLst>
        </pc:spChg>
      </pc:sldChg>
      <pc:sldChg chg="del">
        <pc:chgData name="Jefferson Passerini" userId="ec684a97d9b6a829" providerId="LiveId" clId="{0D3EC812-DF3E-44FC-AEC5-A86A05F03D8F}" dt="2024-04-09T12:33:16.518" v="85" actId="47"/>
        <pc:sldMkLst>
          <pc:docMk/>
          <pc:sldMk cId="4012342914" sldId="321"/>
        </pc:sldMkLst>
      </pc:sldChg>
      <pc:sldChg chg="del">
        <pc:chgData name="Jefferson Passerini" userId="ec684a97d9b6a829" providerId="LiveId" clId="{0D3EC812-DF3E-44FC-AEC5-A86A05F03D8F}" dt="2024-04-09T12:33:16.987" v="86" actId="47"/>
        <pc:sldMkLst>
          <pc:docMk/>
          <pc:sldMk cId="1595083778" sldId="322"/>
        </pc:sldMkLst>
      </pc:sldChg>
      <pc:sldChg chg="addSp delSp modSp add mod">
        <pc:chgData name="Jefferson Passerini" userId="ec684a97d9b6a829" providerId="LiveId" clId="{0D3EC812-DF3E-44FC-AEC5-A86A05F03D8F}" dt="2024-04-09T19:42:00.772" v="9054" actId="14100"/>
        <pc:sldMkLst>
          <pc:docMk/>
          <pc:sldMk cId="3559243362" sldId="322"/>
        </pc:sldMkLst>
        <pc:spChg chg="mod">
          <ac:chgData name="Jefferson Passerini" userId="ec684a97d9b6a829" providerId="LiveId" clId="{0D3EC812-DF3E-44FC-AEC5-A86A05F03D8F}" dt="2024-04-09T19:13:50.833" v="9026" actId="20577"/>
          <ac:spMkLst>
            <pc:docMk/>
            <pc:sldMk cId="3559243362" sldId="322"/>
            <ac:spMk id="3" creationId="{212081E4-07F6-C689-2ACC-B6CADD634983}"/>
          </ac:spMkLst>
        </pc:spChg>
        <pc:spChg chg="del">
          <ac:chgData name="Jefferson Passerini" userId="ec684a97d9b6a829" providerId="LiveId" clId="{0D3EC812-DF3E-44FC-AEC5-A86A05F03D8F}" dt="2024-04-09T19:14:04.352" v="9028" actId="478"/>
          <ac:spMkLst>
            <pc:docMk/>
            <pc:sldMk cId="3559243362" sldId="322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42:00.772" v="9054" actId="14100"/>
          <ac:spMkLst>
            <pc:docMk/>
            <pc:sldMk cId="3559243362" sldId="322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14:02.532" v="9027" actId="478"/>
          <ac:picMkLst>
            <pc:docMk/>
            <pc:sldMk cId="3559243362" sldId="322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9:41:18.106" v="9049" actId="1038"/>
          <ac:picMkLst>
            <pc:docMk/>
            <pc:sldMk cId="3559243362" sldId="322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19:41:45.798" v="9051" actId="1076"/>
          <ac:picMkLst>
            <pc:docMk/>
            <pc:sldMk cId="3559243362" sldId="322"/>
            <ac:picMk id="9" creationId="{F0A04CC4-E05E-9EC1-1161-F3181F28F60A}"/>
          </ac:picMkLst>
        </pc:picChg>
      </pc:sldChg>
      <pc:sldChg chg="addSp delSp modSp add mod">
        <pc:chgData name="Jefferson Passerini" userId="ec684a97d9b6a829" providerId="LiveId" clId="{0D3EC812-DF3E-44FC-AEC5-A86A05F03D8F}" dt="2024-04-09T19:43:31.504" v="9103" actId="1076"/>
        <pc:sldMkLst>
          <pc:docMk/>
          <pc:sldMk cId="2956732599" sldId="323"/>
        </pc:sldMkLst>
        <pc:spChg chg="mod">
          <ac:chgData name="Jefferson Passerini" userId="ec684a97d9b6a829" providerId="LiveId" clId="{0D3EC812-DF3E-44FC-AEC5-A86A05F03D8F}" dt="2024-04-09T19:43:23.687" v="9101" actId="14100"/>
          <ac:spMkLst>
            <pc:docMk/>
            <pc:sldMk cId="2956732599" sldId="323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43:31.504" v="9103" actId="1076"/>
          <ac:spMkLst>
            <pc:docMk/>
            <pc:sldMk cId="2956732599" sldId="323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3:11.333" v="9098" actId="1076"/>
          <ac:picMkLst>
            <pc:docMk/>
            <pc:sldMk cId="2956732599" sldId="323"/>
            <ac:picMk id="5" creationId="{D7AF7ADF-0898-F1F3-C355-2FC549849AC6}"/>
          </ac:picMkLst>
        </pc:picChg>
        <pc:picChg chg="del">
          <ac:chgData name="Jefferson Passerini" userId="ec684a97d9b6a829" providerId="LiveId" clId="{0D3EC812-DF3E-44FC-AEC5-A86A05F03D8F}" dt="2024-04-09T19:42:18.588" v="9056" actId="478"/>
          <ac:picMkLst>
            <pc:docMk/>
            <pc:sldMk cId="2956732599" sldId="323"/>
            <ac:picMk id="7" creationId="{121A104E-A99A-751A-6AAA-E2C1D419FB13}"/>
          </ac:picMkLst>
        </pc:picChg>
        <pc:picChg chg="mod">
          <ac:chgData name="Jefferson Passerini" userId="ec684a97d9b6a829" providerId="LiveId" clId="{0D3EC812-DF3E-44FC-AEC5-A86A05F03D8F}" dt="2024-04-09T19:43:25.817" v="9102" actId="1076"/>
          <ac:picMkLst>
            <pc:docMk/>
            <pc:sldMk cId="2956732599" sldId="323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7.456" v="87" actId="47"/>
        <pc:sldMkLst>
          <pc:docMk/>
          <pc:sldMk cId="4186016689" sldId="323"/>
        </pc:sldMkLst>
      </pc:sldChg>
      <pc:sldChg chg="del">
        <pc:chgData name="Jefferson Passerini" userId="ec684a97d9b6a829" providerId="LiveId" clId="{0D3EC812-DF3E-44FC-AEC5-A86A05F03D8F}" dt="2024-04-09T12:33:17.940" v="88" actId="47"/>
        <pc:sldMkLst>
          <pc:docMk/>
          <pc:sldMk cId="1055853781" sldId="324"/>
        </pc:sldMkLst>
      </pc:sldChg>
      <pc:sldChg chg="addSp delSp modSp add mod">
        <pc:chgData name="Jefferson Passerini" userId="ec684a97d9b6a829" providerId="LiveId" clId="{0D3EC812-DF3E-44FC-AEC5-A86A05F03D8F}" dt="2024-04-09T19:44:59.885" v="9164" actId="14100"/>
        <pc:sldMkLst>
          <pc:docMk/>
          <pc:sldMk cId="1967746261" sldId="324"/>
        </pc:sldMkLst>
        <pc:spChg chg="mod">
          <ac:chgData name="Jefferson Passerini" userId="ec684a97d9b6a829" providerId="LiveId" clId="{0D3EC812-DF3E-44FC-AEC5-A86A05F03D8F}" dt="2024-04-09T19:44:04.922" v="9152" actId="20577"/>
          <ac:spMkLst>
            <pc:docMk/>
            <pc:sldMk cId="1967746261" sldId="324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9:44:59.885" v="9164" actId="14100"/>
          <ac:spMkLst>
            <pc:docMk/>
            <pc:sldMk cId="1967746261" sldId="324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4:09.259" v="9153" actId="1076"/>
          <ac:spMkLst>
            <pc:docMk/>
            <pc:sldMk cId="1967746261" sldId="324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44:12.152" v="9154" actId="478"/>
          <ac:picMkLst>
            <pc:docMk/>
            <pc:sldMk cId="1967746261" sldId="324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19:44:32.247" v="9156" actId="1076"/>
          <ac:picMkLst>
            <pc:docMk/>
            <pc:sldMk cId="1967746261" sldId="324"/>
            <ac:picMk id="6" creationId="{17AE0D9D-9A27-A6DA-8A17-85CC329CF0D8}"/>
          </ac:picMkLst>
        </pc:picChg>
      </pc:sldChg>
      <pc:sldChg chg="addSp delSp modSp add mod">
        <pc:chgData name="Jefferson Passerini" userId="ec684a97d9b6a829" providerId="LiveId" clId="{0D3EC812-DF3E-44FC-AEC5-A86A05F03D8F}" dt="2024-04-09T19:46:42.585" v="9234" actId="20577"/>
        <pc:sldMkLst>
          <pc:docMk/>
          <pc:sldMk cId="3327465422" sldId="325"/>
        </pc:sldMkLst>
        <pc:spChg chg="mod">
          <ac:chgData name="Jefferson Passerini" userId="ec684a97d9b6a829" providerId="LiveId" clId="{0D3EC812-DF3E-44FC-AEC5-A86A05F03D8F}" dt="2024-04-09T19:46:42.585" v="9234" actId="20577"/>
          <ac:spMkLst>
            <pc:docMk/>
            <pc:sldMk cId="3327465422" sldId="325"/>
            <ac:spMk id="3" creationId="{212081E4-07F6-C689-2ACC-B6CADD634983}"/>
          </ac:spMkLst>
        </pc:spChg>
        <pc:spChg chg="del mod">
          <ac:chgData name="Jefferson Passerini" userId="ec684a97d9b6a829" providerId="LiveId" clId="{0D3EC812-DF3E-44FC-AEC5-A86A05F03D8F}" dt="2024-04-09T19:45:36.498" v="9170" actId="478"/>
          <ac:spMkLst>
            <pc:docMk/>
            <pc:sldMk cId="3327465422" sldId="325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5:51.163" v="9172" actId="1076"/>
          <ac:spMkLst>
            <pc:docMk/>
            <pc:sldMk cId="3327465422" sldId="32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5:30.402" v="9168" actId="1076"/>
          <ac:picMkLst>
            <pc:docMk/>
            <pc:sldMk cId="3327465422" sldId="325"/>
            <ac:picMk id="5" creationId="{DCD5640D-F453-C96C-358C-9C40FCBCC6FC}"/>
          </ac:picMkLst>
        </pc:picChg>
        <pc:picChg chg="del">
          <ac:chgData name="Jefferson Passerini" userId="ec684a97d9b6a829" providerId="LiveId" clId="{0D3EC812-DF3E-44FC-AEC5-A86A05F03D8F}" dt="2024-04-09T19:45:08.934" v="9166" actId="478"/>
          <ac:picMkLst>
            <pc:docMk/>
            <pc:sldMk cId="3327465422" sldId="325"/>
            <ac:picMk id="6" creationId="{17AE0D9D-9A27-A6DA-8A17-85CC329CF0D8}"/>
          </ac:picMkLst>
        </pc:picChg>
        <pc:picChg chg="mod">
          <ac:chgData name="Jefferson Passerini" userId="ec684a97d9b6a829" providerId="LiveId" clId="{0D3EC812-DF3E-44FC-AEC5-A86A05F03D8F}" dt="2024-04-09T19:45:51.163" v="9172" actId="1076"/>
          <ac:picMkLst>
            <pc:docMk/>
            <pc:sldMk cId="3327465422" sldId="325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3.690" v="79" actId="47"/>
        <pc:sldMkLst>
          <pc:docMk/>
          <pc:sldMk cId="4208602632" sldId="325"/>
        </pc:sldMkLst>
      </pc:sldChg>
      <pc:sldChg chg="del">
        <pc:chgData name="Jefferson Passerini" userId="ec684a97d9b6a829" providerId="LiveId" clId="{0D3EC812-DF3E-44FC-AEC5-A86A05F03D8F}" dt="2024-04-09T12:33:12.378" v="76" actId="47"/>
        <pc:sldMkLst>
          <pc:docMk/>
          <pc:sldMk cId="1048372592" sldId="326"/>
        </pc:sldMkLst>
      </pc:sldChg>
      <pc:sldChg chg="modSp add ord">
        <pc:chgData name="Jefferson Passerini" userId="ec684a97d9b6a829" providerId="LiveId" clId="{0D3EC812-DF3E-44FC-AEC5-A86A05F03D8F}" dt="2024-04-09T19:47:45.596" v="9244" actId="20577"/>
        <pc:sldMkLst>
          <pc:docMk/>
          <pc:sldMk cId="3683861715" sldId="326"/>
        </pc:sldMkLst>
        <pc:spChg chg="mod">
          <ac:chgData name="Jefferson Passerini" userId="ec684a97d9b6a829" providerId="LiveId" clId="{0D3EC812-DF3E-44FC-AEC5-A86A05F03D8F}" dt="2024-04-09T19:47:45.596" v="9244" actId="20577"/>
          <ac:spMkLst>
            <pc:docMk/>
            <pc:sldMk cId="3683861715" sldId="326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23.128" v="98" actId="47"/>
        <pc:sldMkLst>
          <pc:docMk/>
          <pc:sldMk cId="616224759" sldId="327"/>
        </pc:sldMkLst>
      </pc:sldChg>
      <pc:sldChg chg="addSp delSp modSp mod">
        <pc:chgData name="Jefferson Passerini" userId="ec684a97d9b6a829" providerId="LiveId" clId="{0D3EC812-DF3E-44FC-AEC5-A86A05F03D8F}" dt="2024-04-09T20:02:02.594" v="9252" actId="14100"/>
        <pc:sldMkLst>
          <pc:docMk/>
          <pc:sldMk cId="1446907976" sldId="327"/>
        </pc:sldMkLst>
        <pc:picChg chg="add mod">
          <ac:chgData name="Jefferson Passerini" userId="ec684a97d9b6a829" providerId="LiveId" clId="{0D3EC812-DF3E-44FC-AEC5-A86A05F03D8F}" dt="2024-04-09T20:01:33.775" v="9248" actId="14100"/>
          <ac:picMkLst>
            <pc:docMk/>
            <pc:sldMk cId="1446907976" sldId="327"/>
            <ac:picMk id="5" creationId="{3FF9807A-3B5F-AB16-747C-CC088C303E18}"/>
          </ac:picMkLst>
        </pc:picChg>
        <pc:picChg chg="del">
          <ac:chgData name="Jefferson Passerini" userId="ec684a97d9b6a829" providerId="LiveId" clId="{0D3EC812-DF3E-44FC-AEC5-A86A05F03D8F}" dt="2024-04-09T20:01:26.480" v="9245" actId="478"/>
          <ac:picMkLst>
            <pc:docMk/>
            <pc:sldMk cId="1446907976" sldId="327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20:02:02.594" v="9252" actId="14100"/>
          <ac:picMkLst>
            <pc:docMk/>
            <pc:sldMk cId="1446907976" sldId="327"/>
            <ac:picMk id="10" creationId="{3417E3B5-954D-E2FD-F3C2-146EF232E3C6}"/>
          </ac:picMkLst>
        </pc:picChg>
        <pc:picChg chg="del">
          <ac:chgData name="Jefferson Passerini" userId="ec684a97d9b6a829" providerId="LiveId" clId="{0D3EC812-DF3E-44FC-AEC5-A86A05F03D8F}" dt="2024-04-09T20:01:35.481" v="9249" actId="478"/>
          <ac:picMkLst>
            <pc:docMk/>
            <pc:sldMk cId="1446907976" sldId="327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22.613" v="97" actId="47"/>
        <pc:sldMkLst>
          <pc:docMk/>
          <pc:sldMk cId="826455897" sldId="328"/>
        </pc:sldMkLst>
      </pc:sldChg>
      <pc:sldChg chg="del">
        <pc:chgData name="Jefferson Passerini" userId="ec684a97d9b6a829" providerId="LiveId" clId="{0D3EC812-DF3E-44FC-AEC5-A86A05F03D8F}" dt="2024-04-09T12:33:23.738" v="99" actId="47"/>
        <pc:sldMkLst>
          <pc:docMk/>
          <pc:sldMk cId="742674330" sldId="329"/>
        </pc:sldMkLst>
      </pc:sldChg>
      <pc:sldChg chg="addSp delSp modSp mod">
        <pc:chgData name="Jefferson Passerini" userId="ec684a97d9b6a829" providerId="LiveId" clId="{0D3EC812-DF3E-44FC-AEC5-A86A05F03D8F}" dt="2024-04-09T20:05:06.414" v="9266" actId="1076"/>
        <pc:sldMkLst>
          <pc:docMk/>
          <pc:sldMk cId="1008768862" sldId="329"/>
        </pc:sldMkLst>
        <pc:spChg chg="mod">
          <ac:chgData name="Jefferson Passerini" userId="ec684a97d9b6a829" providerId="LiveId" clId="{0D3EC812-DF3E-44FC-AEC5-A86A05F03D8F}" dt="2024-04-09T20:02:58.538" v="9259" actId="1076"/>
          <ac:spMkLst>
            <pc:docMk/>
            <pc:sldMk cId="1008768862" sldId="329"/>
            <ac:spMk id="5" creationId="{551D1CD2-BEF4-8ADD-2E8E-C994C53A724F}"/>
          </ac:spMkLst>
        </pc:spChg>
        <pc:picChg chg="add mod ord">
          <ac:chgData name="Jefferson Passerini" userId="ec684a97d9b6a829" providerId="LiveId" clId="{0D3EC812-DF3E-44FC-AEC5-A86A05F03D8F}" dt="2024-04-09T20:02:54.191" v="9258" actId="1076"/>
          <ac:picMkLst>
            <pc:docMk/>
            <pc:sldMk cId="1008768862" sldId="329"/>
            <ac:picMk id="6" creationId="{B85D9FA4-0205-D7B7-6761-D06F4C8B0F64}"/>
          </ac:picMkLst>
        </pc:picChg>
        <pc:picChg chg="del">
          <ac:chgData name="Jefferson Passerini" userId="ec684a97d9b6a829" providerId="LiveId" clId="{0D3EC812-DF3E-44FC-AEC5-A86A05F03D8F}" dt="2024-04-09T20:02:17.873" v="9253" actId="478"/>
          <ac:picMkLst>
            <pc:docMk/>
            <pc:sldMk cId="1008768862" sldId="329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3:02.547" v="9260" actId="478"/>
          <ac:picMkLst>
            <pc:docMk/>
            <pc:sldMk cId="1008768862" sldId="329"/>
            <ac:picMk id="9" creationId="{5FB8A6D0-5081-2F32-9C09-D5892E629558}"/>
          </ac:picMkLst>
        </pc:picChg>
        <pc:picChg chg="add mod">
          <ac:chgData name="Jefferson Passerini" userId="ec684a97d9b6a829" providerId="LiveId" clId="{0D3EC812-DF3E-44FC-AEC5-A86A05F03D8F}" dt="2024-04-09T20:05:06.414" v="9266" actId="1076"/>
          <ac:picMkLst>
            <pc:docMk/>
            <pc:sldMk cId="1008768862" sldId="329"/>
            <ac:picMk id="10" creationId="{7B423E27-C168-A625-B1CF-5E754E9590AD}"/>
          </ac:picMkLst>
        </pc:picChg>
      </pc:sldChg>
      <pc:sldChg chg="addSp delSp modSp mod">
        <pc:chgData name="Jefferson Passerini" userId="ec684a97d9b6a829" providerId="LiveId" clId="{0D3EC812-DF3E-44FC-AEC5-A86A05F03D8F}" dt="2024-04-09T20:08:00.403" v="9294" actId="14100"/>
        <pc:sldMkLst>
          <pc:docMk/>
          <pc:sldMk cId="687655575" sldId="330"/>
        </pc:sldMkLst>
        <pc:spChg chg="mod">
          <ac:chgData name="Jefferson Passerini" userId="ec684a97d9b6a829" providerId="LiveId" clId="{0D3EC812-DF3E-44FC-AEC5-A86A05F03D8F}" dt="2024-04-09T20:08:00.403" v="9294" actId="14100"/>
          <ac:spMkLst>
            <pc:docMk/>
            <pc:sldMk cId="687655575" sldId="33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07:01.546" v="9287" actId="1036"/>
          <ac:spMkLst>
            <pc:docMk/>
            <pc:sldMk cId="687655575" sldId="330"/>
            <ac:spMk id="8" creationId="{69520C15-45DF-42D2-1F6A-680AE67281F2}"/>
          </ac:spMkLst>
        </pc:spChg>
        <pc:picChg chg="del">
          <ac:chgData name="Jefferson Passerini" userId="ec684a97d9b6a829" providerId="LiveId" clId="{0D3EC812-DF3E-44FC-AEC5-A86A05F03D8F}" dt="2024-04-09T20:06:22.931" v="9267" actId="478"/>
          <ac:picMkLst>
            <pc:docMk/>
            <pc:sldMk cId="687655575" sldId="330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20:07:05.312" v="9288" actId="478"/>
          <ac:picMkLst>
            <pc:docMk/>
            <pc:sldMk cId="687655575" sldId="330"/>
            <ac:picMk id="7" creationId="{84837E50-6C60-99D4-9DB2-48091E8D508D}"/>
          </ac:picMkLst>
        </pc:picChg>
        <pc:picChg chg="add del">
          <ac:chgData name="Jefferson Passerini" userId="ec684a97d9b6a829" providerId="LiveId" clId="{0D3EC812-DF3E-44FC-AEC5-A86A05F03D8F}" dt="2024-04-09T20:06:27.325" v="9269" actId="478"/>
          <ac:picMkLst>
            <pc:docMk/>
            <pc:sldMk cId="687655575" sldId="330"/>
            <ac:picMk id="9" creationId="{DFBCB9F0-DF55-12D5-24F6-D94375049D66}"/>
          </ac:picMkLst>
        </pc:picChg>
        <pc:picChg chg="add mod">
          <ac:chgData name="Jefferson Passerini" userId="ec684a97d9b6a829" providerId="LiveId" clId="{0D3EC812-DF3E-44FC-AEC5-A86A05F03D8F}" dt="2024-04-09T20:06:52.355" v="9273" actId="1076"/>
          <ac:picMkLst>
            <pc:docMk/>
            <pc:sldMk cId="687655575" sldId="330"/>
            <ac:picMk id="11" creationId="{CEB00A66-BA19-4F13-2BD7-6498FB74B00F}"/>
          </ac:picMkLst>
        </pc:picChg>
        <pc:picChg chg="add mod ord">
          <ac:chgData name="Jefferson Passerini" userId="ec684a97d9b6a829" providerId="LiveId" clId="{0D3EC812-DF3E-44FC-AEC5-A86A05F03D8F}" dt="2024-04-09T20:07:54.529" v="9292" actId="167"/>
          <ac:picMkLst>
            <pc:docMk/>
            <pc:sldMk cId="687655575" sldId="330"/>
            <ac:picMk id="13" creationId="{A2653421-7BAB-D27B-50FD-DE8A00184E82}"/>
          </ac:picMkLst>
        </pc:picChg>
      </pc:sldChg>
      <pc:sldChg chg="del">
        <pc:chgData name="Jefferson Passerini" userId="ec684a97d9b6a829" providerId="LiveId" clId="{0D3EC812-DF3E-44FC-AEC5-A86A05F03D8F}" dt="2024-04-09T12:33:09.768" v="70" actId="47"/>
        <pc:sldMkLst>
          <pc:docMk/>
          <pc:sldMk cId="1701053134" sldId="330"/>
        </pc:sldMkLst>
      </pc:sldChg>
      <pc:sldChg chg="del">
        <pc:chgData name="Jefferson Passerini" userId="ec684a97d9b6a829" providerId="LiveId" clId="{0D3EC812-DF3E-44FC-AEC5-A86A05F03D8F}" dt="2024-04-09T12:33:10.190" v="71" actId="47"/>
        <pc:sldMkLst>
          <pc:docMk/>
          <pc:sldMk cId="519467504" sldId="331"/>
        </pc:sldMkLst>
      </pc:sldChg>
      <pc:sldChg chg="addSp delSp modSp mod">
        <pc:chgData name="Jefferson Passerini" userId="ec684a97d9b6a829" providerId="LiveId" clId="{0D3EC812-DF3E-44FC-AEC5-A86A05F03D8F}" dt="2024-04-09T20:12:25.419" v="9324" actId="14100"/>
        <pc:sldMkLst>
          <pc:docMk/>
          <pc:sldMk cId="3866856368" sldId="331"/>
        </pc:sldMkLst>
        <pc:spChg chg="mod">
          <ac:chgData name="Jefferson Passerini" userId="ec684a97d9b6a829" providerId="LiveId" clId="{0D3EC812-DF3E-44FC-AEC5-A86A05F03D8F}" dt="2024-04-09T20:08:52.162" v="9301" actId="1076"/>
          <ac:spMkLst>
            <pc:docMk/>
            <pc:sldMk cId="3866856368" sldId="331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11:51.756" v="9312" actId="1076"/>
          <ac:spMkLst>
            <pc:docMk/>
            <pc:sldMk cId="3866856368" sldId="331"/>
            <ac:spMk id="10" creationId="{B29D806D-D432-6BB7-57A4-4C036E73BB18}"/>
          </ac:spMkLst>
        </pc:spChg>
        <pc:spChg chg="mod">
          <ac:chgData name="Jefferson Passerini" userId="ec684a97d9b6a829" providerId="LiveId" clId="{0D3EC812-DF3E-44FC-AEC5-A86A05F03D8F}" dt="2024-04-09T20:12:15.503" v="9320" actId="14100"/>
          <ac:spMkLst>
            <pc:docMk/>
            <pc:sldMk cId="3866856368" sldId="331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2:07.147" v="9318" actId="14100"/>
          <ac:spMkLst>
            <pc:docMk/>
            <pc:sldMk cId="3866856368" sldId="331"/>
            <ac:spMk id="13" creationId="{CFB3C2A9-E33A-8F9B-5D56-98C700ECCD86}"/>
          </ac:spMkLst>
        </pc:spChg>
        <pc:spChg chg="add mod">
          <ac:chgData name="Jefferson Passerini" userId="ec684a97d9b6a829" providerId="LiveId" clId="{0D3EC812-DF3E-44FC-AEC5-A86A05F03D8F}" dt="2024-04-09T20:12:25.419" v="9324" actId="14100"/>
          <ac:spMkLst>
            <pc:docMk/>
            <pc:sldMk cId="3866856368" sldId="331"/>
            <ac:spMk id="14" creationId="{EBD39496-0B73-5191-DF65-6B627A90B138}"/>
          </ac:spMkLst>
        </pc:spChg>
        <pc:picChg chg="add mod ord">
          <ac:chgData name="Jefferson Passerini" userId="ec684a97d9b6a829" providerId="LiveId" clId="{0D3EC812-DF3E-44FC-AEC5-A86A05F03D8F}" dt="2024-04-09T20:08:46.989" v="9300" actId="167"/>
          <ac:picMkLst>
            <pc:docMk/>
            <pc:sldMk cId="3866856368" sldId="331"/>
            <ac:picMk id="6" creationId="{7FCA3C18-2BB5-E727-EB63-160BFDCBFB2D}"/>
          </ac:picMkLst>
        </pc:picChg>
        <pc:picChg chg="del">
          <ac:chgData name="Jefferson Passerini" userId="ec684a97d9b6a829" providerId="LiveId" clId="{0D3EC812-DF3E-44FC-AEC5-A86A05F03D8F}" dt="2024-04-09T20:08:13.660" v="9295" actId="478"/>
          <ac:picMkLst>
            <pc:docMk/>
            <pc:sldMk cId="3866856368" sldId="331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8:56.542" v="9302" actId="478"/>
          <ac:picMkLst>
            <pc:docMk/>
            <pc:sldMk cId="3866856368" sldId="331"/>
            <ac:picMk id="9" creationId="{A89ADFBC-A2FC-353A-F09C-E049FEA22974}"/>
          </ac:picMkLst>
        </pc:picChg>
        <pc:picChg chg="add mod ord">
          <ac:chgData name="Jefferson Passerini" userId="ec684a97d9b6a829" providerId="LiveId" clId="{0D3EC812-DF3E-44FC-AEC5-A86A05F03D8F}" dt="2024-04-09T20:11:56.679" v="9315" actId="1076"/>
          <ac:picMkLst>
            <pc:docMk/>
            <pc:sldMk cId="3866856368" sldId="331"/>
            <ac:picMk id="12" creationId="{67D063D9-FD6D-B2B6-3EC1-6C71CF8590DE}"/>
          </ac:picMkLst>
        </pc:picChg>
      </pc:sldChg>
      <pc:sldChg chg="addSp delSp modSp mod">
        <pc:chgData name="Jefferson Passerini" userId="ec684a97d9b6a829" providerId="LiveId" clId="{0D3EC812-DF3E-44FC-AEC5-A86A05F03D8F}" dt="2024-04-09T20:15:11.807" v="9376" actId="1076"/>
        <pc:sldMkLst>
          <pc:docMk/>
          <pc:sldMk cId="835963644" sldId="332"/>
        </pc:sldMkLst>
        <pc:spChg chg="add mod">
          <ac:chgData name="Jefferson Passerini" userId="ec684a97d9b6a829" providerId="LiveId" clId="{0D3EC812-DF3E-44FC-AEC5-A86A05F03D8F}" dt="2024-04-09T20:13:27.321" v="9326"/>
          <ac:spMkLst>
            <pc:docMk/>
            <pc:sldMk cId="835963644" sldId="332"/>
            <ac:spMk id="2" creationId="{3AD0A22A-71F4-218F-5BF4-FCE93442D97E}"/>
          </ac:spMkLst>
        </pc:spChg>
        <pc:spChg chg="add del mod">
          <ac:chgData name="Jefferson Passerini" userId="ec684a97d9b6a829" providerId="LiveId" clId="{0D3EC812-DF3E-44FC-AEC5-A86A05F03D8F}" dt="2024-04-09T20:13:48.532" v="9328" actId="478"/>
          <ac:spMkLst>
            <pc:docMk/>
            <pc:sldMk cId="835963644" sldId="332"/>
            <ac:spMk id="8" creationId="{B8B9B10B-8BB9-CEF2-8F67-EB96797FEC03}"/>
          </ac:spMkLst>
        </pc:spChg>
        <pc:spChg chg="mod">
          <ac:chgData name="Jefferson Passerini" userId="ec684a97d9b6a829" providerId="LiveId" clId="{0D3EC812-DF3E-44FC-AEC5-A86A05F03D8F}" dt="2024-04-09T20:14:42.362" v="9371" actId="1035"/>
          <ac:spMkLst>
            <pc:docMk/>
            <pc:sldMk cId="835963644" sldId="332"/>
            <ac:spMk id="10" creationId="{B29D806D-D432-6BB7-57A4-4C036E73BB18}"/>
          </ac:spMkLst>
        </pc:spChg>
        <pc:picChg chg="del">
          <ac:chgData name="Jefferson Passerini" userId="ec684a97d9b6a829" providerId="LiveId" clId="{0D3EC812-DF3E-44FC-AEC5-A86A05F03D8F}" dt="2024-04-09T20:13:25.964" v="9325" actId="478"/>
          <ac:picMkLst>
            <pc:docMk/>
            <pc:sldMk cId="835963644" sldId="332"/>
            <ac:picMk id="6" creationId="{E13C237E-728D-0703-E400-CE541474FAFA}"/>
          </ac:picMkLst>
        </pc:picChg>
        <pc:picChg chg="add mod ord">
          <ac:chgData name="Jefferson Passerini" userId="ec684a97d9b6a829" providerId="LiveId" clId="{0D3EC812-DF3E-44FC-AEC5-A86A05F03D8F}" dt="2024-04-09T20:14:30.804" v="9334" actId="167"/>
          <ac:picMkLst>
            <pc:docMk/>
            <pc:sldMk cId="835963644" sldId="332"/>
            <ac:picMk id="11" creationId="{C2A795D5-D552-E87C-D51B-4DB2AE7A9660}"/>
          </ac:picMkLst>
        </pc:picChg>
        <pc:picChg chg="del">
          <ac:chgData name="Jefferson Passerini" userId="ec684a97d9b6a829" providerId="LiveId" clId="{0D3EC812-DF3E-44FC-AEC5-A86A05F03D8F}" dt="2024-04-09T20:14:45.263" v="9372" actId="478"/>
          <ac:picMkLst>
            <pc:docMk/>
            <pc:sldMk cId="835963644" sldId="332"/>
            <ac:picMk id="12" creationId="{03E23FFB-0962-B64D-8A7D-A8B0C63726B9}"/>
          </ac:picMkLst>
        </pc:picChg>
        <pc:picChg chg="add mod">
          <ac:chgData name="Jefferson Passerini" userId="ec684a97d9b6a829" providerId="LiveId" clId="{0D3EC812-DF3E-44FC-AEC5-A86A05F03D8F}" dt="2024-04-09T20:15:11.807" v="9376" actId="1076"/>
          <ac:picMkLst>
            <pc:docMk/>
            <pc:sldMk cId="835963644" sldId="332"/>
            <ac:picMk id="15" creationId="{D2EFEFC0-531A-04E4-0795-DBDD1FB1BC49}"/>
          </ac:picMkLst>
        </pc:picChg>
      </pc:sldChg>
      <pc:sldChg chg="del">
        <pc:chgData name="Jefferson Passerini" userId="ec684a97d9b6a829" providerId="LiveId" clId="{0D3EC812-DF3E-44FC-AEC5-A86A05F03D8F}" dt="2024-04-09T12:33:10.643" v="72" actId="47"/>
        <pc:sldMkLst>
          <pc:docMk/>
          <pc:sldMk cId="2837491959" sldId="332"/>
        </pc:sldMkLst>
      </pc:sldChg>
      <pc:sldChg chg="del">
        <pc:chgData name="Jefferson Passerini" userId="ec684a97d9b6a829" providerId="LiveId" clId="{0D3EC812-DF3E-44FC-AEC5-A86A05F03D8F}" dt="2024-04-09T12:33:11.081" v="73" actId="47"/>
        <pc:sldMkLst>
          <pc:docMk/>
          <pc:sldMk cId="1207883777" sldId="333"/>
        </pc:sldMkLst>
      </pc:sldChg>
      <pc:sldChg chg="del">
        <pc:chgData name="Jefferson Passerini" userId="ec684a97d9b6a829" providerId="LiveId" clId="{0D3EC812-DF3E-44FC-AEC5-A86A05F03D8F}" dt="2024-04-09T12:33:11.503" v="74" actId="47"/>
        <pc:sldMkLst>
          <pc:docMk/>
          <pc:sldMk cId="1762834231" sldId="334"/>
        </pc:sldMkLst>
      </pc:sldChg>
      <pc:sldChg chg="addSp delSp modSp mod">
        <pc:chgData name="Jefferson Passerini" userId="ec684a97d9b6a829" providerId="LiveId" clId="{0D3EC812-DF3E-44FC-AEC5-A86A05F03D8F}" dt="2024-04-09T20:20:13.951" v="9424" actId="1076"/>
        <pc:sldMkLst>
          <pc:docMk/>
          <pc:sldMk cId="1782403115" sldId="334"/>
        </pc:sldMkLst>
        <pc:spChg chg="mod">
          <ac:chgData name="Jefferson Passerini" userId="ec684a97d9b6a829" providerId="LiveId" clId="{0D3EC812-DF3E-44FC-AEC5-A86A05F03D8F}" dt="2024-04-09T20:16:05.692" v="9382" actId="1076"/>
          <ac:spMkLst>
            <pc:docMk/>
            <pc:sldMk cId="1782403115" sldId="334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16:03.371" v="9381" actId="167"/>
          <ac:picMkLst>
            <pc:docMk/>
            <pc:sldMk cId="1782403115" sldId="334"/>
            <ac:picMk id="5" creationId="{E88ED5A2-E52A-49AA-AFAB-9202E07E7B13}"/>
          </ac:picMkLst>
        </pc:picChg>
        <pc:picChg chg="del">
          <ac:chgData name="Jefferson Passerini" userId="ec684a97d9b6a829" providerId="LiveId" clId="{0D3EC812-DF3E-44FC-AEC5-A86A05F03D8F}" dt="2024-04-09T20:16:07.833" v="9383" actId="478"/>
          <ac:picMkLst>
            <pc:docMk/>
            <pc:sldMk cId="1782403115" sldId="334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20:20:13.951" v="9424" actId="1076"/>
          <ac:picMkLst>
            <pc:docMk/>
            <pc:sldMk cId="1782403115" sldId="334"/>
            <ac:picMk id="8" creationId="{8C6E3565-43CA-1BEF-872B-5ACD2EAB37B8}"/>
          </ac:picMkLst>
        </pc:picChg>
        <pc:picChg chg="del">
          <ac:chgData name="Jefferson Passerini" userId="ec684a97d9b6a829" providerId="LiveId" clId="{0D3EC812-DF3E-44FC-AEC5-A86A05F03D8F}" dt="2024-04-09T20:15:28.893" v="9377" actId="478"/>
          <ac:picMkLst>
            <pc:docMk/>
            <pc:sldMk cId="1782403115" sldId="334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1.909" v="75" actId="47"/>
        <pc:sldMkLst>
          <pc:docMk/>
          <pc:sldMk cId="1624217106" sldId="335"/>
        </pc:sldMkLst>
      </pc:sldChg>
      <pc:sldChg chg="addSp delSp modSp mod">
        <pc:chgData name="Jefferson Passerini" userId="ec684a97d9b6a829" providerId="LiveId" clId="{0D3EC812-DF3E-44FC-AEC5-A86A05F03D8F}" dt="2024-04-09T20:20:47.883" v="9429" actId="14100"/>
        <pc:sldMkLst>
          <pc:docMk/>
          <pc:sldMk cId="4012670393" sldId="335"/>
        </pc:sldMkLst>
        <pc:spChg chg="add mod">
          <ac:chgData name="Jefferson Passerini" userId="ec684a97d9b6a829" providerId="LiveId" clId="{0D3EC812-DF3E-44FC-AEC5-A86A05F03D8F}" dt="2024-04-09T20:16:40.029" v="9418" actId="1037"/>
          <ac:spMkLst>
            <pc:docMk/>
            <pc:sldMk cId="4012670393" sldId="335"/>
            <ac:spMk id="6" creationId="{30679983-BE36-D3D3-44C0-6A8A41E0CB92}"/>
          </ac:spMkLst>
        </pc:spChg>
        <pc:spChg chg="del">
          <ac:chgData name="Jefferson Passerini" userId="ec684a97d9b6a829" providerId="LiveId" clId="{0D3EC812-DF3E-44FC-AEC5-A86A05F03D8F}" dt="2024-04-09T20:16:27.287" v="9385" actId="478"/>
          <ac:spMkLst>
            <pc:docMk/>
            <pc:sldMk cId="4012670393" sldId="33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20:16:40.029" v="9418" actId="1037"/>
          <ac:picMkLst>
            <pc:docMk/>
            <pc:sldMk cId="4012670393" sldId="335"/>
            <ac:picMk id="2" creationId="{DC02A3F1-BF52-AD4A-BA09-68CFDBD454E0}"/>
          </ac:picMkLst>
        </pc:picChg>
        <pc:picChg chg="del">
          <ac:chgData name="Jefferson Passerini" userId="ec684a97d9b6a829" providerId="LiveId" clId="{0D3EC812-DF3E-44FC-AEC5-A86A05F03D8F}" dt="2024-04-09T20:16:42.310" v="9419" actId="478"/>
          <ac:picMkLst>
            <pc:docMk/>
            <pc:sldMk cId="4012670393" sldId="335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20:20:47.883" v="9429" actId="14100"/>
          <ac:picMkLst>
            <pc:docMk/>
            <pc:sldMk cId="4012670393" sldId="335"/>
            <ac:picMk id="8" creationId="{0796AA37-A5D8-0AE8-D73A-5C99495C0E2E}"/>
          </ac:picMkLst>
        </pc:picChg>
        <pc:picChg chg="del">
          <ac:chgData name="Jefferson Passerini" userId="ec684a97d9b6a829" providerId="LiveId" clId="{0D3EC812-DF3E-44FC-AEC5-A86A05F03D8F}" dt="2024-04-09T20:16:24.428" v="9384" actId="478"/>
          <ac:picMkLst>
            <pc:docMk/>
            <pc:sldMk cId="4012670393" sldId="335"/>
            <ac:picMk id="9" creationId="{F0A04CC4-E05E-9EC1-1161-F3181F28F60A}"/>
          </ac:picMkLst>
        </pc:picChg>
      </pc:sldChg>
      <pc:sldChg chg="addSp delSp modSp mod">
        <pc:chgData name="Jefferson Passerini" userId="ec684a97d9b6a829" providerId="LiveId" clId="{0D3EC812-DF3E-44FC-AEC5-A86A05F03D8F}" dt="2024-04-09T20:23:22.318" v="9476" actId="1037"/>
        <pc:sldMkLst>
          <pc:docMk/>
          <pc:sldMk cId="1924532276" sldId="336"/>
        </pc:sldMkLst>
        <pc:spChg chg="mod">
          <ac:chgData name="Jefferson Passerini" userId="ec684a97d9b6a829" providerId="LiveId" clId="{0D3EC812-DF3E-44FC-AEC5-A86A05F03D8F}" dt="2024-04-09T20:23:22.318" v="9476" actId="1037"/>
          <ac:spMkLst>
            <pc:docMk/>
            <pc:sldMk cId="1924532276" sldId="336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20:22:29.282" v="9445" actId="1035"/>
          <ac:spMkLst>
            <pc:docMk/>
            <pc:sldMk cId="1924532276" sldId="336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22:26.271" v="9439" actId="167"/>
          <ac:picMkLst>
            <pc:docMk/>
            <pc:sldMk cId="1924532276" sldId="336"/>
            <ac:picMk id="5" creationId="{87EEFC20-8DCD-4E15-833C-8BD7F1716FF3}"/>
          </ac:picMkLst>
        </pc:picChg>
        <pc:picChg chg="del">
          <ac:chgData name="Jefferson Passerini" userId="ec684a97d9b6a829" providerId="LiveId" clId="{0D3EC812-DF3E-44FC-AEC5-A86A05F03D8F}" dt="2024-04-09T20:21:52.352" v="9433" actId="478"/>
          <ac:picMkLst>
            <pc:docMk/>
            <pc:sldMk cId="1924532276" sldId="336"/>
            <ac:picMk id="6" creationId="{17AE0D9D-9A27-A6DA-8A17-85CC329CF0D8}"/>
          </ac:picMkLst>
        </pc:picChg>
        <pc:picChg chg="del">
          <ac:chgData name="Jefferson Passerini" userId="ec684a97d9b6a829" providerId="LiveId" clId="{0D3EC812-DF3E-44FC-AEC5-A86A05F03D8F}" dt="2024-04-09T20:22:12.718" v="9434" actId="478"/>
          <ac:picMkLst>
            <pc:docMk/>
            <pc:sldMk cId="1924532276" sldId="336"/>
            <ac:picMk id="9" creationId="{F0A04CC4-E05E-9EC1-1161-F3181F28F60A}"/>
          </ac:picMkLst>
        </pc:picChg>
        <pc:picChg chg="add del">
          <ac:chgData name="Jefferson Passerini" userId="ec684a97d9b6a829" providerId="LiveId" clId="{0D3EC812-DF3E-44FC-AEC5-A86A05F03D8F}" dt="2024-04-09T20:22:52.518" v="9447" actId="478"/>
          <ac:picMkLst>
            <pc:docMk/>
            <pc:sldMk cId="1924532276" sldId="336"/>
            <ac:picMk id="11" creationId="{6A522BB2-9FF0-7520-9773-580F603E48E4}"/>
          </ac:picMkLst>
        </pc:picChg>
        <pc:picChg chg="add mod ord">
          <ac:chgData name="Jefferson Passerini" userId="ec684a97d9b6a829" providerId="LiveId" clId="{0D3EC812-DF3E-44FC-AEC5-A86A05F03D8F}" dt="2024-04-09T20:23:07.922" v="9451" actId="167"/>
          <ac:picMkLst>
            <pc:docMk/>
            <pc:sldMk cId="1924532276" sldId="336"/>
            <ac:picMk id="13" creationId="{14F24481-70A7-50FD-F998-4BCA08E88BA2}"/>
          </ac:picMkLst>
        </pc:picChg>
      </pc:sldChg>
      <pc:sldChg chg="del">
        <pc:chgData name="Jefferson Passerini" userId="ec684a97d9b6a829" providerId="LiveId" clId="{0D3EC812-DF3E-44FC-AEC5-A86A05F03D8F}" dt="2024-04-09T12:33:18.925" v="90" actId="47"/>
        <pc:sldMkLst>
          <pc:docMk/>
          <pc:sldMk cId="3597316504" sldId="336"/>
        </pc:sldMkLst>
      </pc:sldChg>
      <pc:sldChg chg="addSp delSp modSp mod">
        <pc:chgData name="Jefferson Passerini" userId="ec684a97d9b6a829" providerId="LiveId" clId="{0D3EC812-DF3E-44FC-AEC5-A86A05F03D8F}" dt="2024-04-09T20:24:16.050" v="9484" actId="167"/>
        <pc:sldMkLst>
          <pc:docMk/>
          <pc:sldMk cId="2516119713" sldId="337"/>
        </pc:sldMkLst>
        <pc:picChg chg="del">
          <ac:chgData name="Jefferson Passerini" userId="ec684a97d9b6a829" providerId="LiveId" clId="{0D3EC812-DF3E-44FC-AEC5-A86A05F03D8F}" dt="2024-04-09T20:23:41.559" v="9477" actId="478"/>
          <ac:picMkLst>
            <pc:docMk/>
            <pc:sldMk cId="2516119713" sldId="337"/>
            <ac:picMk id="5" creationId="{DCD5640D-F453-C96C-358C-9C40FCBCC6FC}"/>
          </ac:picMkLst>
        </pc:picChg>
        <pc:picChg chg="add mod">
          <ac:chgData name="Jefferson Passerini" userId="ec684a97d9b6a829" providerId="LiveId" clId="{0D3EC812-DF3E-44FC-AEC5-A86A05F03D8F}" dt="2024-04-09T20:24:02.273" v="9481" actId="1076"/>
          <ac:picMkLst>
            <pc:docMk/>
            <pc:sldMk cId="2516119713" sldId="337"/>
            <ac:picMk id="6" creationId="{A035FC29-084B-4160-EB9B-C6CA30C3D952}"/>
          </ac:picMkLst>
        </pc:picChg>
        <pc:picChg chg="add mod ord">
          <ac:chgData name="Jefferson Passerini" userId="ec684a97d9b6a829" providerId="LiveId" clId="{0D3EC812-DF3E-44FC-AEC5-A86A05F03D8F}" dt="2024-04-09T20:24:16.050" v="9484" actId="167"/>
          <ac:picMkLst>
            <pc:docMk/>
            <pc:sldMk cId="2516119713" sldId="337"/>
            <ac:picMk id="7" creationId="{F4827E7A-1758-B577-236A-B225862417DB}"/>
          </ac:picMkLst>
        </pc:picChg>
        <pc:picChg chg="del">
          <ac:chgData name="Jefferson Passerini" userId="ec684a97d9b6a829" providerId="LiveId" clId="{0D3EC812-DF3E-44FC-AEC5-A86A05F03D8F}" dt="2024-04-09T20:24:07.572" v="9482" actId="478"/>
          <ac:picMkLst>
            <pc:docMk/>
            <pc:sldMk cId="2516119713" sldId="337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9.378" v="91" actId="47"/>
        <pc:sldMkLst>
          <pc:docMk/>
          <pc:sldMk cId="2618516920" sldId="337"/>
        </pc:sldMkLst>
      </pc:sldChg>
      <pc:sldChg chg="addSp modSp add mod">
        <pc:chgData name="Jefferson Passerini" userId="ec684a97d9b6a829" providerId="LiveId" clId="{0D3EC812-DF3E-44FC-AEC5-A86A05F03D8F}" dt="2024-04-09T20:21:37.690" v="9432" actId="1076"/>
        <pc:sldMkLst>
          <pc:docMk/>
          <pc:sldMk cId="462701343" sldId="338"/>
        </pc:sldMkLst>
        <pc:picChg chg="add mod">
          <ac:chgData name="Jefferson Passerini" userId="ec684a97d9b6a829" providerId="LiveId" clId="{0D3EC812-DF3E-44FC-AEC5-A86A05F03D8F}" dt="2024-04-09T20:21:37.690" v="9432" actId="1076"/>
          <ac:picMkLst>
            <pc:docMk/>
            <pc:sldMk cId="462701343" sldId="338"/>
            <ac:picMk id="7" creationId="{37AE4773-BD92-4536-0610-C95986478769}"/>
          </ac:picMkLst>
        </pc:picChg>
      </pc:sldChg>
      <pc:sldChg chg="del">
        <pc:chgData name="Jefferson Passerini" userId="ec684a97d9b6a829" providerId="LiveId" clId="{0D3EC812-DF3E-44FC-AEC5-A86A05F03D8F}" dt="2024-04-09T12:33:19.831" v="92" actId="47"/>
        <pc:sldMkLst>
          <pc:docMk/>
          <pc:sldMk cId="3170808450" sldId="338"/>
        </pc:sldMkLst>
      </pc:sldChg>
      <pc:sldChg chg="del">
        <pc:chgData name="Jefferson Passerini" userId="ec684a97d9b6a829" providerId="LiveId" clId="{0D3EC812-DF3E-44FC-AEC5-A86A05F03D8F}" dt="2024-04-09T12:33:20.409" v="93" actId="47"/>
        <pc:sldMkLst>
          <pc:docMk/>
          <pc:sldMk cId="2931643223" sldId="339"/>
        </pc:sldMkLst>
      </pc:sldChg>
      <pc:sldChg chg="del">
        <pc:chgData name="Jefferson Passerini" userId="ec684a97d9b6a829" providerId="LiveId" clId="{0D3EC812-DF3E-44FC-AEC5-A86A05F03D8F}" dt="2024-04-09T12:33:21.128" v="94" actId="47"/>
        <pc:sldMkLst>
          <pc:docMk/>
          <pc:sldMk cId="1456028939" sldId="340"/>
        </pc:sldMkLst>
      </pc:sldChg>
      <pc:sldChg chg="del">
        <pc:chgData name="Jefferson Passerini" userId="ec684a97d9b6a829" providerId="LiveId" clId="{0D3EC812-DF3E-44FC-AEC5-A86A05F03D8F}" dt="2024-04-09T12:33:21.644" v="95" actId="47"/>
        <pc:sldMkLst>
          <pc:docMk/>
          <pc:sldMk cId="3152933686" sldId="341"/>
        </pc:sldMkLst>
      </pc:sldChg>
      <pc:sldChg chg="del">
        <pc:chgData name="Jefferson Passerini" userId="ec684a97d9b6a829" providerId="LiveId" clId="{0D3EC812-DF3E-44FC-AEC5-A86A05F03D8F}" dt="2024-04-09T12:33:22.066" v="96" actId="47"/>
        <pc:sldMkLst>
          <pc:docMk/>
          <pc:sldMk cId="396928120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70"/>
            <a:ext cx="9868928" cy="190454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O problema em questão não está na classe </a:t>
            </a:r>
            <a:r>
              <a:rPr lang="pt-BR" sz="3200" dirty="0" err="1"/>
              <a:t>GeradorPDF</a:t>
            </a:r>
            <a:r>
              <a:rPr lang="pt-BR" sz="3200" dirty="0"/>
              <a:t> mas na instanciação de seus objetos.</a:t>
            </a:r>
          </a:p>
          <a:p>
            <a:pPr algn="l"/>
            <a:r>
              <a:rPr lang="pt-BR" sz="3200" dirty="0"/>
              <a:t>Repare em quantos parâmetros são necessários para criar um objeto PDF A4 e outra para PDF A3.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CDD295-6DFE-CBFE-2721-DF39ECF0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1" y="2585617"/>
            <a:ext cx="692564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0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39091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É necessário muita informação para criação de 2 objetos.</a:t>
            </a:r>
          </a:p>
          <a:p>
            <a:pPr algn="l"/>
            <a:r>
              <a:rPr lang="pt-BR" sz="3200" dirty="0"/>
              <a:t>O Cliente (quem cria objetos da classe </a:t>
            </a:r>
            <a:r>
              <a:rPr lang="pt-BR" sz="3200" dirty="0" err="1"/>
              <a:t>GeradorPDF</a:t>
            </a:r>
            <a:r>
              <a:rPr lang="pt-BR" sz="3200" dirty="0"/>
              <a:t>) é o responsável por conhecer os valores necessários para configuração e criação dos objetos.</a:t>
            </a:r>
          </a:p>
          <a:p>
            <a:pPr algn="l"/>
            <a:r>
              <a:rPr lang="pt-BR" sz="3200" dirty="0"/>
              <a:t>Além disso, o Cliente ainda pode ter mais responsabilidades o que violaria o princípio da responsabilidade única.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2E5AE3-8635-52CA-6F0F-146BC218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52" y="4620640"/>
            <a:ext cx="9944909" cy="17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79" y="809468"/>
            <a:ext cx="4372802" cy="59317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Uma solução possível seria </a:t>
            </a:r>
            <a:r>
              <a:rPr lang="pt-BR" sz="3200" b="1" dirty="0"/>
              <a:t>eliminar o construtor da classe </a:t>
            </a:r>
            <a:r>
              <a:rPr lang="pt-BR" sz="3200" b="1" dirty="0" err="1"/>
              <a:t>GeradorPDF</a:t>
            </a:r>
            <a:r>
              <a:rPr lang="pt-BR" sz="3200" b="1" dirty="0"/>
              <a:t> </a:t>
            </a:r>
            <a:r>
              <a:rPr lang="pt-BR" sz="3200" dirty="0"/>
              <a:t>e como os atributos possuem valores “padrão” na sua criação seriam gerados com esses valores.</a:t>
            </a:r>
          </a:p>
          <a:p>
            <a:pPr algn="l"/>
            <a:r>
              <a:rPr lang="pt-BR" sz="3200" dirty="0"/>
              <a:t>E no Cliente só passaríamos os atributos que tem que serem alterados.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3780BA-D779-96C8-BC50-DB36861A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50" y="684698"/>
            <a:ext cx="5501148" cy="384839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48A26B7-8AC3-4EA0-57A4-CFC7DD6F9E22}"/>
              </a:ext>
            </a:extLst>
          </p:cNvPr>
          <p:cNvSpPr/>
          <p:nvPr/>
        </p:nvSpPr>
        <p:spPr>
          <a:xfrm>
            <a:off x="145915" y="3715966"/>
            <a:ext cx="1887166" cy="2141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7111DF-87E3-F222-E8CA-A9CB439A42F2}"/>
              </a:ext>
            </a:extLst>
          </p:cNvPr>
          <p:cNvCxnSpPr>
            <a:cxnSpLocks/>
          </p:cNvCxnSpPr>
          <p:nvPr/>
        </p:nvCxnSpPr>
        <p:spPr>
          <a:xfrm flipH="1" flipV="1">
            <a:off x="4794786" y="3502325"/>
            <a:ext cx="3132889" cy="20703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0FDFFC82-C2D6-27FA-308A-1B41B848FBE9}"/>
              </a:ext>
            </a:extLst>
          </p:cNvPr>
          <p:cNvSpPr/>
          <p:nvPr/>
        </p:nvSpPr>
        <p:spPr>
          <a:xfrm>
            <a:off x="4406966" y="2820838"/>
            <a:ext cx="345639" cy="136297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35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0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8"/>
            <a:ext cx="9868928" cy="5927761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200" dirty="0"/>
              <a:t>Estamos criando dois objetos diferentes a partir da mesma classe.</a:t>
            </a:r>
          </a:p>
          <a:p>
            <a:pPr algn="l"/>
            <a:r>
              <a:rPr lang="pt-BR" sz="3200" dirty="0"/>
              <a:t>A definição diz:</a:t>
            </a:r>
            <a:r>
              <a:rPr lang="pt-BR" sz="3200" b="1" i="1" dirty="0"/>
              <a:t> “o padrão </a:t>
            </a:r>
            <a:r>
              <a:rPr lang="pt-BR" sz="3200" b="1" i="1" dirty="0" err="1"/>
              <a:t>Builder</a:t>
            </a:r>
            <a:r>
              <a:rPr lang="pt-BR" sz="3200" b="1" i="1" dirty="0"/>
              <a:t> separa a construção de um objeto complexo de sua representação”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Então temos que criar duas classes que têm como responsabilidade apenas a construção de objetos da classe </a:t>
            </a:r>
            <a:r>
              <a:rPr lang="pt-BR" sz="3200" dirty="0" err="1"/>
              <a:t>GeradorPDF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Continuando com o método construtor fora da classe </a:t>
            </a:r>
            <a:r>
              <a:rPr lang="pt-BR" sz="3200" dirty="0" err="1"/>
              <a:t>GeradorPDF</a:t>
            </a:r>
            <a:r>
              <a:rPr lang="pt-BR" sz="3200" dirty="0"/>
              <a:t>, iremos criar as classes </a:t>
            </a:r>
            <a:r>
              <a:rPr lang="pt-BR" sz="3200" b="1" dirty="0"/>
              <a:t>BuilderA4</a:t>
            </a:r>
            <a:r>
              <a:rPr lang="pt-BR" sz="3200" dirty="0"/>
              <a:t> e </a:t>
            </a:r>
            <a:r>
              <a:rPr lang="pt-BR" sz="3200" b="1" dirty="0"/>
              <a:t>BuilderA3 </a:t>
            </a:r>
            <a:r>
              <a:rPr lang="pt-BR" sz="3200" dirty="0"/>
              <a:t>que irão criar objetos a partir da especificação de A4 e A3 respectivamente.</a:t>
            </a:r>
            <a:endParaRPr lang="pt-BR" sz="32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2198452" y="241291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</p:spTree>
    <p:extLst>
      <p:ext uri="{BB962C8B-B14F-4D97-AF65-F5344CB8AC3E}">
        <p14:creationId xmlns:p14="http://schemas.microsoft.com/office/powerpoint/2010/main" val="223667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529" y="809468"/>
            <a:ext cx="6536852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A definição diz:</a:t>
            </a:r>
            <a:r>
              <a:rPr lang="pt-BR" sz="3200" b="1" i="1" dirty="0"/>
              <a:t> “o padrão </a:t>
            </a:r>
            <a:r>
              <a:rPr lang="pt-BR" sz="3200" b="1" i="1" dirty="0" err="1"/>
              <a:t>Builder</a:t>
            </a:r>
            <a:r>
              <a:rPr lang="pt-BR" sz="3200" b="1" i="1" dirty="0"/>
              <a:t> separa a construção de um objeto complexo de sua representação”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Assim o </a:t>
            </a:r>
            <a:r>
              <a:rPr lang="pt-BR" sz="3200" dirty="0" err="1"/>
              <a:t>GeradorPDF</a:t>
            </a:r>
            <a:r>
              <a:rPr lang="pt-BR" sz="3200" dirty="0"/>
              <a:t> é a representação do produto não é mais responsável pela sua criação e sim as classes BuilderA4 e BuilderA3</a:t>
            </a:r>
          </a:p>
          <a:p>
            <a:pPr algn="l"/>
            <a:endParaRPr lang="pt-BR" sz="3200" b="1" dirty="0"/>
          </a:p>
          <a:p>
            <a:pPr marL="0" indent="0" algn="l">
              <a:buNone/>
            </a:pPr>
            <a:endParaRPr lang="pt-BR" sz="32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94C449-78CC-069E-C78E-1740B8C0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61" y="809005"/>
            <a:ext cx="2286657" cy="1953649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27BD077-FC17-7C19-118B-3FA46AD6E49B}"/>
              </a:ext>
            </a:extLst>
          </p:cNvPr>
          <p:cNvCxnSpPr/>
          <p:nvPr/>
        </p:nvCxnSpPr>
        <p:spPr>
          <a:xfrm flipH="1">
            <a:off x="1468877" y="2286000"/>
            <a:ext cx="1624519" cy="21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6B6F94F-4C62-6A54-903B-3B8976A4E8DE}"/>
              </a:ext>
            </a:extLst>
          </p:cNvPr>
          <p:cNvCxnSpPr>
            <a:cxnSpLocks/>
          </p:cNvCxnSpPr>
          <p:nvPr/>
        </p:nvCxnSpPr>
        <p:spPr>
          <a:xfrm>
            <a:off x="4166558" y="1889185"/>
            <a:ext cx="181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E855E51-70A8-4BD7-8F8D-8C5720C9D589}"/>
              </a:ext>
            </a:extLst>
          </p:cNvPr>
          <p:cNvCxnSpPr>
            <a:cxnSpLocks/>
          </p:cNvCxnSpPr>
          <p:nvPr/>
        </p:nvCxnSpPr>
        <p:spPr>
          <a:xfrm>
            <a:off x="3375497" y="1889185"/>
            <a:ext cx="532269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7BE109D4-61CC-B465-5CA9-71E4475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16" y="689061"/>
            <a:ext cx="478221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94C449-78CC-069E-C78E-1740B8C0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61" y="809005"/>
            <a:ext cx="2286657" cy="1953649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27BD077-FC17-7C19-118B-3FA46AD6E49B}"/>
              </a:ext>
            </a:extLst>
          </p:cNvPr>
          <p:cNvCxnSpPr/>
          <p:nvPr/>
        </p:nvCxnSpPr>
        <p:spPr>
          <a:xfrm flipH="1">
            <a:off x="1468877" y="2286000"/>
            <a:ext cx="1624519" cy="21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6B6F94F-4C62-6A54-903B-3B8976A4E8DE}"/>
              </a:ext>
            </a:extLst>
          </p:cNvPr>
          <p:cNvCxnSpPr>
            <a:cxnSpLocks/>
          </p:cNvCxnSpPr>
          <p:nvPr/>
        </p:nvCxnSpPr>
        <p:spPr>
          <a:xfrm>
            <a:off x="4241368" y="2113472"/>
            <a:ext cx="214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E855E51-70A8-4BD7-8F8D-8C5720C9D589}"/>
              </a:ext>
            </a:extLst>
          </p:cNvPr>
          <p:cNvCxnSpPr/>
          <p:nvPr/>
        </p:nvCxnSpPr>
        <p:spPr>
          <a:xfrm flipH="1">
            <a:off x="2932981" y="2113472"/>
            <a:ext cx="508959" cy="114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50CBC567-4868-BF97-9554-22482A99F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530" y="622159"/>
            <a:ext cx="4763165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529" y="3174522"/>
            <a:ext cx="4088866" cy="2501659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200" dirty="0"/>
              <a:t>A definição diz:</a:t>
            </a:r>
            <a:r>
              <a:rPr lang="pt-BR" sz="3200" b="1" i="1" dirty="0"/>
              <a:t> “o padrão </a:t>
            </a:r>
            <a:r>
              <a:rPr lang="pt-BR" sz="3200" b="1" i="1" dirty="0" err="1"/>
              <a:t>Builder</a:t>
            </a:r>
            <a:r>
              <a:rPr lang="pt-BR" sz="3200" b="1" i="1" dirty="0"/>
              <a:t> separa a construção de um objeto complexo de sua representação”</a:t>
            </a:r>
            <a:r>
              <a:rPr lang="pt-BR" sz="3200" dirty="0"/>
              <a:t>.</a:t>
            </a:r>
          </a:p>
          <a:p>
            <a:pPr algn="l"/>
            <a:endParaRPr lang="pt-BR" sz="3200" b="1" dirty="0"/>
          </a:p>
          <a:p>
            <a:pPr marL="0" indent="0" algn="l">
              <a:buNone/>
            </a:pPr>
            <a:endParaRPr lang="pt-BR" sz="32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BC4268-D9C1-6621-C409-884653B5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78" y="965017"/>
            <a:ext cx="2286657" cy="19536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5C5DAF-84C9-5845-3F26-9166E2B5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38" y="965017"/>
            <a:ext cx="4121457" cy="21121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257118-4711-7A71-76C8-CF0511FE6641}"/>
              </a:ext>
            </a:extLst>
          </p:cNvPr>
          <p:cNvCxnSpPr/>
          <p:nvPr/>
        </p:nvCxnSpPr>
        <p:spPr>
          <a:xfrm flipV="1">
            <a:off x="3891064" y="2169268"/>
            <a:ext cx="1721796" cy="50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9AD173B-58BA-0DF5-0742-850CAF83F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602" y="728285"/>
            <a:ext cx="2448267" cy="5401429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C560020-6829-3E3E-0D2C-C5B6337686AE}"/>
              </a:ext>
            </a:extLst>
          </p:cNvPr>
          <p:cNvSpPr txBox="1">
            <a:spLocks/>
          </p:cNvSpPr>
          <p:nvPr/>
        </p:nvSpPr>
        <p:spPr>
          <a:xfrm>
            <a:off x="124619" y="6284989"/>
            <a:ext cx="12067381" cy="443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Com o </a:t>
            </a:r>
            <a:r>
              <a:rPr lang="pt-BR" sz="3200" dirty="0" err="1"/>
              <a:t>Builder</a:t>
            </a:r>
            <a:r>
              <a:rPr lang="pt-BR" sz="3200" dirty="0"/>
              <a:t> a responsabilidade de criação e configuração dos objetos sai do </a:t>
            </a:r>
            <a:r>
              <a:rPr lang="pt-BR" sz="3200" b="1" dirty="0"/>
              <a:t>Cliente</a:t>
            </a:r>
            <a:r>
              <a:rPr lang="pt-BR" sz="3200" dirty="0"/>
              <a:t>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02985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Devido aos </a:t>
            </a:r>
            <a:r>
              <a:rPr lang="pt-BR" sz="3200" dirty="0" err="1"/>
              <a:t>Builders</a:t>
            </a:r>
            <a:r>
              <a:rPr lang="pt-BR" sz="3200" dirty="0"/>
              <a:t> o código Cliente ficou mais simples.</a:t>
            </a:r>
          </a:p>
          <a:p>
            <a:pPr algn="l"/>
            <a:r>
              <a:rPr lang="pt-BR" sz="3200" dirty="0"/>
              <a:t>As classes BuilderA4 e BuilderA3 controlam o processo de criação de determinados objetos da classe de acordo com suas especificações.</a:t>
            </a:r>
          </a:p>
          <a:p>
            <a:pPr algn="l"/>
            <a:r>
              <a:rPr lang="pt-BR" sz="3200" b="1" i="1" dirty="0"/>
              <a:t>Porém o código ainda não está flexível: não podemos criar um PDF sem cabeçalho ou rodapé por exemplo.</a:t>
            </a:r>
          </a:p>
          <a:p>
            <a:pPr algn="l"/>
            <a:r>
              <a:rPr lang="pt-BR" sz="3200" dirty="0"/>
              <a:t>Outra parte da definição do </a:t>
            </a:r>
            <a:r>
              <a:rPr lang="pt-BR" sz="3200" dirty="0" err="1"/>
              <a:t>Builder</a:t>
            </a:r>
            <a:r>
              <a:rPr lang="pt-BR" sz="3200" dirty="0"/>
              <a:t> diz: </a:t>
            </a:r>
            <a:r>
              <a:rPr lang="pt-BR" sz="3200" b="1" i="1" dirty="0"/>
              <a:t>“um mesmo processo de construção de um objeto pode criar diferentes representações dele”</a:t>
            </a:r>
            <a:r>
              <a:rPr lang="pt-BR" sz="3200" dirty="0"/>
              <a:t>, em outras palavras um processo de criação pode criar objetos diferentes.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</p:spTree>
    <p:extLst>
      <p:ext uri="{BB962C8B-B14F-4D97-AF65-F5344CB8AC3E}">
        <p14:creationId xmlns:p14="http://schemas.microsoft.com/office/powerpoint/2010/main" val="419428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200" dirty="0"/>
              <a:t>O padrão </a:t>
            </a:r>
            <a:r>
              <a:rPr lang="pt-BR" sz="3200" b="1" i="1" u="sng" dirty="0" err="1"/>
              <a:t>Builder</a:t>
            </a:r>
            <a:r>
              <a:rPr lang="pt-BR" sz="3200" dirty="0"/>
              <a:t> separa a construção de um objeto de sua representação de modo que o mesmo processo de construção de um objeto possa criar diferentes representações.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49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Vamos dividir o processo de criação dos objetos em partes;</a:t>
            </a:r>
          </a:p>
          <a:p>
            <a:pPr algn="l"/>
            <a:r>
              <a:rPr lang="pt-BR" sz="3200" dirty="0"/>
              <a:t>Elas podem ou não ter uma ordem definida.</a:t>
            </a:r>
          </a:p>
          <a:p>
            <a:pPr algn="l"/>
            <a:r>
              <a:rPr lang="pt-BR" sz="3200" dirty="0"/>
              <a:t>Algumas partes podem ser facultativas e outras obrigatórias, isso varia conforme a necessidade do contexto do seu código.</a:t>
            </a:r>
          </a:p>
          <a:p>
            <a:pPr algn="l"/>
            <a:r>
              <a:rPr lang="pt-BR" sz="3200" dirty="0"/>
              <a:t>No nosso caso podemos quebrar as classes BuilderA4 e BuilderA3 nos seguintes métodos.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E8B8B7-342A-576A-4B5A-DAAC3D922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7" t="42860" r="3156" b="34185"/>
          <a:stretch/>
        </p:blipFill>
        <p:spPr>
          <a:xfrm>
            <a:off x="231629" y="4053001"/>
            <a:ext cx="3740645" cy="12436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3E23DC-EBC7-6C68-1685-6E9F8DBE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091" y="3859116"/>
            <a:ext cx="7922289" cy="16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7493"/>
            <a:ext cx="4899804" cy="59277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3200" dirty="0"/>
              <a:t>Para garantir que todos os </a:t>
            </a:r>
            <a:r>
              <a:rPr lang="pt-BR" sz="3200" dirty="0" err="1"/>
              <a:t>Builders</a:t>
            </a:r>
            <a:r>
              <a:rPr lang="pt-BR" sz="3200" dirty="0"/>
              <a:t> tenham tais métodos, </a:t>
            </a:r>
            <a:r>
              <a:rPr lang="pt-BR" sz="3200" b="1" i="1" dirty="0"/>
              <a:t>vamos criar a interface </a:t>
            </a:r>
            <a:r>
              <a:rPr lang="pt-BR" sz="3200" b="1" i="1" dirty="0" err="1"/>
              <a:t>BuilderInterfaceGeradorPDF</a:t>
            </a:r>
            <a:r>
              <a:rPr lang="pt-BR" sz="3200" b="1" i="1" dirty="0"/>
              <a:t> </a:t>
            </a:r>
            <a:r>
              <a:rPr lang="pt-BR" sz="3200" dirty="0"/>
              <a:t>a qual todos eles devem implementar.</a:t>
            </a:r>
          </a:p>
          <a:p>
            <a:pPr algn="l"/>
            <a:r>
              <a:rPr lang="pt-BR" sz="3200" dirty="0"/>
              <a:t>Essa interface dita o processo de criação que todos os </a:t>
            </a:r>
            <a:r>
              <a:rPr lang="pt-BR" sz="3200" dirty="0" err="1"/>
              <a:t>Builders</a:t>
            </a:r>
            <a:r>
              <a:rPr lang="pt-BR" sz="3200" dirty="0"/>
              <a:t> devem seguir.</a:t>
            </a:r>
          </a:p>
          <a:p>
            <a:pPr algn="l"/>
            <a:r>
              <a:rPr lang="pt-BR" sz="3200" dirty="0"/>
              <a:t>Cada </a:t>
            </a:r>
            <a:r>
              <a:rPr lang="pt-BR" sz="3200" dirty="0" err="1"/>
              <a:t>Builder</a:t>
            </a:r>
            <a:r>
              <a:rPr lang="pt-BR" sz="3200" dirty="0"/>
              <a:t> poderá criar objetos diferentes, porém, seguindo processo de criação ditado pela interface.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3E23DC-EBC7-6C68-1685-6E9F8DBE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804" y="687493"/>
            <a:ext cx="7292196" cy="15016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A033AAF-9417-EE59-53CB-5F2777C6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45" y="2668400"/>
            <a:ext cx="2762636" cy="17337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F85D1A-DA92-350A-F93D-AE1ECC45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50" y="2558847"/>
            <a:ext cx="408679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0" y="747878"/>
            <a:ext cx="5172869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Nosso projeto irá ficar com a estrutura do diagrama.</a:t>
            </a:r>
          </a:p>
          <a:p>
            <a:pPr algn="l"/>
            <a:r>
              <a:rPr lang="pt-BR" sz="3200" dirty="0"/>
              <a:t>As classes BuilderA4 e BuilderA3 devem implementar a interface </a:t>
            </a:r>
            <a:r>
              <a:rPr lang="pt-BR" sz="3200" dirty="0" err="1"/>
              <a:t>BuilderInterfaceGeradorPDF</a:t>
            </a:r>
            <a:r>
              <a:rPr lang="pt-BR" sz="32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0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5139F2-7B9B-09A3-C47B-1356E294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21" y="1064561"/>
            <a:ext cx="5544324" cy="50394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371A9CE-6DFE-0A2D-5946-FAC603827B0A}"/>
              </a:ext>
            </a:extLst>
          </p:cNvPr>
          <p:cNvSpPr/>
          <p:nvPr/>
        </p:nvSpPr>
        <p:spPr>
          <a:xfrm>
            <a:off x="8365787" y="2684834"/>
            <a:ext cx="3482502" cy="2033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9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458B1C8-A6C2-3D4F-E734-F190F594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24" y="744052"/>
            <a:ext cx="4829849" cy="597300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936F9D-5AE5-3A58-C78E-D1D34E02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56" y="744052"/>
            <a:ext cx="4906060" cy="336279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19BA02E-3BE1-A7F9-2B78-2F743E65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407" y="4367490"/>
            <a:ext cx="3050205" cy="21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19477" y="24274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6544DB-333A-62C3-A031-C9979B44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33" y="4356957"/>
            <a:ext cx="3135062" cy="21897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AB7B46-9939-BA82-DA78-162AB733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" y="725201"/>
            <a:ext cx="4906060" cy="60301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D48077-3F2D-E237-C783-E30C914C7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25201"/>
            <a:ext cx="495369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3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274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FB7135-9173-925C-07C7-0C7BB280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" y="785443"/>
            <a:ext cx="2514951" cy="52871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9C7E24-AD50-A452-9497-9B6E2484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61" y="785443"/>
            <a:ext cx="3896269" cy="251495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AE03366-0FC3-A3B5-6846-FA824F2D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984" y="809469"/>
            <a:ext cx="5265396" cy="2514952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Agora nosso </a:t>
            </a:r>
            <a:r>
              <a:rPr lang="pt-BR" sz="3200" dirty="0" err="1"/>
              <a:t>Builder</a:t>
            </a:r>
            <a:r>
              <a:rPr lang="pt-BR" sz="3200" dirty="0"/>
              <a:t> é mais flexível.</a:t>
            </a:r>
          </a:p>
          <a:p>
            <a:pPr algn="l"/>
            <a:r>
              <a:rPr lang="pt-BR" sz="3200" dirty="0"/>
              <a:t>Temos um definição com e outra sem cabeçalho e rodapé.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CDEC82-E74E-7574-FDE9-101B2D935ABD}"/>
              </a:ext>
            </a:extLst>
          </p:cNvPr>
          <p:cNvSpPr/>
          <p:nvPr/>
        </p:nvSpPr>
        <p:spPr>
          <a:xfrm>
            <a:off x="136056" y="4961106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39764F3-F417-46F9-6BDD-1B611904FF6F}"/>
              </a:ext>
            </a:extLst>
          </p:cNvPr>
          <p:cNvSpPr/>
          <p:nvPr/>
        </p:nvSpPr>
        <p:spPr>
          <a:xfrm>
            <a:off x="136056" y="2249538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E6E4635-BC91-E45D-854B-29EC4B623859}"/>
              </a:ext>
            </a:extLst>
          </p:cNvPr>
          <p:cNvSpPr txBox="1">
            <a:spLocks/>
          </p:cNvSpPr>
          <p:nvPr/>
        </p:nvSpPr>
        <p:spPr>
          <a:xfrm>
            <a:off x="2651006" y="3390178"/>
            <a:ext cx="9416373" cy="3390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/>
              <a:t>HasHeader</a:t>
            </a:r>
            <a:r>
              <a:rPr lang="pt-BR" sz="3200" dirty="0"/>
              <a:t> e </a:t>
            </a:r>
            <a:r>
              <a:rPr lang="pt-BR" sz="3200" dirty="0" err="1"/>
              <a:t>HasFooter</a:t>
            </a:r>
            <a:r>
              <a:rPr lang="pt-BR" sz="3200" dirty="0"/>
              <a:t> assumiram os valores padrões da classe </a:t>
            </a:r>
            <a:r>
              <a:rPr lang="pt-BR" sz="3200" dirty="0" err="1"/>
              <a:t>GeradorPDF</a:t>
            </a:r>
            <a:r>
              <a:rPr lang="pt-BR" sz="3200" dirty="0"/>
              <a:t> </a:t>
            </a:r>
            <a:r>
              <a:rPr lang="pt-BR" sz="3200" dirty="0">
                <a:sym typeface="Wingdings" panose="05000000000000000000" pitchFamily="2" charset="2"/>
              </a:rPr>
              <a:t> “false”.</a:t>
            </a:r>
          </a:p>
          <a:p>
            <a:r>
              <a:rPr lang="pt-BR" sz="3200" dirty="0">
                <a:sym typeface="Wingdings" panose="05000000000000000000" pitchFamily="2" charset="2"/>
              </a:rPr>
              <a:t>Como afirma a definição conseguimos criar outra representação de um objeto de </a:t>
            </a:r>
            <a:r>
              <a:rPr lang="pt-BR" sz="3200" dirty="0" err="1">
                <a:sym typeface="Wingdings" panose="05000000000000000000" pitchFamily="2" charset="2"/>
              </a:rPr>
              <a:t>GeradorPDF</a:t>
            </a:r>
            <a:r>
              <a:rPr lang="pt-BR" sz="3200" dirty="0">
                <a:sym typeface="Wingdings" panose="05000000000000000000" pitchFamily="2" charset="2"/>
              </a:rPr>
              <a:t>, podemos obter </a:t>
            </a:r>
            <a:r>
              <a:rPr lang="pt-BR" sz="3200" dirty="0" err="1">
                <a:sym typeface="Wingdings" panose="05000000000000000000" pitchFamily="2" charset="2"/>
              </a:rPr>
              <a:t>PDFs</a:t>
            </a:r>
            <a:r>
              <a:rPr lang="pt-BR" sz="3200" dirty="0">
                <a:sym typeface="Wingdings" panose="05000000000000000000" pitchFamily="2" charset="2"/>
              </a:rPr>
              <a:t> A4 e A3 com ou sem cabeçalho ou rodapé.</a:t>
            </a:r>
          </a:p>
          <a:p>
            <a:r>
              <a:rPr lang="pt-BR" sz="3200" dirty="0">
                <a:sym typeface="Wingdings" panose="05000000000000000000" pitchFamily="2" charset="2"/>
              </a:rPr>
              <a:t>Com o mesmo processo de criação.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4763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66" y="687493"/>
            <a:ext cx="5172869" cy="5927761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200" dirty="0"/>
              <a:t>Embora nosso código ficou mais flexível, o cliente voltou a ter responsabilidade a respeito da criação dos objetos, nessa versão atual do código Cliente precisa ainda chamar os métodos dos </a:t>
            </a:r>
            <a:r>
              <a:rPr lang="pt-BR" sz="3200" dirty="0" err="1"/>
              <a:t>Builders</a:t>
            </a:r>
            <a:r>
              <a:rPr lang="pt-BR" sz="3200" dirty="0"/>
              <a:t> para que os objetos sejam criados corretamente.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Para resolver esse problema o padrão </a:t>
            </a:r>
            <a:r>
              <a:rPr lang="pt-BR" sz="3200" dirty="0" err="1"/>
              <a:t>Builder</a:t>
            </a:r>
            <a:r>
              <a:rPr lang="pt-BR" sz="3200" dirty="0"/>
              <a:t> sugere a criação de um diretor.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2C957-AD4B-CD4D-66A3-2C08E2B5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35" y="1268850"/>
            <a:ext cx="6630325" cy="44583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E89D9CE-FC8E-6315-5410-3D98B2FB7405}"/>
              </a:ext>
            </a:extLst>
          </p:cNvPr>
          <p:cNvSpPr/>
          <p:nvPr/>
        </p:nvSpPr>
        <p:spPr>
          <a:xfrm>
            <a:off x="9478616" y="1130828"/>
            <a:ext cx="2526118" cy="16809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3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27" y="677412"/>
            <a:ext cx="5046348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Trata-se de uma classe que controla quais métodos dos </a:t>
            </a:r>
            <a:r>
              <a:rPr lang="pt-BR" sz="3200" dirty="0" err="1"/>
              <a:t>Builders</a:t>
            </a:r>
            <a:r>
              <a:rPr lang="pt-BR" sz="3200" dirty="0"/>
              <a:t> serão chamados em cada contexto, e também em qual ordem tais métodos serão chamados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Vamos criar a classe </a:t>
            </a:r>
            <a:r>
              <a:rPr lang="pt-BR" sz="3200" b="1" dirty="0" err="1"/>
              <a:t>GeradorPDFDirector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7866BE-8817-B3A2-454F-543FC641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19" y="1199839"/>
            <a:ext cx="6630325" cy="44583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351DC09-7E06-0641-C6AD-191DF58FEE6D}"/>
              </a:ext>
            </a:extLst>
          </p:cNvPr>
          <p:cNvSpPr/>
          <p:nvPr/>
        </p:nvSpPr>
        <p:spPr>
          <a:xfrm>
            <a:off x="9400826" y="1079463"/>
            <a:ext cx="2526118" cy="16809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565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326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1A88CA-C620-9F53-565E-E3EB050A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1" y="814904"/>
            <a:ext cx="6154009" cy="53919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141EB0-FCFA-06C1-058E-6961BAF6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23" y="951091"/>
            <a:ext cx="5794077" cy="36500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3DC4B2-B98E-B98B-B763-18E0D796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108" y="4441757"/>
            <a:ext cx="3146273" cy="22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89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326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DD5EB-9337-89D4-021C-3BABCBA1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65" y="1233181"/>
            <a:ext cx="6056616" cy="40725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2CD288-74A7-0C34-5290-4E9B0350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9" y="1233181"/>
            <a:ext cx="5324743" cy="38057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1A203D-80AE-82CA-0952-411B87C07198}"/>
              </a:ext>
            </a:extLst>
          </p:cNvPr>
          <p:cNvSpPr txBox="1"/>
          <p:nvPr/>
        </p:nvSpPr>
        <p:spPr>
          <a:xfrm>
            <a:off x="1215957" y="5398851"/>
            <a:ext cx="29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Genérico do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FA29D8-10E7-0AB3-704A-680F273C3667}"/>
              </a:ext>
            </a:extLst>
          </p:cNvPr>
          <p:cNvSpPr txBox="1"/>
          <p:nvPr/>
        </p:nvSpPr>
        <p:spPr>
          <a:xfrm>
            <a:off x="7467600" y="5440153"/>
            <a:ext cx="29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Aplicado do </a:t>
            </a:r>
            <a:r>
              <a:rPr lang="pt-BR" dirty="0" err="1"/>
              <a:t>Builder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82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Aplicabilidade (Quando utilizar?)</a:t>
            </a:r>
          </a:p>
          <a:p>
            <a:pPr algn="l"/>
            <a:r>
              <a:rPr lang="pt-BR" sz="3200" dirty="0"/>
              <a:t>Quando um algoritmo que cria um objeto complexo deve ser independente das partes que o compõem e de como tais partes são montadas.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Quando o processo de construção deve permitir representações diferentes para o objeto que é construído.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7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326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DD5EB-9337-89D4-021C-3BABCBA1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65" y="1233181"/>
            <a:ext cx="6056616" cy="40725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2CD288-74A7-0C34-5290-4E9B0350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9" y="1233181"/>
            <a:ext cx="5324743" cy="38057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1A203D-80AE-82CA-0952-411B87C07198}"/>
              </a:ext>
            </a:extLst>
          </p:cNvPr>
          <p:cNvSpPr txBox="1"/>
          <p:nvPr/>
        </p:nvSpPr>
        <p:spPr>
          <a:xfrm>
            <a:off x="422479" y="5624819"/>
            <a:ext cx="1154214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É importante dizer que </a:t>
            </a:r>
            <a:r>
              <a:rPr lang="pt-BR" b="1" dirty="0" err="1">
                <a:solidFill>
                  <a:schemeClr val="bg1"/>
                </a:solidFill>
              </a:rPr>
              <a:t>Builders</a:t>
            </a:r>
            <a:r>
              <a:rPr lang="pt-BR" b="1" dirty="0">
                <a:solidFill>
                  <a:schemeClr val="bg1"/>
                </a:solidFill>
              </a:rPr>
              <a:t> distintos não necessariamente precisam criar objetos de uma mesma classe mudando apenas seus atributos. Eles podem criar objetos de classes diferentes e tais classes nem precisam pertencer a mesma hierarquia de classes. O único requisito é que o processo de criação seja o mesmo.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FA29D8-10E7-0AB3-704A-680F273C3667}"/>
              </a:ext>
            </a:extLst>
          </p:cNvPr>
          <p:cNvSpPr txBox="1"/>
          <p:nvPr/>
        </p:nvSpPr>
        <p:spPr>
          <a:xfrm>
            <a:off x="7795404" y="743004"/>
            <a:ext cx="29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Aplicado do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B3FFE5-6B30-B0B2-CC8C-6B35E7A55EC2}"/>
              </a:ext>
            </a:extLst>
          </p:cNvPr>
          <p:cNvSpPr txBox="1"/>
          <p:nvPr/>
        </p:nvSpPr>
        <p:spPr>
          <a:xfrm>
            <a:off x="1899383" y="715255"/>
            <a:ext cx="29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Genérico do </a:t>
            </a:r>
            <a:r>
              <a:rPr lang="pt-BR" dirty="0" err="1"/>
              <a:t>Builder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475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6101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A114D1-C1CE-49FF-837C-F36E94C1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8" y="704592"/>
            <a:ext cx="5439534" cy="2238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91AE5E-6CD9-A21B-3241-8E8687F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0" y="704592"/>
            <a:ext cx="2572109" cy="530616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57ADF0D-BEFA-D166-B4BD-2833ED52183B}"/>
              </a:ext>
            </a:extLst>
          </p:cNvPr>
          <p:cNvSpPr/>
          <p:nvPr/>
        </p:nvSpPr>
        <p:spPr>
          <a:xfrm>
            <a:off x="136056" y="4912466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73C9E0-FF63-32BE-5EFB-5B0308E9DB28}"/>
              </a:ext>
            </a:extLst>
          </p:cNvPr>
          <p:cNvSpPr/>
          <p:nvPr/>
        </p:nvSpPr>
        <p:spPr>
          <a:xfrm>
            <a:off x="136056" y="2200898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FBC83F0-222A-B5C6-330D-5829E8D60C76}"/>
              </a:ext>
            </a:extLst>
          </p:cNvPr>
          <p:cNvCxnSpPr/>
          <p:nvPr/>
        </p:nvCxnSpPr>
        <p:spPr>
          <a:xfrm flipH="1">
            <a:off x="1916349" y="1381328"/>
            <a:ext cx="1371600" cy="1147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8E133DA-AA23-7B2F-1FCB-3B39BB79105E}"/>
              </a:ext>
            </a:extLst>
          </p:cNvPr>
          <p:cNvCxnSpPr>
            <a:cxnSpLocks/>
          </p:cNvCxnSpPr>
          <p:nvPr/>
        </p:nvCxnSpPr>
        <p:spPr>
          <a:xfrm flipH="1">
            <a:off x="1916348" y="2385724"/>
            <a:ext cx="1371600" cy="2677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264D272-CB40-7EE9-55A3-FD8C2608BDA4}"/>
              </a:ext>
            </a:extLst>
          </p:cNvPr>
          <p:cNvSpPr txBox="1">
            <a:spLocks/>
          </p:cNvSpPr>
          <p:nvPr/>
        </p:nvSpPr>
        <p:spPr>
          <a:xfrm>
            <a:off x="2708165" y="2959656"/>
            <a:ext cx="9416373" cy="378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Na classe </a:t>
            </a:r>
            <a:r>
              <a:rPr lang="pt-BR" sz="3200" dirty="0" err="1"/>
              <a:t>GeradorPDFDirector</a:t>
            </a:r>
            <a:r>
              <a:rPr lang="pt-BR" sz="3200" dirty="0"/>
              <a:t> podemos deixa-la </a:t>
            </a:r>
            <a:r>
              <a:rPr lang="pt-BR" sz="3200" dirty="0" err="1"/>
              <a:t>pré</a:t>
            </a:r>
            <a:r>
              <a:rPr lang="pt-BR" sz="3200" dirty="0"/>
              <a:t>-configuradas diversas representações de um objeto que será criado por um </a:t>
            </a:r>
            <a:r>
              <a:rPr lang="pt-BR" sz="3200" dirty="0" err="1"/>
              <a:t>Builder</a:t>
            </a:r>
            <a:r>
              <a:rPr lang="pt-BR" sz="3200" dirty="0"/>
              <a:t>.</a:t>
            </a:r>
          </a:p>
          <a:p>
            <a:r>
              <a:rPr lang="pt-BR" sz="3200" dirty="0"/>
              <a:t>Na classe implementada temos:</a:t>
            </a:r>
          </a:p>
          <a:p>
            <a:pPr lvl="1"/>
            <a:r>
              <a:rPr lang="pt-BR" sz="2800" dirty="0"/>
              <a:t>Objeto totalmente configurado</a:t>
            </a:r>
          </a:p>
          <a:p>
            <a:pPr lvl="1"/>
            <a:r>
              <a:rPr lang="pt-BR" sz="2800" dirty="0"/>
              <a:t>Objeto sem cabeçalho</a:t>
            </a:r>
          </a:p>
          <a:p>
            <a:pPr lvl="1"/>
            <a:r>
              <a:rPr lang="pt-BR" sz="2800" dirty="0"/>
              <a:t>Objeto sem rodapé</a:t>
            </a:r>
          </a:p>
          <a:p>
            <a:pPr lvl="1"/>
            <a:r>
              <a:rPr lang="pt-BR" sz="2800" dirty="0"/>
              <a:t>Objeto sem cabeçalho e rodapé</a:t>
            </a:r>
          </a:p>
        </p:txBody>
      </p:sp>
    </p:spTree>
    <p:extLst>
      <p:ext uri="{BB962C8B-B14F-4D97-AF65-F5344CB8AC3E}">
        <p14:creationId xmlns:p14="http://schemas.microsoft.com/office/powerpoint/2010/main" val="3989626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274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A114D1-C1CE-49FF-837C-F36E94C1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8" y="704592"/>
            <a:ext cx="5439534" cy="2238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91AE5E-6CD9-A21B-3241-8E8687F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0" y="704592"/>
            <a:ext cx="2572109" cy="530616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57ADF0D-BEFA-D166-B4BD-2833ED52183B}"/>
              </a:ext>
            </a:extLst>
          </p:cNvPr>
          <p:cNvSpPr/>
          <p:nvPr/>
        </p:nvSpPr>
        <p:spPr>
          <a:xfrm>
            <a:off x="136056" y="4912466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73C9E0-FF63-32BE-5EFB-5B0308E9DB28}"/>
              </a:ext>
            </a:extLst>
          </p:cNvPr>
          <p:cNvSpPr/>
          <p:nvPr/>
        </p:nvSpPr>
        <p:spPr>
          <a:xfrm>
            <a:off x="136056" y="2200898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FBC83F0-222A-B5C6-330D-5829E8D60C76}"/>
              </a:ext>
            </a:extLst>
          </p:cNvPr>
          <p:cNvCxnSpPr/>
          <p:nvPr/>
        </p:nvCxnSpPr>
        <p:spPr>
          <a:xfrm flipH="1">
            <a:off x="1916349" y="1381328"/>
            <a:ext cx="1371600" cy="1147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8E133DA-AA23-7B2F-1FCB-3B39BB79105E}"/>
              </a:ext>
            </a:extLst>
          </p:cNvPr>
          <p:cNvCxnSpPr>
            <a:cxnSpLocks/>
          </p:cNvCxnSpPr>
          <p:nvPr/>
        </p:nvCxnSpPr>
        <p:spPr>
          <a:xfrm flipH="1">
            <a:off x="1916348" y="2385724"/>
            <a:ext cx="1371600" cy="2677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264D272-CB40-7EE9-55A3-FD8C2608BDA4}"/>
              </a:ext>
            </a:extLst>
          </p:cNvPr>
          <p:cNvSpPr txBox="1">
            <a:spLocks/>
          </p:cNvSpPr>
          <p:nvPr/>
        </p:nvSpPr>
        <p:spPr>
          <a:xfrm>
            <a:off x="2708165" y="2959656"/>
            <a:ext cx="9416373" cy="378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O Cliente delega a chamada dos métodos do </a:t>
            </a:r>
            <a:r>
              <a:rPr lang="pt-BR" sz="3200" dirty="0" err="1"/>
              <a:t>Builder</a:t>
            </a:r>
            <a:r>
              <a:rPr lang="pt-BR" sz="3200" dirty="0"/>
              <a:t> para o diretor (</a:t>
            </a:r>
            <a:r>
              <a:rPr lang="pt-BR" sz="3200" dirty="0" err="1"/>
              <a:t>GeradorPDFDirector</a:t>
            </a:r>
            <a:r>
              <a:rPr lang="pt-BR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873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Consequências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0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Permite variar a representação interna de um produto. </a:t>
            </a:r>
          </a:p>
          <a:p>
            <a:pPr lvl="1"/>
            <a:r>
              <a:rPr lang="pt-BR" sz="2800" dirty="0"/>
              <a:t>O objeto </a:t>
            </a:r>
            <a:r>
              <a:rPr lang="pt-BR" sz="2800" dirty="0" err="1"/>
              <a:t>Builder</a:t>
            </a:r>
            <a:r>
              <a:rPr lang="pt-BR" sz="2800" dirty="0"/>
              <a:t> fornece ao Diretor uma interface abstrata para construir o produto. </a:t>
            </a:r>
          </a:p>
          <a:p>
            <a:pPr lvl="1"/>
            <a:r>
              <a:rPr lang="pt-BR" sz="2800" dirty="0"/>
              <a:t>Tal interface permite que o </a:t>
            </a:r>
            <a:r>
              <a:rPr lang="pt-BR" sz="2800" dirty="0" err="1"/>
              <a:t>Builder</a:t>
            </a:r>
            <a:r>
              <a:rPr lang="pt-BR" sz="2800" dirty="0"/>
              <a:t> oculte a representação e a estrutura interna do produto, e também oculta como o produto é montado. </a:t>
            </a:r>
          </a:p>
          <a:p>
            <a:pPr lvl="1"/>
            <a:r>
              <a:rPr lang="pt-BR" sz="2800" dirty="0"/>
              <a:t>O produto é construído por meio de uma interface abstrata, então, para alterar a representação interna do produto </a:t>
            </a:r>
            <a:r>
              <a:rPr lang="pt-BR" sz="2800" b="1" dirty="0"/>
              <a:t>basta trocar o </a:t>
            </a:r>
            <a:r>
              <a:rPr lang="pt-BR" sz="2800" b="1" dirty="0" err="1"/>
              <a:t>Builder</a:t>
            </a:r>
            <a:r>
              <a:rPr lang="pt-BR" sz="2800" b="1" dirty="0"/>
              <a:t> do Diretor.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Consequências</a:t>
            </a:r>
          </a:p>
        </p:txBody>
      </p:sp>
    </p:spTree>
    <p:extLst>
      <p:ext uri="{BB962C8B-B14F-4D97-AF65-F5344CB8AC3E}">
        <p14:creationId xmlns:p14="http://schemas.microsoft.com/office/powerpoint/2010/main" val="550494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Isola o código de construção e representação. </a:t>
            </a:r>
          </a:p>
          <a:p>
            <a:pPr lvl="1"/>
            <a:r>
              <a:rPr lang="pt-BR" sz="2800" dirty="0"/>
              <a:t>O padrão </a:t>
            </a:r>
            <a:r>
              <a:rPr lang="pt-BR" sz="2800" dirty="0" err="1"/>
              <a:t>Builder</a:t>
            </a:r>
            <a:r>
              <a:rPr lang="pt-BR" sz="2800" dirty="0"/>
              <a:t> aprimora a modularidade, encapsulando a maneira a qual um objeto complexo é construído e representado. </a:t>
            </a:r>
          </a:p>
          <a:p>
            <a:pPr lvl="1"/>
            <a:r>
              <a:rPr lang="pt-BR" sz="2800" dirty="0"/>
              <a:t>Os clientes não precisam ter conhecimento sobre como as classes definem a estrutura interna do produto. </a:t>
            </a:r>
          </a:p>
          <a:p>
            <a:pPr lvl="1"/>
            <a:r>
              <a:rPr lang="pt-BR" sz="2800" dirty="0"/>
              <a:t>As classes de produto ficam encapsuladas nos </a:t>
            </a:r>
            <a:r>
              <a:rPr lang="pt-BR" sz="2800" dirty="0" err="1"/>
              <a:t>Builders</a:t>
            </a:r>
            <a:r>
              <a:rPr lang="pt-BR" sz="2800" dirty="0"/>
              <a:t> concretos e não aparecem na interface </a:t>
            </a:r>
            <a:r>
              <a:rPr lang="pt-BR" sz="2800" dirty="0" err="1"/>
              <a:t>Builder</a:t>
            </a:r>
            <a:r>
              <a:rPr lang="pt-BR" sz="2800" dirty="0"/>
              <a:t>. </a:t>
            </a:r>
          </a:p>
          <a:p>
            <a:pPr lvl="1"/>
            <a:r>
              <a:rPr lang="pt-BR" sz="2800" dirty="0"/>
              <a:t>O código de criação dos produtos são escritos apenas uma vez, assim diferentes diretores podem compartilhar o mesmo código de criação.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Consequências</a:t>
            </a:r>
          </a:p>
        </p:txBody>
      </p:sp>
    </p:spTree>
    <p:extLst>
      <p:ext uri="{BB962C8B-B14F-4D97-AF65-F5344CB8AC3E}">
        <p14:creationId xmlns:p14="http://schemas.microsoft.com/office/powerpoint/2010/main" val="300379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Oferece um controle mais fino sobre o processo de construção.</a:t>
            </a:r>
          </a:p>
          <a:p>
            <a:pPr lvl="1"/>
            <a:r>
              <a:rPr lang="pt-BR" sz="2800" dirty="0"/>
              <a:t>Enquanto padrões criacionais constroem produtos de uma só vez, o padrão </a:t>
            </a:r>
            <a:r>
              <a:rPr lang="pt-BR" sz="2800" dirty="0" err="1"/>
              <a:t>Builder</a:t>
            </a:r>
            <a:r>
              <a:rPr lang="pt-BR" sz="2800" dirty="0"/>
              <a:t> constrói o Produto passo a passo, sob o controle do Diretor. </a:t>
            </a:r>
          </a:p>
          <a:p>
            <a:pPr lvl="1"/>
            <a:r>
              <a:rPr lang="pt-BR" sz="2800" dirty="0"/>
              <a:t>Somente quando o Produto é concluído, o Diretor o recupera do </a:t>
            </a:r>
            <a:r>
              <a:rPr lang="pt-BR" sz="2800" dirty="0" err="1"/>
              <a:t>BuilderConcreto</a:t>
            </a:r>
            <a:r>
              <a:rPr lang="pt-BR" sz="2800" dirty="0"/>
              <a:t>. </a:t>
            </a:r>
          </a:p>
          <a:p>
            <a:pPr lvl="1"/>
            <a:r>
              <a:rPr lang="pt-BR" sz="2800" dirty="0"/>
              <a:t>Portanto, a interface de </a:t>
            </a:r>
            <a:r>
              <a:rPr lang="pt-BR" sz="2800" dirty="0" err="1"/>
              <a:t>Builder</a:t>
            </a:r>
            <a:r>
              <a:rPr lang="pt-BR" sz="2800" dirty="0"/>
              <a:t> reflete o processo de construção do produto mais do que outros padrões criacionais. </a:t>
            </a:r>
          </a:p>
          <a:p>
            <a:pPr lvl="1"/>
            <a:r>
              <a:rPr lang="pt-BR" sz="2800" dirty="0"/>
              <a:t>Isso permite um controle mais preciso sobre o processo de criação e, consequentemente, a estrutura interna do produto resultante.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Consequências</a:t>
            </a:r>
          </a:p>
        </p:txBody>
      </p:sp>
    </p:spTree>
    <p:extLst>
      <p:ext uri="{BB962C8B-B14F-4D97-AF65-F5344CB8AC3E}">
        <p14:creationId xmlns:p14="http://schemas.microsoft.com/office/powerpoint/2010/main" val="113398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809469"/>
            <a:ext cx="5669024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 err="1"/>
              <a:t>Builder</a:t>
            </a:r>
            <a:r>
              <a:rPr lang="pt-BR" sz="3200" dirty="0"/>
              <a:t> </a:t>
            </a:r>
            <a:r>
              <a:rPr lang="pt-BR" sz="3200" dirty="0">
                <a:sym typeface="Wingdings" panose="05000000000000000000" pitchFamily="2" charset="2"/>
              </a:rPr>
              <a:t> especifica uma interface abstrata para a criação de partes de um objeto (produto), tal interface deverá ser seguida por todos os </a:t>
            </a:r>
            <a:r>
              <a:rPr lang="pt-BR" sz="3200" dirty="0" err="1">
                <a:sym typeface="Wingdings" panose="05000000000000000000" pitchFamily="2" charset="2"/>
              </a:rPr>
              <a:t>BuildersConcretos</a:t>
            </a:r>
            <a:r>
              <a:rPr lang="pt-BR" sz="3200" dirty="0">
                <a:sym typeface="Wingdings" panose="05000000000000000000" pitchFamily="2" charset="2"/>
              </a:rPr>
              <a:t>.</a:t>
            </a:r>
            <a:endParaRPr lang="pt-BR" sz="3200" dirty="0"/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36500B-DB21-B16E-9DF7-22C34D4F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4" y="1297397"/>
            <a:ext cx="614448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809469"/>
            <a:ext cx="5669024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 err="1"/>
              <a:t>BuilderConcreto</a:t>
            </a:r>
            <a:r>
              <a:rPr lang="pt-BR" sz="3200" b="1" dirty="0"/>
              <a:t>:</a:t>
            </a:r>
          </a:p>
          <a:p>
            <a:pPr lvl="1"/>
            <a:r>
              <a:rPr lang="pt-BR" sz="2800" dirty="0"/>
              <a:t>Constrói e monta partes do Produto utilizando a implementação concreta da interface </a:t>
            </a:r>
            <a:r>
              <a:rPr lang="pt-BR" sz="2800" dirty="0" err="1"/>
              <a:t>Builder</a:t>
            </a:r>
            <a:r>
              <a:rPr lang="pt-BR" sz="2800" dirty="0"/>
              <a:t> a qual implementa.</a:t>
            </a:r>
          </a:p>
          <a:p>
            <a:pPr lvl="1"/>
            <a:r>
              <a:rPr lang="pt-BR" sz="2800" dirty="0"/>
              <a:t>Define e mantém a representação (Produto) que cria.</a:t>
            </a:r>
          </a:p>
          <a:p>
            <a:pPr lvl="1"/>
            <a:r>
              <a:rPr lang="pt-BR" sz="2800" dirty="0"/>
              <a:t>Fornece uma interface (método) para a recuperação do produto criado.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36500B-DB21-B16E-9DF7-22C34D4F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4" y="1297397"/>
            <a:ext cx="614448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809468"/>
            <a:ext cx="5669024" cy="59415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/>
              <a:t>Diretor:</a:t>
            </a:r>
          </a:p>
          <a:p>
            <a:pPr lvl="1"/>
            <a:r>
              <a:rPr lang="pt-BR" sz="2800" dirty="0"/>
              <a:t>Constrói um objeto conforme suas necessidades. Para isso ele utiliza a interface de </a:t>
            </a:r>
            <a:r>
              <a:rPr lang="pt-BR" sz="2800" dirty="0" err="1"/>
              <a:t>Builder</a:t>
            </a:r>
            <a:r>
              <a:rPr lang="pt-BR" sz="2800" dirty="0"/>
              <a:t>.</a:t>
            </a:r>
          </a:p>
          <a:p>
            <a:r>
              <a:rPr lang="pt-BR" sz="3200" b="1" dirty="0"/>
              <a:t>Produto</a:t>
            </a:r>
            <a:r>
              <a:rPr lang="pt-BR" sz="3200" dirty="0"/>
              <a:t>:</a:t>
            </a:r>
          </a:p>
          <a:p>
            <a:pPr lvl="1"/>
            <a:r>
              <a:rPr lang="pt-BR" sz="2800" dirty="0"/>
              <a:t>Representa o objeto complexo em construção. </a:t>
            </a:r>
            <a:r>
              <a:rPr lang="pt-BR" sz="2800" dirty="0" err="1"/>
              <a:t>BuilderConcreto</a:t>
            </a:r>
            <a:r>
              <a:rPr lang="pt-BR" sz="2800" dirty="0"/>
              <a:t> constrói a representação interna do produto e define o processo pelo qual ele será criado.</a:t>
            </a:r>
          </a:p>
          <a:p>
            <a:pPr lvl="1"/>
            <a:r>
              <a:rPr lang="pt-BR" sz="2800" dirty="0"/>
              <a:t>Produtos são objetos resultantes. Produtos construídos por diferentes </a:t>
            </a:r>
            <a:r>
              <a:rPr lang="pt-BR" sz="2800" dirty="0" err="1"/>
              <a:t>BuildersConcretos</a:t>
            </a:r>
            <a:r>
              <a:rPr lang="pt-BR" sz="2800" dirty="0"/>
              <a:t> não precisam pertencer a mesma interface ou hierarquia de classes.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36500B-DB21-B16E-9DF7-22C34D4F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4" y="1297397"/>
            <a:ext cx="614448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Durante o processo de desenvolvimento de um software podemos nos deparar com objetos muito complexos de se construir, ou então um objeto que pode ser construído de muitas formas diferentes.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Observe a classe ao lado, é possível notar a grande quantidade de atributos existentes.</a:t>
            </a:r>
          </a:p>
          <a:p>
            <a:pPr algn="l"/>
            <a:r>
              <a:rPr lang="pt-BR" sz="3200" dirty="0"/>
              <a:t>Existem infinitas combinações de valores que podem ser assumidos por eles, o que acarretaria na criação de objetos diferentes.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Nãos e trata de uma classe complexa, a classe </a:t>
            </a:r>
            <a:r>
              <a:rPr lang="pt-BR" sz="3200" dirty="0" err="1"/>
              <a:t>GeradorPDF</a:t>
            </a:r>
            <a:r>
              <a:rPr lang="pt-BR" sz="3200" dirty="0"/>
              <a:t> possui 14 atributos, todos são inicializados com algum valor e são redefinidos no construtor da classe.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Isso implica que tal construtor precisa receber 14 parâmetros para criar um objeto da classe </a:t>
            </a:r>
            <a:r>
              <a:rPr lang="pt-BR" sz="3200" dirty="0" err="1"/>
              <a:t>GeradorPDF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A classe pode não ser complexa, porém, a instanciação de seus objetos é trabalhosa e muito extensa.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Além dos atributos e método construtor, a classe também possui métodos </a:t>
            </a:r>
            <a:r>
              <a:rPr lang="pt-BR" sz="3200" dirty="0" err="1"/>
              <a:t>Getter´s</a:t>
            </a:r>
            <a:r>
              <a:rPr lang="pt-BR" sz="3200" dirty="0"/>
              <a:t> e </a:t>
            </a:r>
            <a:r>
              <a:rPr lang="pt-BR" sz="3200" dirty="0" err="1"/>
              <a:t>Setter´s</a:t>
            </a:r>
            <a:r>
              <a:rPr lang="pt-BR" sz="3200" dirty="0"/>
              <a:t>, e um método </a:t>
            </a:r>
            <a:r>
              <a:rPr lang="pt-BR" sz="3200" dirty="0" err="1"/>
              <a:t>toString</a:t>
            </a:r>
            <a:r>
              <a:rPr lang="pt-BR" sz="3200" dirty="0"/>
              <a:t>() que formata o objeto antes de sua impressão.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Deste modo, existem nessa classe 28 métodos (</a:t>
            </a:r>
            <a:r>
              <a:rPr lang="pt-BR" sz="3200" dirty="0" err="1"/>
              <a:t>Getter´s</a:t>
            </a:r>
            <a:r>
              <a:rPr lang="pt-BR" sz="3200" dirty="0"/>
              <a:t> e </a:t>
            </a:r>
            <a:r>
              <a:rPr lang="pt-BR" sz="3200" dirty="0" err="1"/>
              <a:t>Setter´s</a:t>
            </a:r>
            <a:r>
              <a:rPr lang="pt-BR" sz="3200" dirty="0"/>
              <a:t>) mais o construtor.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Você pode observar o código no projeto problema fornecido com este material.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0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4A1F76-290B-4D85-9F22-79B95E89849F}">
  <we:reference id="wa200005566" version="3.0.0.2" store="pt-BR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3144</TotalTime>
  <Words>1824</Words>
  <Application>Microsoft Office PowerPoint</Application>
  <PresentationFormat>Widescreen</PresentationFormat>
  <Paragraphs>179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Aptos</vt:lpstr>
      <vt:lpstr>Arial</vt:lpstr>
      <vt:lpstr>Calibri</vt:lpstr>
      <vt:lpstr>Calibri Light</vt:lpstr>
      <vt:lpstr>Wingdings</vt:lpstr>
      <vt:lpstr>Tema do Office 2013 - 2022</vt:lpstr>
      <vt:lpstr>Builder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Builder  Implementação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Builder  Implementação Java</vt:lpstr>
      <vt:lpstr>Builder  Consequências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2</cp:revision>
  <dcterms:created xsi:type="dcterms:W3CDTF">2024-03-09T16:36:41Z</dcterms:created>
  <dcterms:modified xsi:type="dcterms:W3CDTF">2024-05-08T20:39:19Z</dcterms:modified>
</cp:coreProperties>
</file>