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45"/>
  </p:notesMasterIdLst>
  <p:sldIdLst>
    <p:sldId id="256" r:id="rId2"/>
    <p:sldId id="287" r:id="rId3"/>
    <p:sldId id="288" r:id="rId4"/>
    <p:sldId id="289" r:id="rId5"/>
    <p:sldId id="290" r:id="rId6"/>
    <p:sldId id="293" r:id="rId7"/>
    <p:sldId id="294" r:id="rId8"/>
    <p:sldId id="295" r:id="rId9"/>
    <p:sldId id="296" r:id="rId10"/>
    <p:sldId id="299" r:id="rId11"/>
    <p:sldId id="297" r:id="rId12"/>
    <p:sldId id="305" r:id="rId13"/>
    <p:sldId id="298" r:id="rId14"/>
    <p:sldId id="302" r:id="rId15"/>
    <p:sldId id="303" r:id="rId16"/>
    <p:sldId id="300" r:id="rId17"/>
    <p:sldId id="320" r:id="rId18"/>
    <p:sldId id="321" r:id="rId19"/>
    <p:sldId id="322" r:id="rId20"/>
    <p:sldId id="309" r:id="rId21"/>
    <p:sldId id="306" r:id="rId22"/>
    <p:sldId id="307" r:id="rId23"/>
    <p:sldId id="308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19" r:id="rId41"/>
    <p:sldId id="318" r:id="rId42"/>
    <p:sldId id="291" r:id="rId43"/>
    <p:sldId id="29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0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23B847-67A2-4FA4-83E4-9AE2E7DBAB53}" v="108" dt="2024-04-25T23:48:34.309"/>
    <p1510:client id="{F5EEF206-4977-45B6-A81A-94B9E4CE91A1}" v="26" dt="2024-04-25T16:06:32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erson Passerini" userId="ec684a97d9b6a829" providerId="LiveId" clId="{DA8C7B24-D34C-45F8-A7E3-D30DEA821D29}"/>
    <pc:docChg chg="undo custSel addSld modSld sldOrd">
      <pc:chgData name="Jefferson Passerini" userId="ec684a97d9b6a829" providerId="LiveId" clId="{DA8C7B24-D34C-45F8-A7E3-D30DEA821D29}" dt="2024-04-18T17:05:17.708" v="5162" actId="1076"/>
      <pc:docMkLst>
        <pc:docMk/>
      </pc:docMkLst>
      <pc:sldChg chg="modSp mod">
        <pc:chgData name="Jefferson Passerini" userId="ec684a97d9b6a829" providerId="LiveId" clId="{DA8C7B24-D34C-45F8-A7E3-D30DEA821D29}" dt="2024-04-18T13:59:22.111" v="127" actId="5793"/>
        <pc:sldMkLst>
          <pc:docMk/>
          <pc:sldMk cId="229874183" sldId="289"/>
        </pc:sldMkLst>
        <pc:spChg chg="mod">
          <ac:chgData name="Jefferson Passerini" userId="ec684a97d9b6a829" providerId="LiveId" clId="{DA8C7B24-D34C-45F8-A7E3-D30DEA821D29}" dt="2024-04-18T13:59:22.111" v="127" actId="5793"/>
          <ac:spMkLst>
            <pc:docMk/>
            <pc:sldMk cId="229874183" sldId="289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DA8C7B24-D34C-45F8-A7E3-D30DEA821D29}" dt="2024-04-18T14:45:48.882" v="386" actId="113"/>
        <pc:sldMkLst>
          <pc:docMk/>
          <pc:sldMk cId="5637846" sldId="290"/>
        </pc:sldMkLst>
        <pc:spChg chg="mod">
          <ac:chgData name="Jefferson Passerini" userId="ec684a97d9b6a829" providerId="LiveId" clId="{DA8C7B24-D34C-45F8-A7E3-D30DEA821D29}" dt="2024-04-18T14:45:48.882" v="386" actId="113"/>
          <ac:spMkLst>
            <pc:docMk/>
            <pc:sldMk cId="5637846" sldId="290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DA8C7B24-D34C-45F8-A7E3-D30DEA821D29}" dt="2024-04-18T14:47:24.766" v="677" actId="113"/>
        <pc:sldMkLst>
          <pc:docMk/>
          <pc:sldMk cId="4294518467" sldId="291"/>
        </pc:sldMkLst>
        <pc:spChg chg="mod">
          <ac:chgData name="Jefferson Passerini" userId="ec684a97d9b6a829" providerId="LiveId" clId="{DA8C7B24-D34C-45F8-A7E3-D30DEA821D29}" dt="2024-04-18T14:47:24.766" v="677" actId="113"/>
          <ac:spMkLst>
            <pc:docMk/>
            <pc:sldMk cId="4294518467" sldId="291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DA8C7B24-D34C-45F8-A7E3-D30DEA821D29}" dt="2024-04-18T14:51:00.406" v="1000" actId="20577"/>
        <pc:sldMkLst>
          <pc:docMk/>
          <pc:sldMk cId="1538659001" sldId="292"/>
        </pc:sldMkLst>
        <pc:spChg chg="mod">
          <ac:chgData name="Jefferson Passerini" userId="ec684a97d9b6a829" providerId="LiveId" clId="{DA8C7B24-D34C-45F8-A7E3-D30DEA821D29}" dt="2024-04-18T14:51:00.406" v="1000" actId="20577"/>
          <ac:spMkLst>
            <pc:docMk/>
            <pc:sldMk cId="1538659001" sldId="292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DA8C7B24-D34C-45F8-A7E3-D30DEA821D29}" dt="2024-04-18T14:54:25.210" v="1291" actId="114"/>
        <pc:sldMkLst>
          <pc:docMk/>
          <pc:sldMk cId="2984469269" sldId="293"/>
        </pc:sldMkLst>
        <pc:spChg chg="mod">
          <ac:chgData name="Jefferson Passerini" userId="ec684a97d9b6a829" providerId="LiveId" clId="{DA8C7B24-D34C-45F8-A7E3-D30DEA821D29}" dt="2024-04-18T14:53:02.146" v="1086" actId="1076"/>
          <ac:spMkLst>
            <pc:docMk/>
            <pc:sldMk cId="2984469269" sldId="293"/>
            <ac:spMk id="3" creationId="{212081E4-07F6-C689-2ACC-B6CADD634983}"/>
          </ac:spMkLst>
        </pc:spChg>
        <pc:spChg chg="add mod">
          <ac:chgData name="Jefferson Passerini" userId="ec684a97d9b6a829" providerId="LiveId" clId="{DA8C7B24-D34C-45F8-A7E3-D30DEA821D29}" dt="2024-04-18T14:54:25.210" v="1291" actId="114"/>
          <ac:spMkLst>
            <pc:docMk/>
            <pc:sldMk cId="2984469269" sldId="293"/>
            <ac:spMk id="10" creationId="{C655B017-0CF9-DD12-C48B-2F3A1CC87F2A}"/>
          </ac:spMkLst>
        </pc:spChg>
        <pc:picChg chg="add mod ord">
          <ac:chgData name="Jefferson Passerini" userId="ec684a97d9b6a829" providerId="LiveId" clId="{DA8C7B24-D34C-45F8-A7E3-D30DEA821D29}" dt="2024-04-18T14:52:39.459" v="1081" actId="1035"/>
          <ac:picMkLst>
            <pc:docMk/>
            <pc:sldMk cId="2984469269" sldId="293"/>
            <ac:picMk id="5" creationId="{3B169DDE-95BE-AA22-B5E9-3323B07CDACD}"/>
          </ac:picMkLst>
        </pc:picChg>
        <pc:picChg chg="add mod">
          <ac:chgData name="Jefferson Passerini" userId="ec684a97d9b6a829" providerId="LiveId" clId="{DA8C7B24-D34C-45F8-A7E3-D30DEA821D29}" dt="2024-04-18T14:52:43.309" v="1082" actId="1076"/>
          <ac:picMkLst>
            <pc:docMk/>
            <pc:sldMk cId="2984469269" sldId="293"/>
            <ac:picMk id="7" creationId="{BCF555CA-B5B8-1E92-232E-D07165C9F898}"/>
          </ac:picMkLst>
        </pc:picChg>
        <pc:picChg chg="add mod">
          <ac:chgData name="Jefferson Passerini" userId="ec684a97d9b6a829" providerId="LiveId" clId="{DA8C7B24-D34C-45F8-A7E3-D30DEA821D29}" dt="2024-04-18T14:52:45.944" v="1083" actId="1076"/>
          <ac:picMkLst>
            <pc:docMk/>
            <pc:sldMk cId="2984469269" sldId="293"/>
            <ac:picMk id="9" creationId="{3EA30FBB-F2CA-236B-C798-BB183AC2B3DE}"/>
          </ac:picMkLst>
        </pc:picChg>
      </pc:sldChg>
      <pc:sldChg chg="addSp delSp modSp add mod">
        <pc:chgData name="Jefferson Passerini" userId="ec684a97d9b6a829" providerId="LiveId" clId="{DA8C7B24-D34C-45F8-A7E3-D30DEA821D29}" dt="2024-04-18T14:58:38.668" v="1893" actId="115"/>
        <pc:sldMkLst>
          <pc:docMk/>
          <pc:sldMk cId="1316130772" sldId="294"/>
        </pc:sldMkLst>
        <pc:spChg chg="del">
          <ac:chgData name="Jefferson Passerini" userId="ec684a97d9b6a829" providerId="LiveId" clId="{DA8C7B24-D34C-45F8-A7E3-D30DEA821D29}" dt="2024-04-18T14:54:40.380" v="1293" actId="478"/>
          <ac:spMkLst>
            <pc:docMk/>
            <pc:sldMk cId="1316130772" sldId="294"/>
            <ac:spMk id="3" creationId="{212081E4-07F6-C689-2ACC-B6CADD634983}"/>
          </ac:spMkLst>
        </pc:spChg>
        <pc:spChg chg="add del mod">
          <ac:chgData name="Jefferson Passerini" userId="ec684a97d9b6a829" providerId="LiveId" clId="{DA8C7B24-D34C-45F8-A7E3-D30DEA821D29}" dt="2024-04-18T14:54:45.388" v="1296" actId="478"/>
          <ac:spMkLst>
            <pc:docMk/>
            <pc:sldMk cId="1316130772" sldId="294"/>
            <ac:spMk id="6" creationId="{CE8E5C83-8AD4-7B46-41B6-572B48F8EA05}"/>
          </ac:spMkLst>
        </pc:spChg>
        <pc:spChg chg="mod">
          <ac:chgData name="Jefferson Passerini" userId="ec684a97d9b6a829" providerId="LiveId" clId="{DA8C7B24-D34C-45F8-A7E3-D30DEA821D29}" dt="2024-04-18T14:58:38.668" v="1893" actId="115"/>
          <ac:spMkLst>
            <pc:docMk/>
            <pc:sldMk cId="1316130772" sldId="294"/>
            <ac:spMk id="10" creationId="{C655B017-0CF9-DD12-C48B-2F3A1CC87F2A}"/>
          </ac:spMkLst>
        </pc:spChg>
        <pc:picChg chg="add del mod">
          <ac:chgData name="Jefferson Passerini" userId="ec684a97d9b6a829" providerId="LiveId" clId="{DA8C7B24-D34C-45F8-A7E3-D30DEA821D29}" dt="2024-04-18T14:54:47.797" v="1297" actId="1076"/>
          <ac:picMkLst>
            <pc:docMk/>
            <pc:sldMk cId="1316130772" sldId="294"/>
            <ac:picMk id="5" creationId="{3B169DDE-95BE-AA22-B5E9-3323B07CDACD}"/>
          </ac:picMkLst>
        </pc:picChg>
        <pc:picChg chg="del">
          <ac:chgData name="Jefferson Passerini" userId="ec684a97d9b6a829" providerId="LiveId" clId="{DA8C7B24-D34C-45F8-A7E3-D30DEA821D29}" dt="2024-04-18T14:54:49.457" v="1298" actId="478"/>
          <ac:picMkLst>
            <pc:docMk/>
            <pc:sldMk cId="1316130772" sldId="294"/>
            <ac:picMk id="7" creationId="{BCF555CA-B5B8-1E92-232E-D07165C9F898}"/>
          </ac:picMkLst>
        </pc:picChg>
        <pc:picChg chg="del">
          <ac:chgData name="Jefferson Passerini" userId="ec684a97d9b6a829" providerId="LiveId" clId="{DA8C7B24-D34C-45F8-A7E3-D30DEA821D29}" dt="2024-04-18T14:54:50.021" v="1299" actId="478"/>
          <ac:picMkLst>
            <pc:docMk/>
            <pc:sldMk cId="1316130772" sldId="294"/>
            <ac:picMk id="9" creationId="{3EA30FBB-F2CA-236B-C798-BB183AC2B3DE}"/>
          </ac:picMkLst>
        </pc:picChg>
      </pc:sldChg>
      <pc:sldChg chg="addSp modSp add mod ord">
        <pc:chgData name="Jefferson Passerini" userId="ec684a97d9b6a829" providerId="LiveId" clId="{DA8C7B24-D34C-45F8-A7E3-D30DEA821D29}" dt="2024-04-18T15:02:06.207" v="2297" actId="113"/>
        <pc:sldMkLst>
          <pc:docMk/>
          <pc:sldMk cId="979282057" sldId="295"/>
        </pc:sldMkLst>
        <pc:spChg chg="mod">
          <ac:chgData name="Jefferson Passerini" userId="ec684a97d9b6a829" providerId="LiveId" clId="{DA8C7B24-D34C-45F8-A7E3-D30DEA821D29}" dt="2024-04-18T15:02:06.207" v="2297" actId="113"/>
          <ac:spMkLst>
            <pc:docMk/>
            <pc:sldMk cId="979282057" sldId="295"/>
            <ac:spMk id="3" creationId="{212081E4-07F6-C689-2ACC-B6CADD634983}"/>
          </ac:spMkLst>
        </pc:spChg>
        <pc:picChg chg="add mod">
          <ac:chgData name="Jefferson Passerini" userId="ec684a97d9b6a829" providerId="LiveId" clId="{DA8C7B24-D34C-45F8-A7E3-D30DEA821D29}" dt="2024-04-18T14:59:51.801" v="1934" actId="1076"/>
          <ac:picMkLst>
            <pc:docMk/>
            <pc:sldMk cId="979282057" sldId="295"/>
            <ac:picMk id="5" creationId="{C33B3435-DA40-51ED-97B8-2BE60034BAA6}"/>
          </ac:picMkLst>
        </pc:picChg>
      </pc:sldChg>
      <pc:sldChg chg="modSp add mod">
        <pc:chgData name="Jefferson Passerini" userId="ec684a97d9b6a829" providerId="LiveId" clId="{DA8C7B24-D34C-45F8-A7E3-D30DEA821D29}" dt="2024-04-18T15:03:49.430" v="2572" actId="20577"/>
        <pc:sldMkLst>
          <pc:docMk/>
          <pc:sldMk cId="1610955786" sldId="296"/>
        </pc:sldMkLst>
        <pc:spChg chg="mod">
          <ac:chgData name="Jefferson Passerini" userId="ec684a97d9b6a829" providerId="LiveId" clId="{DA8C7B24-D34C-45F8-A7E3-D30DEA821D29}" dt="2024-04-18T15:03:49.430" v="2572" actId="20577"/>
          <ac:spMkLst>
            <pc:docMk/>
            <pc:sldMk cId="1610955786" sldId="296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DA8C7B24-D34C-45F8-A7E3-D30DEA821D29}" dt="2024-04-18T15:05:24.817" v="2899" actId="108"/>
        <pc:sldMkLst>
          <pc:docMk/>
          <pc:sldMk cId="2985046621" sldId="297"/>
        </pc:sldMkLst>
        <pc:spChg chg="mod">
          <ac:chgData name="Jefferson Passerini" userId="ec684a97d9b6a829" providerId="LiveId" clId="{DA8C7B24-D34C-45F8-A7E3-D30DEA821D29}" dt="2024-04-18T15:05:24.817" v="2899" actId="108"/>
          <ac:spMkLst>
            <pc:docMk/>
            <pc:sldMk cId="2985046621" sldId="297"/>
            <ac:spMk id="3" creationId="{212081E4-07F6-C689-2ACC-B6CADD634983}"/>
          </ac:spMkLst>
        </pc:spChg>
      </pc:sldChg>
      <pc:sldChg chg="delSp modSp add mod">
        <pc:chgData name="Jefferson Passerini" userId="ec684a97d9b6a829" providerId="LiveId" clId="{DA8C7B24-D34C-45F8-A7E3-D30DEA821D29}" dt="2024-04-18T15:07:59.853" v="3515" actId="20577"/>
        <pc:sldMkLst>
          <pc:docMk/>
          <pc:sldMk cId="3329100395" sldId="298"/>
        </pc:sldMkLst>
        <pc:spChg chg="mod">
          <ac:chgData name="Jefferson Passerini" userId="ec684a97d9b6a829" providerId="LiveId" clId="{DA8C7B24-D34C-45F8-A7E3-D30DEA821D29}" dt="2024-04-18T15:07:59.853" v="3515" actId="20577"/>
          <ac:spMkLst>
            <pc:docMk/>
            <pc:sldMk cId="3329100395" sldId="298"/>
            <ac:spMk id="3" creationId="{212081E4-07F6-C689-2ACC-B6CADD634983}"/>
          </ac:spMkLst>
        </pc:spChg>
        <pc:picChg chg="del">
          <ac:chgData name="Jefferson Passerini" userId="ec684a97d9b6a829" providerId="LiveId" clId="{DA8C7B24-D34C-45F8-A7E3-D30DEA821D29}" dt="2024-04-18T15:05:41.446" v="2915" actId="478"/>
          <ac:picMkLst>
            <pc:docMk/>
            <pc:sldMk cId="3329100395" sldId="298"/>
            <ac:picMk id="5" creationId="{C33B3435-DA40-51ED-97B8-2BE60034BAA6}"/>
          </ac:picMkLst>
        </pc:picChg>
      </pc:sldChg>
      <pc:sldChg chg="modSp add mod">
        <pc:chgData name="Jefferson Passerini" userId="ec684a97d9b6a829" providerId="LiveId" clId="{DA8C7B24-D34C-45F8-A7E3-D30DEA821D29}" dt="2024-04-18T15:09:19.412" v="3552" actId="27636"/>
        <pc:sldMkLst>
          <pc:docMk/>
          <pc:sldMk cId="28890969" sldId="299"/>
        </pc:sldMkLst>
        <pc:spChg chg="mod">
          <ac:chgData name="Jefferson Passerini" userId="ec684a97d9b6a829" providerId="LiveId" clId="{DA8C7B24-D34C-45F8-A7E3-D30DEA821D29}" dt="2024-04-18T15:09:19.412" v="3552" actId="27636"/>
          <ac:spMkLst>
            <pc:docMk/>
            <pc:sldMk cId="28890969" sldId="299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DA8C7B24-D34C-45F8-A7E3-D30DEA821D29}" dt="2024-04-18T15:10:54.193" v="3572" actId="20577"/>
        <pc:sldMkLst>
          <pc:docMk/>
          <pc:sldMk cId="2976229801" sldId="300"/>
        </pc:sldMkLst>
        <pc:spChg chg="mod">
          <ac:chgData name="Jefferson Passerini" userId="ec684a97d9b6a829" providerId="LiveId" clId="{DA8C7B24-D34C-45F8-A7E3-D30DEA821D29}" dt="2024-04-18T15:10:54.193" v="3572" actId="20577"/>
          <ac:spMkLst>
            <pc:docMk/>
            <pc:sldMk cId="2976229801" sldId="300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DA8C7B24-D34C-45F8-A7E3-D30DEA821D29}" dt="2024-04-18T15:12:02.006" v="3589" actId="20577"/>
        <pc:sldMkLst>
          <pc:docMk/>
          <pc:sldMk cId="3798408245" sldId="301"/>
        </pc:sldMkLst>
        <pc:spChg chg="mod">
          <ac:chgData name="Jefferson Passerini" userId="ec684a97d9b6a829" providerId="LiveId" clId="{DA8C7B24-D34C-45F8-A7E3-D30DEA821D29}" dt="2024-04-18T15:12:02.006" v="3589" actId="20577"/>
          <ac:spMkLst>
            <pc:docMk/>
            <pc:sldMk cId="3798408245" sldId="301"/>
            <ac:spMk id="3" creationId="{212081E4-07F6-C689-2ACC-B6CADD634983}"/>
          </ac:spMkLst>
        </pc:spChg>
      </pc:sldChg>
      <pc:sldChg chg="addSp delSp modSp add mod">
        <pc:chgData name="Jefferson Passerini" userId="ec684a97d9b6a829" providerId="LiveId" clId="{DA8C7B24-D34C-45F8-A7E3-D30DEA821D29}" dt="2024-04-18T15:16:00.919" v="3887" actId="14100"/>
        <pc:sldMkLst>
          <pc:docMk/>
          <pc:sldMk cId="387464473" sldId="302"/>
        </pc:sldMkLst>
        <pc:spChg chg="add mod">
          <ac:chgData name="Jefferson Passerini" userId="ec684a97d9b6a829" providerId="LiveId" clId="{DA8C7B24-D34C-45F8-A7E3-D30DEA821D29}" dt="2024-04-18T15:16:00.919" v="3887" actId="14100"/>
          <ac:spMkLst>
            <pc:docMk/>
            <pc:sldMk cId="387464473" sldId="302"/>
            <ac:spMk id="2" creationId="{0D533B15-C5E1-B644-0939-81B376C7E634}"/>
          </ac:spMkLst>
        </pc:spChg>
        <pc:spChg chg="mod ord">
          <ac:chgData name="Jefferson Passerini" userId="ec684a97d9b6a829" providerId="LiveId" clId="{DA8C7B24-D34C-45F8-A7E3-D30DEA821D29}" dt="2024-04-18T15:13:28.010" v="3669" actId="1036"/>
          <ac:spMkLst>
            <pc:docMk/>
            <pc:sldMk cId="387464473" sldId="302"/>
            <ac:spMk id="3" creationId="{212081E4-07F6-C689-2ACC-B6CADD634983}"/>
          </ac:spMkLst>
        </pc:spChg>
        <pc:picChg chg="add del mod">
          <ac:chgData name="Jefferson Passerini" userId="ec684a97d9b6a829" providerId="LiveId" clId="{DA8C7B24-D34C-45F8-A7E3-D30DEA821D29}" dt="2024-04-18T15:15:51.683" v="3883" actId="478"/>
          <ac:picMkLst>
            <pc:docMk/>
            <pc:sldMk cId="387464473" sldId="302"/>
            <ac:picMk id="6" creationId="{05735F90-AA57-79E5-6731-D95165D1CFBB}"/>
          </ac:picMkLst>
        </pc:picChg>
        <pc:picChg chg="add mod">
          <ac:chgData name="Jefferson Passerini" userId="ec684a97d9b6a829" providerId="LiveId" clId="{DA8C7B24-D34C-45F8-A7E3-D30DEA821D29}" dt="2024-04-18T15:15:58.230" v="3886" actId="14100"/>
          <ac:picMkLst>
            <pc:docMk/>
            <pc:sldMk cId="387464473" sldId="302"/>
            <ac:picMk id="8" creationId="{87D3195E-E9BC-BF68-B210-B2917231A780}"/>
          </ac:picMkLst>
        </pc:picChg>
      </pc:sldChg>
      <pc:sldChg chg="addSp modSp add mod">
        <pc:chgData name="Jefferson Passerini" userId="ec684a97d9b6a829" providerId="LiveId" clId="{DA8C7B24-D34C-45F8-A7E3-D30DEA821D29}" dt="2024-04-18T16:19:11.058" v="4571" actId="1076"/>
        <pc:sldMkLst>
          <pc:docMk/>
          <pc:sldMk cId="2578431196" sldId="303"/>
        </pc:sldMkLst>
        <pc:spChg chg="mod">
          <ac:chgData name="Jefferson Passerini" userId="ec684a97d9b6a829" providerId="LiveId" clId="{DA8C7B24-D34C-45F8-A7E3-D30DEA821D29}" dt="2024-04-18T15:13:43.237" v="3696" actId="20577"/>
          <ac:spMkLst>
            <pc:docMk/>
            <pc:sldMk cId="2578431196" sldId="303"/>
            <ac:spMk id="3" creationId="{212081E4-07F6-C689-2ACC-B6CADD634983}"/>
          </ac:spMkLst>
        </pc:spChg>
        <pc:spChg chg="add mod">
          <ac:chgData name="Jefferson Passerini" userId="ec684a97d9b6a829" providerId="LiveId" clId="{DA8C7B24-D34C-45F8-A7E3-D30DEA821D29}" dt="2024-04-18T16:19:02.133" v="4569" actId="113"/>
          <ac:spMkLst>
            <pc:docMk/>
            <pc:sldMk cId="2578431196" sldId="303"/>
            <ac:spMk id="6" creationId="{1BF2CCAB-7606-1117-58CD-61645FF914B1}"/>
          </ac:spMkLst>
        </pc:spChg>
        <pc:spChg chg="add mod">
          <ac:chgData name="Jefferson Passerini" userId="ec684a97d9b6a829" providerId="LiveId" clId="{DA8C7B24-D34C-45F8-A7E3-D30DEA821D29}" dt="2024-04-18T16:19:11.058" v="4571" actId="1076"/>
          <ac:spMkLst>
            <pc:docMk/>
            <pc:sldMk cId="2578431196" sldId="303"/>
            <ac:spMk id="9" creationId="{9BD22AD3-394C-802E-3AB0-785C6E45D314}"/>
          </ac:spMkLst>
        </pc:spChg>
        <pc:picChg chg="add mod">
          <ac:chgData name="Jefferson Passerini" userId="ec684a97d9b6a829" providerId="LiveId" clId="{DA8C7B24-D34C-45F8-A7E3-D30DEA821D29}" dt="2024-04-18T16:14:41.840" v="4268" actId="1076"/>
          <ac:picMkLst>
            <pc:docMk/>
            <pc:sldMk cId="2578431196" sldId="303"/>
            <ac:picMk id="5" creationId="{78DC8BAA-2281-76A2-E368-39F5E984AD2D}"/>
          </ac:picMkLst>
        </pc:picChg>
        <pc:picChg chg="add mod">
          <ac:chgData name="Jefferson Passerini" userId="ec684a97d9b6a829" providerId="LiveId" clId="{DA8C7B24-D34C-45F8-A7E3-D30DEA821D29}" dt="2024-04-18T16:16:17.892" v="4471" actId="1076"/>
          <ac:picMkLst>
            <pc:docMk/>
            <pc:sldMk cId="2578431196" sldId="303"/>
            <ac:picMk id="8" creationId="{8EFF415D-6A3B-B51C-7705-BE2D31AE2E49}"/>
          </ac:picMkLst>
        </pc:picChg>
      </pc:sldChg>
      <pc:sldChg chg="addSp delSp modSp add mod">
        <pc:chgData name="Jefferson Passerini" userId="ec684a97d9b6a829" providerId="LiveId" clId="{DA8C7B24-D34C-45F8-A7E3-D30DEA821D29}" dt="2024-04-18T15:20:02.073" v="4263" actId="1076"/>
        <pc:sldMkLst>
          <pc:docMk/>
          <pc:sldMk cId="3348194972" sldId="304"/>
        </pc:sldMkLst>
        <pc:spChg chg="mod">
          <ac:chgData name="Jefferson Passerini" userId="ec684a97d9b6a829" providerId="LiveId" clId="{DA8C7B24-D34C-45F8-A7E3-D30DEA821D29}" dt="2024-04-18T15:17:57.199" v="4031" actId="14100"/>
          <ac:spMkLst>
            <pc:docMk/>
            <pc:sldMk cId="3348194972" sldId="304"/>
            <ac:spMk id="2" creationId="{0D533B15-C5E1-B644-0939-81B376C7E634}"/>
          </ac:spMkLst>
        </pc:spChg>
        <pc:spChg chg="add mod">
          <ac:chgData name="Jefferson Passerini" userId="ec684a97d9b6a829" providerId="LiveId" clId="{DA8C7B24-D34C-45F8-A7E3-D30DEA821D29}" dt="2024-04-18T15:19:57.609" v="4261" actId="1076"/>
          <ac:spMkLst>
            <pc:docMk/>
            <pc:sldMk cId="3348194972" sldId="304"/>
            <ac:spMk id="10" creationId="{E1D98700-4538-5D1B-2CCE-8C8CBBC41357}"/>
          </ac:spMkLst>
        </pc:spChg>
        <pc:picChg chg="add mod">
          <ac:chgData name="Jefferson Passerini" userId="ec684a97d9b6a829" providerId="LiveId" clId="{DA8C7B24-D34C-45F8-A7E3-D30DEA821D29}" dt="2024-04-18T15:20:00.499" v="4262" actId="1076"/>
          <ac:picMkLst>
            <pc:docMk/>
            <pc:sldMk cId="3348194972" sldId="304"/>
            <ac:picMk id="6" creationId="{8C869062-9117-1257-E879-B1CE676AEA2E}"/>
          </ac:picMkLst>
        </pc:picChg>
        <pc:picChg chg="del">
          <ac:chgData name="Jefferson Passerini" userId="ec684a97d9b6a829" providerId="LiveId" clId="{DA8C7B24-D34C-45F8-A7E3-D30DEA821D29}" dt="2024-04-18T15:16:52.559" v="4019" actId="478"/>
          <ac:picMkLst>
            <pc:docMk/>
            <pc:sldMk cId="3348194972" sldId="304"/>
            <ac:picMk id="8" creationId="{87D3195E-E9BC-BF68-B210-B2917231A780}"/>
          </ac:picMkLst>
        </pc:picChg>
        <pc:picChg chg="add mod">
          <ac:chgData name="Jefferson Passerini" userId="ec684a97d9b6a829" providerId="LiveId" clId="{DA8C7B24-D34C-45F8-A7E3-D30DEA821D29}" dt="2024-04-18T15:20:02.073" v="4263" actId="1076"/>
          <ac:picMkLst>
            <pc:docMk/>
            <pc:sldMk cId="3348194972" sldId="304"/>
            <ac:picMk id="9" creationId="{7F12723E-A6A0-BF46-A7D3-FABEAB00FB9F}"/>
          </ac:picMkLst>
        </pc:picChg>
      </pc:sldChg>
      <pc:sldChg chg="modSp add ord">
        <pc:chgData name="Jefferson Passerini" userId="ec684a97d9b6a829" providerId="LiveId" clId="{DA8C7B24-D34C-45F8-A7E3-D30DEA821D29}" dt="2024-04-18T16:16:41.106" v="4493" actId="20577"/>
        <pc:sldMkLst>
          <pc:docMk/>
          <pc:sldMk cId="3215831553" sldId="305"/>
        </pc:sldMkLst>
        <pc:spChg chg="mod">
          <ac:chgData name="Jefferson Passerini" userId="ec684a97d9b6a829" providerId="LiveId" clId="{DA8C7B24-D34C-45F8-A7E3-D30DEA821D29}" dt="2024-04-18T16:16:41.106" v="4493" actId="20577"/>
          <ac:spMkLst>
            <pc:docMk/>
            <pc:sldMk cId="3215831553" sldId="305"/>
            <ac:spMk id="2" creationId="{2E243026-E16F-9CDD-AE56-CF691B008A41}"/>
          </ac:spMkLst>
        </pc:spChg>
      </pc:sldChg>
      <pc:sldChg chg="modSp add ord">
        <pc:chgData name="Jefferson Passerini" userId="ec684a97d9b6a829" providerId="LiveId" clId="{DA8C7B24-D34C-45F8-A7E3-D30DEA821D29}" dt="2024-04-18T16:16:51.026" v="4502" actId="20577"/>
        <pc:sldMkLst>
          <pc:docMk/>
          <pc:sldMk cId="622242583" sldId="306"/>
        </pc:sldMkLst>
        <pc:spChg chg="mod">
          <ac:chgData name="Jefferson Passerini" userId="ec684a97d9b6a829" providerId="LiveId" clId="{DA8C7B24-D34C-45F8-A7E3-D30DEA821D29}" dt="2024-04-18T16:16:51.026" v="4502" actId="20577"/>
          <ac:spMkLst>
            <pc:docMk/>
            <pc:sldMk cId="622242583" sldId="306"/>
            <ac:spMk id="2" creationId="{2E243026-E16F-9CDD-AE56-CF691B008A41}"/>
          </ac:spMkLst>
        </pc:spChg>
      </pc:sldChg>
      <pc:sldChg chg="addSp modSp add mod">
        <pc:chgData name="Jefferson Passerini" userId="ec684a97d9b6a829" providerId="LiveId" clId="{DA8C7B24-D34C-45F8-A7E3-D30DEA821D29}" dt="2024-04-18T16:24:24.649" v="4871" actId="14100"/>
        <pc:sldMkLst>
          <pc:docMk/>
          <pc:sldMk cId="3771002676" sldId="307"/>
        </pc:sldMkLst>
        <pc:spChg chg="add mod">
          <ac:chgData name="Jefferson Passerini" userId="ec684a97d9b6a829" providerId="LiveId" clId="{DA8C7B24-D34C-45F8-A7E3-D30DEA821D29}" dt="2024-04-18T16:18:07.306" v="4564" actId="207"/>
          <ac:spMkLst>
            <pc:docMk/>
            <pc:sldMk cId="3771002676" sldId="307"/>
            <ac:spMk id="2" creationId="{43D50298-122A-B2CE-0F1F-EA8C66BD9C4B}"/>
          </ac:spMkLst>
        </pc:spChg>
        <pc:spChg chg="mod">
          <ac:chgData name="Jefferson Passerini" userId="ec684a97d9b6a829" providerId="LiveId" clId="{DA8C7B24-D34C-45F8-A7E3-D30DEA821D29}" dt="2024-04-18T16:17:45.847" v="4560" actId="1076"/>
          <ac:spMkLst>
            <pc:docMk/>
            <pc:sldMk cId="3771002676" sldId="307"/>
            <ac:spMk id="6" creationId="{1BF2CCAB-7606-1117-58CD-61645FF914B1}"/>
          </ac:spMkLst>
        </pc:spChg>
        <pc:spChg chg="add mod">
          <ac:chgData name="Jefferson Passerini" userId="ec684a97d9b6a829" providerId="LiveId" clId="{DA8C7B24-D34C-45F8-A7E3-D30DEA821D29}" dt="2024-04-18T16:24:24.649" v="4871" actId="14100"/>
          <ac:spMkLst>
            <pc:docMk/>
            <pc:sldMk cId="3771002676" sldId="307"/>
            <ac:spMk id="10" creationId="{16182083-9753-ECA4-E7F2-031468497E66}"/>
          </ac:spMkLst>
        </pc:spChg>
        <pc:picChg chg="mod">
          <ac:chgData name="Jefferson Passerini" userId="ec684a97d9b6a829" providerId="LiveId" clId="{DA8C7B24-D34C-45F8-A7E3-D30DEA821D29}" dt="2024-04-18T16:17:36.623" v="4557" actId="1076"/>
          <ac:picMkLst>
            <pc:docMk/>
            <pc:sldMk cId="3771002676" sldId="307"/>
            <ac:picMk id="5" creationId="{78DC8BAA-2281-76A2-E368-39F5E984AD2D}"/>
          </ac:picMkLst>
        </pc:picChg>
        <pc:picChg chg="mod">
          <ac:chgData name="Jefferson Passerini" userId="ec684a97d9b6a829" providerId="LiveId" clId="{DA8C7B24-D34C-45F8-A7E3-D30DEA821D29}" dt="2024-04-18T16:17:41.223" v="4559" actId="1076"/>
          <ac:picMkLst>
            <pc:docMk/>
            <pc:sldMk cId="3771002676" sldId="307"/>
            <ac:picMk id="8" creationId="{8EFF415D-6A3B-B51C-7705-BE2D31AE2E49}"/>
          </ac:picMkLst>
        </pc:picChg>
        <pc:picChg chg="add mod">
          <ac:chgData name="Jefferson Passerini" userId="ec684a97d9b6a829" providerId="LiveId" clId="{DA8C7B24-D34C-45F8-A7E3-D30DEA821D29}" dt="2024-04-18T16:18:42.540" v="4568" actId="1076"/>
          <ac:picMkLst>
            <pc:docMk/>
            <pc:sldMk cId="3771002676" sldId="307"/>
            <ac:picMk id="9" creationId="{C81F2640-C2F2-7CBF-EBB1-3871E29BC0FB}"/>
          </ac:picMkLst>
        </pc:picChg>
      </pc:sldChg>
      <pc:sldChg chg="addSp delSp modSp add mod">
        <pc:chgData name="Jefferson Passerini" userId="ec684a97d9b6a829" providerId="LiveId" clId="{DA8C7B24-D34C-45F8-A7E3-D30DEA821D29}" dt="2024-04-18T16:24:11.030" v="4866"/>
        <pc:sldMkLst>
          <pc:docMk/>
          <pc:sldMk cId="2124014285" sldId="308"/>
        </pc:sldMkLst>
        <pc:spChg chg="mod">
          <ac:chgData name="Jefferson Passerini" userId="ec684a97d9b6a829" providerId="LiveId" clId="{DA8C7B24-D34C-45F8-A7E3-D30DEA821D29}" dt="2024-04-18T16:20:01.088" v="4661" actId="14100"/>
          <ac:spMkLst>
            <pc:docMk/>
            <pc:sldMk cId="2124014285" sldId="308"/>
            <ac:spMk id="2" creationId="{43D50298-122A-B2CE-0F1F-EA8C66BD9C4B}"/>
          </ac:spMkLst>
        </pc:spChg>
        <pc:spChg chg="mod">
          <ac:chgData name="Jefferson Passerini" userId="ec684a97d9b6a829" providerId="LiveId" clId="{DA8C7B24-D34C-45F8-A7E3-D30DEA821D29}" dt="2024-04-18T16:19:52.072" v="4657" actId="20577"/>
          <ac:spMkLst>
            <pc:docMk/>
            <pc:sldMk cId="2124014285" sldId="308"/>
            <ac:spMk id="6" creationId="{1BF2CCAB-7606-1117-58CD-61645FF914B1}"/>
          </ac:spMkLst>
        </pc:spChg>
        <pc:spChg chg="add mod">
          <ac:chgData name="Jefferson Passerini" userId="ec684a97d9b6a829" providerId="LiveId" clId="{DA8C7B24-D34C-45F8-A7E3-D30DEA821D29}" dt="2024-04-18T16:24:11.030" v="4866"/>
          <ac:spMkLst>
            <pc:docMk/>
            <pc:sldMk cId="2124014285" sldId="308"/>
            <ac:spMk id="11" creationId="{CE2D24D1-5E99-580E-990F-082996832161}"/>
          </ac:spMkLst>
        </pc:spChg>
        <pc:picChg chg="del mod">
          <ac:chgData name="Jefferson Passerini" userId="ec684a97d9b6a829" providerId="LiveId" clId="{DA8C7B24-D34C-45F8-A7E3-D30DEA821D29}" dt="2024-04-18T16:19:55.816" v="4659" actId="478"/>
          <ac:picMkLst>
            <pc:docMk/>
            <pc:sldMk cId="2124014285" sldId="308"/>
            <ac:picMk id="9" creationId="{C81F2640-C2F2-7CBF-EBB1-3871E29BC0FB}"/>
          </ac:picMkLst>
        </pc:picChg>
        <pc:picChg chg="add mod">
          <ac:chgData name="Jefferson Passerini" userId="ec684a97d9b6a829" providerId="LiveId" clId="{DA8C7B24-D34C-45F8-A7E3-D30DEA821D29}" dt="2024-04-18T16:20:24.726" v="4664" actId="14100"/>
          <ac:picMkLst>
            <pc:docMk/>
            <pc:sldMk cId="2124014285" sldId="308"/>
            <ac:picMk id="10" creationId="{38125096-16EC-85B1-1807-3DF93CD92026}"/>
          </ac:picMkLst>
        </pc:picChg>
      </pc:sldChg>
      <pc:sldChg chg="addSp delSp modSp add mod">
        <pc:chgData name="Jefferson Passerini" userId="ec684a97d9b6a829" providerId="LiveId" clId="{DA8C7B24-D34C-45F8-A7E3-D30DEA821D29}" dt="2024-04-18T16:24:08.630" v="4865"/>
        <pc:sldMkLst>
          <pc:docMk/>
          <pc:sldMk cId="2384361358" sldId="309"/>
        </pc:sldMkLst>
        <pc:spChg chg="add mod">
          <ac:chgData name="Jefferson Passerini" userId="ec684a97d9b6a829" providerId="LiveId" clId="{DA8C7B24-D34C-45F8-A7E3-D30DEA821D29}" dt="2024-04-18T16:24:08.630" v="4865"/>
          <ac:spMkLst>
            <pc:docMk/>
            <pc:sldMk cId="2384361358" sldId="309"/>
            <ac:spMk id="11" creationId="{FB516226-1C5D-BF05-6701-075290A6C05A}"/>
          </ac:spMkLst>
        </pc:spChg>
        <pc:picChg chg="add mod">
          <ac:chgData name="Jefferson Passerini" userId="ec684a97d9b6a829" providerId="LiveId" clId="{DA8C7B24-D34C-45F8-A7E3-D30DEA821D29}" dt="2024-04-18T16:20:52.308" v="4669" actId="14100"/>
          <ac:picMkLst>
            <pc:docMk/>
            <pc:sldMk cId="2384361358" sldId="309"/>
            <ac:picMk id="9" creationId="{2BB94AF6-BA7A-DB07-A3BD-E0AEF5E49F4D}"/>
          </ac:picMkLst>
        </pc:picChg>
        <pc:picChg chg="del">
          <ac:chgData name="Jefferson Passerini" userId="ec684a97d9b6a829" providerId="LiveId" clId="{DA8C7B24-D34C-45F8-A7E3-D30DEA821D29}" dt="2024-04-18T16:20:31.390" v="4666" actId="478"/>
          <ac:picMkLst>
            <pc:docMk/>
            <pc:sldMk cId="2384361358" sldId="309"/>
            <ac:picMk id="10" creationId="{38125096-16EC-85B1-1807-3DF93CD92026}"/>
          </ac:picMkLst>
        </pc:picChg>
      </pc:sldChg>
      <pc:sldChg chg="addSp delSp modSp add mod">
        <pc:chgData name="Jefferson Passerini" userId="ec684a97d9b6a829" providerId="LiveId" clId="{DA8C7B24-D34C-45F8-A7E3-D30DEA821D29}" dt="2024-04-18T16:24:06.026" v="4864" actId="14100"/>
        <pc:sldMkLst>
          <pc:docMk/>
          <pc:sldMk cId="697114383" sldId="310"/>
        </pc:sldMkLst>
        <pc:spChg chg="add mod">
          <ac:chgData name="Jefferson Passerini" userId="ec684a97d9b6a829" providerId="LiveId" clId="{DA8C7B24-D34C-45F8-A7E3-D30DEA821D29}" dt="2024-04-18T16:24:06.026" v="4864" actId="14100"/>
          <ac:spMkLst>
            <pc:docMk/>
            <pc:sldMk cId="697114383" sldId="310"/>
            <ac:spMk id="11" creationId="{F83DC28C-7F10-9959-6E72-B02280E6CB5C}"/>
          </ac:spMkLst>
        </pc:spChg>
        <pc:picChg chg="del">
          <ac:chgData name="Jefferson Passerini" userId="ec684a97d9b6a829" providerId="LiveId" clId="{DA8C7B24-D34C-45F8-A7E3-D30DEA821D29}" dt="2024-04-18T16:21:04.788" v="4671" actId="478"/>
          <ac:picMkLst>
            <pc:docMk/>
            <pc:sldMk cId="697114383" sldId="310"/>
            <ac:picMk id="9" creationId="{2BB94AF6-BA7A-DB07-A3BD-E0AEF5E49F4D}"/>
          </ac:picMkLst>
        </pc:picChg>
        <pc:picChg chg="add mod">
          <ac:chgData name="Jefferson Passerini" userId="ec684a97d9b6a829" providerId="LiveId" clId="{DA8C7B24-D34C-45F8-A7E3-D30DEA821D29}" dt="2024-04-18T16:21:32.562" v="4674" actId="14100"/>
          <ac:picMkLst>
            <pc:docMk/>
            <pc:sldMk cId="697114383" sldId="310"/>
            <ac:picMk id="10" creationId="{8FBA6E31-EC46-5067-75A4-9364DDAA81F5}"/>
          </ac:picMkLst>
        </pc:picChg>
      </pc:sldChg>
      <pc:sldChg chg="addSp delSp modSp add mod">
        <pc:chgData name="Jefferson Passerini" userId="ec684a97d9b6a829" providerId="LiveId" clId="{DA8C7B24-D34C-45F8-A7E3-D30DEA821D29}" dt="2024-04-18T16:25:44.077" v="4889" actId="14100"/>
        <pc:sldMkLst>
          <pc:docMk/>
          <pc:sldMk cId="2877719028" sldId="311"/>
        </pc:sldMkLst>
        <pc:spChg chg="mod">
          <ac:chgData name="Jefferson Passerini" userId="ec684a97d9b6a829" providerId="LiveId" clId="{DA8C7B24-D34C-45F8-A7E3-D30DEA821D29}" dt="2024-04-18T16:25:44.077" v="4889" actId="14100"/>
          <ac:spMkLst>
            <pc:docMk/>
            <pc:sldMk cId="2877719028" sldId="311"/>
            <ac:spMk id="2" creationId="{43D50298-122A-B2CE-0F1F-EA8C66BD9C4B}"/>
          </ac:spMkLst>
        </pc:spChg>
        <pc:spChg chg="mod">
          <ac:chgData name="Jefferson Passerini" userId="ec684a97d9b6a829" providerId="LiveId" clId="{DA8C7B24-D34C-45F8-A7E3-D30DEA821D29}" dt="2024-04-18T16:24:54.091" v="4877" actId="27636"/>
          <ac:spMkLst>
            <pc:docMk/>
            <pc:sldMk cId="2877719028" sldId="311"/>
            <ac:spMk id="6" creationId="{1BF2CCAB-7606-1117-58CD-61645FF914B1}"/>
          </ac:spMkLst>
        </pc:spChg>
        <pc:spChg chg="add mod">
          <ac:chgData name="Jefferson Passerini" userId="ec684a97d9b6a829" providerId="LiveId" clId="{DA8C7B24-D34C-45F8-A7E3-D30DEA821D29}" dt="2024-04-18T16:23:52.011" v="4860" actId="14100"/>
          <ac:spMkLst>
            <pc:docMk/>
            <pc:sldMk cId="2877719028" sldId="311"/>
            <ac:spMk id="7" creationId="{C2D0CAF2-3305-B6AC-0282-924353E200DE}"/>
          </ac:spMkLst>
        </pc:spChg>
        <pc:picChg chg="mod">
          <ac:chgData name="Jefferson Passerini" userId="ec684a97d9b6a829" providerId="LiveId" clId="{DA8C7B24-D34C-45F8-A7E3-D30DEA821D29}" dt="2024-04-18T16:23:27.957" v="4855" actId="1076"/>
          <ac:picMkLst>
            <pc:docMk/>
            <pc:sldMk cId="2877719028" sldId="311"/>
            <ac:picMk id="5" creationId="{78DC8BAA-2281-76A2-E368-39F5E984AD2D}"/>
          </ac:picMkLst>
        </pc:picChg>
        <pc:picChg chg="del">
          <ac:chgData name="Jefferson Passerini" userId="ec684a97d9b6a829" providerId="LiveId" clId="{DA8C7B24-D34C-45F8-A7E3-D30DEA821D29}" dt="2024-04-18T16:23:12.301" v="4822" actId="478"/>
          <ac:picMkLst>
            <pc:docMk/>
            <pc:sldMk cId="2877719028" sldId="311"/>
            <ac:picMk id="10" creationId="{8FBA6E31-EC46-5067-75A4-9364DDAA81F5}"/>
          </ac:picMkLst>
        </pc:picChg>
        <pc:picChg chg="add mod">
          <ac:chgData name="Jefferson Passerini" userId="ec684a97d9b6a829" providerId="LiveId" clId="{DA8C7B24-D34C-45F8-A7E3-D30DEA821D29}" dt="2024-04-18T16:24:56.167" v="4878" actId="1076"/>
          <ac:picMkLst>
            <pc:docMk/>
            <pc:sldMk cId="2877719028" sldId="311"/>
            <ac:picMk id="11" creationId="{87AF4C53-FCAE-5EF0-8797-F29E50B15FA3}"/>
          </ac:picMkLst>
        </pc:picChg>
      </pc:sldChg>
      <pc:sldChg chg="addSp delSp modSp add mod">
        <pc:chgData name="Jefferson Passerini" userId="ec684a97d9b6a829" providerId="LiveId" clId="{DA8C7B24-D34C-45F8-A7E3-D30DEA821D29}" dt="2024-04-18T16:26:48.354" v="4940" actId="1076"/>
        <pc:sldMkLst>
          <pc:docMk/>
          <pc:sldMk cId="3559713515" sldId="312"/>
        </pc:sldMkLst>
        <pc:spChg chg="mod">
          <ac:chgData name="Jefferson Passerini" userId="ec684a97d9b6a829" providerId="LiveId" clId="{DA8C7B24-D34C-45F8-A7E3-D30DEA821D29}" dt="2024-04-18T16:25:33.374" v="4887" actId="14100"/>
          <ac:spMkLst>
            <pc:docMk/>
            <pc:sldMk cId="3559713515" sldId="312"/>
            <ac:spMk id="2" creationId="{43D50298-122A-B2CE-0F1F-EA8C66BD9C4B}"/>
          </ac:spMkLst>
        </pc:spChg>
        <pc:spChg chg="mod">
          <ac:chgData name="Jefferson Passerini" userId="ec684a97d9b6a829" providerId="LiveId" clId="{DA8C7B24-D34C-45F8-A7E3-D30DEA821D29}" dt="2024-04-18T16:26:23.867" v="4937" actId="20577"/>
          <ac:spMkLst>
            <pc:docMk/>
            <pc:sldMk cId="3559713515" sldId="312"/>
            <ac:spMk id="6" creationId="{1BF2CCAB-7606-1117-58CD-61645FF914B1}"/>
          </ac:spMkLst>
        </pc:spChg>
        <pc:spChg chg="mod">
          <ac:chgData name="Jefferson Passerini" userId="ec684a97d9b6a829" providerId="LiveId" clId="{DA8C7B24-D34C-45F8-A7E3-D30DEA821D29}" dt="2024-04-18T16:25:26.518" v="4885" actId="1038"/>
          <ac:spMkLst>
            <pc:docMk/>
            <pc:sldMk cId="3559713515" sldId="312"/>
            <ac:spMk id="7" creationId="{C2D0CAF2-3305-B6AC-0282-924353E200DE}"/>
          </ac:spMkLst>
        </pc:spChg>
        <pc:picChg chg="add mod">
          <ac:chgData name="Jefferson Passerini" userId="ec684a97d9b6a829" providerId="LiveId" clId="{DA8C7B24-D34C-45F8-A7E3-D30DEA821D29}" dt="2024-04-18T16:26:48.354" v="4940" actId="1076"/>
          <ac:picMkLst>
            <pc:docMk/>
            <pc:sldMk cId="3559713515" sldId="312"/>
            <ac:picMk id="10" creationId="{71DCFD56-1C65-3AAE-581F-DA2CA62F826C}"/>
          </ac:picMkLst>
        </pc:picChg>
        <pc:picChg chg="del">
          <ac:chgData name="Jefferson Passerini" userId="ec684a97d9b6a829" providerId="LiveId" clId="{DA8C7B24-D34C-45F8-A7E3-D30DEA821D29}" dt="2024-04-18T16:26:27.611" v="4938" actId="478"/>
          <ac:picMkLst>
            <pc:docMk/>
            <pc:sldMk cId="3559713515" sldId="312"/>
            <ac:picMk id="11" creationId="{87AF4C53-FCAE-5EF0-8797-F29E50B15FA3}"/>
          </ac:picMkLst>
        </pc:picChg>
      </pc:sldChg>
      <pc:sldChg chg="addSp delSp modSp add mod">
        <pc:chgData name="Jefferson Passerini" userId="ec684a97d9b6a829" providerId="LiveId" clId="{DA8C7B24-D34C-45F8-A7E3-D30DEA821D29}" dt="2024-04-18T16:27:09.305" v="4944" actId="1076"/>
        <pc:sldMkLst>
          <pc:docMk/>
          <pc:sldMk cId="3335204688" sldId="313"/>
        </pc:sldMkLst>
        <pc:picChg chg="del">
          <ac:chgData name="Jefferson Passerini" userId="ec684a97d9b6a829" providerId="LiveId" clId="{DA8C7B24-D34C-45F8-A7E3-D30DEA821D29}" dt="2024-04-18T16:26:53.225" v="4942" actId="478"/>
          <ac:picMkLst>
            <pc:docMk/>
            <pc:sldMk cId="3335204688" sldId="313"/>
            <ac:picMk id="10" creationId="{71DCFD56-1C65-3AAE-581F-DA2CA62F826C}"/>
          </ac:picMkLst>
        </pc:picChg>
        <pc:picChg chg="add mod">
          <ac:chgData name="Jefferson Passerini" userId="ec684a97d9b6a829" providerId="LiveId" clId="{DA8C7B24-D34C-45F8-A7E3-D30DEA821D29}" dt="2024-04-18T16:27:09.305" v="4944" actId="1076"/>
          <ac:picMkLst>
            <pc:docMk/>
            <pc:sldMk cId="3335204688" sldId="313"/>
            <ac:picMk id="11" creationId="{062E3DE9-987F-1E0A-2B02-8ADCF9333326}"/>
          </ac:picMkLst>
        </pc:picChg>
      </pc:sldChg>
      <pc:sldChg chg="addSp delSp modSp add mod">
        <pc:chgData name="Jefferson Passerini" userId="ec684a97d9b6a829" providerId="LiveId" clId="{DA8C7B24-D34C-45F8-A7E3-D30DEA821D29}" dt="2024-04-18T16:29:17.506" v="5007" actId="1076"/>
        <pc:sldMkLst>
          <pc:docMk/>
          <pc:sldMk cId="1122787613" sldId="314"/>
        </pc:sldMkLst>
        <pc:spChg chg="mod">
          <ac:chgData name="Jefferson Passerini" userId="ec684a97d9b6a829" providerId="LiveId" clId="{DA8C7B24-D34C-45F8-A7E3-D30DEA821D29}" dt="2024-04-18T16:27:19.288" v="4950" actId="1036"/>
          <ac:spMkLst>
            <pc:docMk/>
            <pc:sldMk cId="1122787613" sldId="314"/>
            <ac:spMk id="2" creationId="{43D50298-122A-B2CE-0F1F-EA8C66BD9C4B}"/>
          </ac:spMkLst>
        </pc:spChg>
        <pc:spChg chg="mod">
          <ac:chgData name="Jefferson Passerini" userId="ec684a97d9b6a829" providerId="LiveId" clId="{DA8C7B24-D34C-45F8-A7E3-D30DEA821D29}" dt="2024-04-18T16:27:27.736" v="4972" actId="20577"/>
          <ac:spMkLst>
            <pc:docMk/>
            <pc:sldMk cId="1122787613" sldId="314"/>
            <ac:spMk id="6" creationId="{1BF2CCAB-7606-1117-58CD-61645FF914B1}"/>
          </ac:spMkLst>
        </pc:spChg>
        <pc:spChg chg="del">
          <ac:chgData name="Jefferson Passerini" userId="ec684a97d9b6a829" providerId="LiveId" clId="{DA8C7B24-D34C-45F8-A7E3-D30DEA821D29}" dt="2024-04-18T16:27:22.192" v="4951" actId="478"/>
          <ac:spMkLst>
            <pc:docMk/>
            <pc:sldMk cId="1122787613" sldId="314"/>
            <ac:spMk id="7" creationId="{C2D0CAF2-3305-B6AC-0282-924353E200DE}"/>
          </ac:spMkLst>
        </pc:spChg>
        <pc:picChg chg="mod">
          <ac:chgData name="Jefferson Passerini" userId="ec684a97d9b6a829" providerId="LiveId" clId="{DA8C7B24-D34C-45F8-A7E3-D30DEA821D29}" dt="2024-04-18T16:29:17.506" v="5007" actId="1076"/>
          <ac:picMkLst>
            <pc:docMk/>
            <pc:sldMk cId="1122787613" sldId="314"/>
            <ac:picMk id="5" creationId="{78DC8BAA-2281-76A2-E368-39F5E984AD2D}"/>
          </ac:picMkLst>
        </pc:picChg>
        <pc:picChg chg="add mod">
          <ac:chgData name="Jefferson Passerini" userId="ec684a97d9b6a829" providerId="LiveId" clId="{DA8C7B24-D34C-45F8-A7E3-D30DEA821D29}" dt="2024-04-18T16:29:14.737" v="5006" actId="1076"/>
          <ac:picMkLst>
            <pc:docMk/>
            <pc:sldMk cId="1122787613" sldId="314"/>
            <ac:picMk id="10" creationId="{EA406F97-1ECE-D3F0-0ED9-9FFD355EA679}"/>
          </ac:picMkLst>
        </pc:picChg>
        <pc:picChg chg="del">
          <ac:chgData name="Jefferson Passerini" userId="ec684a97d9b6a829" providerId="LiveId" clId="{DA8C7B24-D34C-45F8-A7E3-D30DEA821D29}" dt="2024-04-18T16:27:29.871" v="4973" actId="478"/>
          <ac:picMkLst>
            <pc:docMk/>
            <pc:sldMk cId="1122787613" sldId="314"/>
            <ac:picMk id="11" creationId="{062E3DE9-987F-1E0A-2B02-8ADCF9333326}"/>
          </ac:picMkLst>
        </pc:picChg>
      </pc:sldChg>
      <pc:sldChg chg="addSp delSp modSp add mod">
        <pc:chgData name="Jefferson Passerini" userId="ec684a97d9b6a829" providerId="LiveId" clId="{DA8C7B24-D34C-45F8-A7E3-D30DEA821D29}" dt="2024-04-18T16:30:04.207" v="5019" actId="1076"/>
        <pc:sldMkLst>
          <pc:docMk/>
          <pc:sldMk cId="3785920978" sldId="315"/>
        </pc:sldMkLst>
        <pc:spChg chg="del">
          <ac:chgData name="Jefferson Passerini" userId="ec684a97d9b6a829" providerId="LiveId" clId="{DA8C7B24-D34C-45F8-A7E3-D30DEA821D29}" dt="2024-04-18T16:29:48.112" v="5010" actId="478"/>
          <ac:spMkLst>
            <pc:docMk/>
            <pc:sldMk cId="3785920978" sldId="315"/>
            <ac:spMk id="2" creationId="{43D50298-122A-B2CE-0F1F-EA8C66BD9C4B}"/>
          </ac:spMkLst>
        </pc:spChg>
        <pc:spChg chg="mod">
          <ac:chgData name="Jefferson Passerini" userId="ec684a97d9b6a829" providerId="LiveId" clId="{DA8C7B24-D34C-45F8-A7E3-D30DEA821D29}" dt="2024-04-18T16:29:56.184" v="5014" actId="14100"/>
          <ac:spMkLst>
            <pc:docMk/>
            <pc:sldMk cId="3785920978" sldId="315"/>
            <ac:spMk id="6" creationId="{1BF2CCAB-7606-1117-58CD-61645FF914B1}"/>
          </ac:spMkLst>
        </pc:spChg>
        <pc:picChg chg="del">
          <ac:chgData name="Jefferson Passerini" userId="ec684a97d9b6a829" providerId="LiveId" clId="{DA8C7B24-D34C-45F8-A7E3-D30DEA821D29}" dt="2024-04-18T16:28:09.037" v="4977" actId="478"/>
          <ac:picMkLst>
            <pc:docMk/>
            <pc:sldMk cId="3785920978" sldId="315"/>
            <ac:picMk id="5" creationId="{78DC8BAA-2281-76A2-E368-39F5E984AD2D}"/>
          </ac:picMkLst>
        </pc:picChg>
        <pc:picChg chg="add mod">
          <ac:chgData name="Jefferson Passerini" userId="ec684a97d9b6a829" providerId="LiveId" clId="{DA8C7B24-D34C-45F8-A7E3-D30DEA821D29}" dt="2024-04-18T16:29:58.455" v="5016" actId="1076"/>
          <ac:picMkLst>
            <pc:docMk/>
            <pc:sldMk cId="3785920978" sldId="315"/>
            <ac:picMk id="7" creationId="{3846E793-A461-84A0-87E9-9FEBE59DB710}"/>
          </ac:picMkLst>
        </pc:picChg>
        <pc:picChg chg="del">
          <ac:chgData name="Jefferson Passerini" userId="ec684a97d9b6a829" providerId="LiveId" clId="{DA8C7B24-D34C-45F8-A7E3-D30DEA821D29}" dt="2024-04-18T16:28:09.717" v="4978" actId="478"/>
          <ac:picMkLst>
            <pc:docMk/>
            <pc:sldMk cId="3785920978" sldId="315"/>
            <ac:picMk id="8" creationId="{8EFF415D-6A3B-B51C-7705-BE2D31AE2E49}"/>
          </ac:picMkLst>
        </pc:picChg>
        <pc:picChg chg="add mod">
          <ac:chgData name="Jefferson Passerini" userId="ec684a97d9b6a829" providerId="LiveId" clId="{DA8C7B24-D34C-45F8-A7E3-D30DEA821D29}" dt="2024-04-18T16:29:57.447" v="5015" actId="1076"/>
          <ac:picMkLst>
            <pc:docMk/>
            <pc:sldMk cId="3785920978" sldId="315"/>
            <ac:picMk id="9" creationId="{953B6812-BDA3-BBC4-1729-BAA8452D16E2}"/>
          </ac:picMkLst>
        </pc:picChg>
        <pc:picChg chg="add mod">
          <ac:chgData name="Jefferson Passerini" userId="ec684a97d9b6a829" providerId="LiveId" clId="{DA8C7B24-D34C-45F8-A7E3-D30DEA821D29}" dt="2024-04-18T16:30:04.207" v="5019" actId="1076"/>
          <ac:picMkLst>
            <pc:docMk/>
            <pc:sldMk cId="3785920978" sldId="315"/>
            <ac:picMk id="11" creationId="{82ABF1F8-5D3D-BBB2-8FD8-9EDADDAD4910}"/>
          </ac:picMkLst>
        </pc:picChg>
      </pc:sldChg>
      <pc:sldChg chg="addSp delSp modSp mod">
        <pc:chgData name="Jefferson Passerini" userId="ec684a97d9b6a829" providerId="LiveId" clId="{DA8C7B24-D34C-45F8-A7E3-D30DEA821D29}" dt="2024-04-18T17:02:32.718" v="5101" actId="1076"/>
        <pc:sldMkLst>
          <pc:docMk/>
          <pc:sldMk cId="820543175" sldId="316"/>
        </pc:sldMkLst>
        <pc:spChg chg="mod">
          <ac:chgData name="Jefferson Passerini" userId="ec684a97d9b6a829" providerId="LiveId" clId="{DA8C7B24-D34C-45F8-A7E3-D30DEA821D29}" dt="2024-04-18T16:30:45.213" v="5035" actId="20577"/>
          <ac:spMkLst>
            <pc:docMk/>
            <pc:sldMk cId="820543175" sldId="316"/>
            <ac:spMk id="6" creationId="{1BF2CCAB-7606-1117-58CD-61645FF914B1}"/>
          </ac:spMkLst>
        </pc:spChg>
        <pc:spChg chg="mod">
          <ac:chgData name="Jefferson Passerini" userId="ec684a97d9b6a829" providerId="LiveId" clId="{DA8C7B24-D34C-45F8-A7E3-D30DEA821D29}" dt="2024-04-18T17:02:32.718" v="5101" actId="1076"/>
          <ac:spMkLst>
            <pc:docMk/>
            <pc:sldMk cId="820543175" sldId="316"/>
            <ac:spMk id="9" creationId="{9BD22AD3-394C-802E-3AB0-785C6E45D314}"/>
          </ac:spMkLst>
        </pc:spChg>
        <pc:picChg chg="add mod ord">
          <ac:chgData name="Jefferson Passerini" userId="ec684a97d9b6a829" providerId="LiveId" clId="{DA8C7B24-D34C-45F8-A7E3-D30DEA821D29}" dt="2024-04-18T17:02:29.749" v="5100" actId="1076"/>
          <ac:picMkLst>
            <pc:docMk/>
            <pc:sldMk cId="820543175" sldId="316"/>
            <ac:picMk id="7" creationId="{E5DE4C33-158B-107A-A1BE-2EB1A989F975}"/>
          </ac:picMkLst>
        </pc:picChg>
        <pc:picChg chg="del">
          <ac:chgData name="Jefferson Passerini" userId="ec684a97d9b6a829" providerId="LiveId" clId="{DA8C7B24-D34C-45F8-A7E3-D30DEA821D29}" dt="2024-04-18T17:02:16.720" v="5094" actId="478"/>
          <ac:picMkLst>
            <pc:docMk/>
            <pc:sldMk cId="820543175" sldId="316"/>
            <ac:picMk id="8" creationId="{8EFF415D-6A3B-B51C-7705-BE2D31AE2E49}"/>
          </ac:picMkLst>
        </pc:picChg>
      </pc:sldChg>
      <pc:sldChg chg="addSp delSp modSp mod">
        <pc:chgData name="Jefferson Passerini" userId="ec684a97d9b6a829" providerId="LiveId" clId="{DA8C7B24-D34C-45F8-A7E3-D30DEA821D29}" dt="2024-04-18T17:02:58.253" v="5109" actId="1035"/>
        <pc:sldMkLst>
          <pc:docMk/>
          <pc:sldMk cId="316481923" sldId="317"/>
        </pc:sldMkLst>
        <pc:spChg chg="mod">
          <ac:chgData name="Jefferson Passerini" userId="ec684a97d9b6a829" providerId="LiveId" clId="{DA8C7B24-D34C-45F8-A7E3-D30DEA821D29}" dt="2024-04-18T17:02:58.253" v="5109" actId="1035"/>
          <ac:spMkLst>
            <pc:docMk/>
            <pc:sldMk cId="316481923" sldId="317"/>
            <ac:spMk id="2" creationId="{43D50298-122A-B2CE-0F1F-EA8C66BD9C4B}"/>
          </ac:spMkLst>
        </pc:spChg>
        <pc:picChg chg="add mod ord">
          <ac:chgData name="Jefferson Passerini" userId="ec684a97d9b6a829" providerId="LiveId" clId="{DA8C7B24-D34C-45F8-A7E3-D30DEA821D29}" dt="2024-04-18T17:02:47.966" v="5106" actId="14100"/>
          <ac:picMkLst>
            <pc:docMk/>
            <pc:sldMk cId="316481923" sldId="317"/>
            <ac:picMk id="7" creationId="{3B49F67C-5633-74FA-2C9B-F83E36B1FA3F}"/>
          </ac:picMkLst>
        </pc:picChg>
        <pc:picChg chg="del">
          <ac:chgData name="Jefferson Passerini" userId="ec684a97d9b6a829" providerId="LiveId" clId="{DA8C7B24-D34C-45F8-A7E3-D30DEA821D29}" dt="2024-04-18T17:02:38.190" v="5102" actId="478"/>
          <ac:picMkLst>
            <pc:docMk/>
            <pc:sldMk cId="316481923" sldId="317"/>
            <ac:picMk id="8" creationId="{8EFF415D-6A3B-B51C-7705-BE2D31AE2E49}"/>
          </ac:picMkLst>
        </pc:picChg>
        <pc:picChg chg="del">
          <ac:chgData name="Jefferson Passerini" userId="ec684a97d9b6a829" providerId="LiveId" clId="{DA8C7B24-D34C-45F8-A7E3-D30DEA821D29}" dt="2024-04-18T16:34:58.711" v="5036" actId="478"/>
          <ac:picMkLst>
            <pc:docMk/>
            <pc:sldMk cId="316481923" sldId="317"/>
            <ac:picMk id="9" creationId="{C81F2640-C2F2-7CBF-EBB1-3871E29BC0FB}"/>
          </ac:picMkLst>
        </pc:picChg>
        <pc:picChg chg="add mod">
          <ac:chgData name="Jefferson Passerini" userId="ec684a97d9b6a829" providerId="LiveId" clId="{DA8C7B24-D34C-45F8-A7E3-D30DEA821D29}" dt="2024-04-18T16:35:39.253" v="5040" actId="1076"/>
          <ac:picMkLst>
            <pc:docMk/>
            <pc:sldMk cId="316481923" sldId="317"/>
            <ac:picMk id="11" creationId="{23BCBE86-3B21-732E-0CB8-27F430527D3D}"/>
          </ac:picMkLst>
        </pc:picChg>
      </pc:sldChg>
      <pc:sldChg chg="addSp delSp modSp mod">
        <pc:chgData name="Jefferson Passerini" userId="ec684a97d9b6a829" providerId="LiveId" clId="{DA8C7B24-D34C-45F8-A7E3-D30DEA821D29}" dt="2024-04-18T17:03:24.843" v="5116" actId="1076"/>
        <pc:sldMkLst>
          <pc:docMk/>
          <pc:sldMk cId="195450161" sldId="318"/>
        </pc:sldMkLst>
        <pc:spChg chg="mod">
          <ac:chgData name="Jefferson Passerini" userId="ec684a97d9b6a829" providerId="LiveId" clId="{DA8C7B24-D34C-45F8-A7E3-D30DEA821D29}" dt="2024-04-18T17:03:24.843" v="5116" actId="1076"/>
          <ac:spMkLst>
            <pc:docMk/>
            <pc:sldMk cId="195450161" sldId="318"/>
            <ac:spMk id="2" creationId="{43D50298-122A-B2CE-0F1F-EA8C66BD9C4B}"/>
          </ac:spMkLst>
        </pc:spChg>
        <pc:picChg chg="add mod ord">
          <ac:chgData name="Jefferson Passerini" userId="ec684a97d9b6a829" providerId="LiveId" clId="{DA8C7B24-D34C-45F8-A7E3-D30DEA821D29}" dt="2024-04-18T17:03:20.524" v="5115" actId="1076"/>
          <ac:picMkLst>
            <pc:docMk/>
            <pc:sldMk cId="195450161" sldId="318"/>
            <ac:picMk id="7" creationId="{1809EB43-6578-FF3F-4B75-3C241302790D}"/>
          </ac:picMkLst>
        </pc:picChg>
        <pc:picChg chg="del">
          <ac:chgData name="Jefferson Passerini" userId="ec684a97d9b6a829" providerId="LiveId" clId="{DA8C7B24-D34C-45F8-A7E3-D30DEA821D29}" dt="2024-04-18T17:03:09.210" v="5110" actId="478"/>
          <ac:picMkLst>
            <pc:docMk/>
            <pc:sldMk cId="195450161" sldId="318"/>
            <ac:picMk id="8" creationId="{8EFF415D-6A3B-B51C-7705-BE2D31AE2E49}"/>
          </ac:picMkLst>
        </pc:picChg>
        <pc:picChg chg="add del mod">
          <ac:chgData name="Jefferson Passerini" userId="ec684a97d9b6a829" providerId="LiveId" clId="{DA8C7B24-D34C-45F8-A7E3-D30DEA821D29}" dt="2024-04-18T16:38:38.579" v="5047" actId="478"/>
          <ac:picMkLst>
            <pc:docMk/>
            <pc:sldMk cId="195450161" sldId="318"/>
            <ac:picMk id="9" creationId="{3F3DBEC7-510D-D7E0-486F-9A262E6EF0E6}"/>
          </ac:picMkLst>
        </pc:picChg>
        <pc:picChg chg="del">
          <ac:chgData name="Jefferson Passerini" userId="ec684a97d9b6a829" providerId="LiveId" clId="{DA8C7B24-D34C-45F8-A7E3-D30DEA821D29}" dt="2024-04-18T16:37:02.408" v="5041" actId="478"/>
          <ac:picMkLst>
            <pc:docMk/>
            <pc:sldMk cId="195450161" sldId="318"/>
            <ac:picMk id="10" creationId="{38125096-16EC-85B1-1807-3DF93CD92026}"/>
          </ac:picMkLst>
        </pc:picChg>
        <pc:picChg chg="add mod">
          <ac:chgData name="Jefferson Passerini" userId="ec684a97d9b6a829" providerId="LiveId" clId="{DA8C7B24-D34C-45F8-A7E3-D30DEA821D29}" dt="2024-04-18T16:38:44.138" v="5051" actId="1076"/>
          <ac:picMkLst>
            <pc:docMk/>
            <pc:sldMk cId="195450161" sldId="318"/>
            <ac:picMk id="13" creationId="{2566DC3E-B9B3-EEA4-6A6D-585E8E96FD93}"/>
          </ac:picMkLst>
        </pc:picChg>
      </pc:sldChg>
      <pc:sldChg chg="addSp delSp modSp mod">
        <pc:chgData name="Jefferson Passerini" userId="ec684a97d9b6a829" providerId="LiveId" clId="{DA8C7B24-D34C-45F8-A7E3-D30DEA821D29}" dt="2024-04-18T17:03:36.741" v="5119"/>
        <pc:sldMkLst>
          <pc:docMk/>
          <pc:sldMk cId="2486094153" sldId="319"/>
        </pc:sldMkLst>
        <pc:spChg chg="del">
          <ac:chgData name="Jefferson Passerini" userId="ec684a97d9b6a829" providerId="LiveId" clId="{DA8C7B24-D34C-45F8-A7E3-D30DEA821D29}" dt="2024-04-18T17:03:35.675" v="5118" actId="478"/>
          <ac:spMkLst>
            <pc:docMk/>
            <pc:sldMk cId="2486094153" sldId="319"/>
            <ac:spMk id="2" creationId="{43D50298-122A-B2CE-0F1F-EA8C66BD9C4B}"/>
          </ac:spMkLst>
        </pc:spChg>
        <pc:spChg chg="add mod">
          <ac:chgData name="Jefferson Passerini" userId="ec684a97d9b6a829" providerId="LiveId" clId="{DA8C7B24-D34C-45F8-A7E3-D30DEA821D29}" dt="2024-04-18T17:03:36.741" v="5119"/>
          <ac:spMkLst>
            <pc:docMk/>
            <pc:sldMk cId="2486094153" sldId="319"/>
            <ac:spMk id="9" creationId="{BC71D4D7-BC7F-6BC4-8234-6F67CBFEF5FC}"/>
          </ac:spMkLst>
        </pc:spChg>
        <pc:picChg chg="add mod">
          <ac:chgData name="Jefferson Passerini" userId="ec684a97d9b6a829" providerId="LiveId" clId="{DA8C7B24-D34C-45F8-A7E3-D30DEA821D29}" dt="2024-04-18T17:03:36.741" v="5119"/>
          <ac:picMkLst>
            <pc:docMk/>
            <pc:sldMk cId="2486094153" sldId="319"/>
            <ac:picMk id="7" creationId="{45233686-6AFA-9145-3F7D-5FFB3913E0FD}"/>
          </ac:picMkLst>
        </pc:picChg>
        <pc:picChg chg="del">
          <ac:chgData name="Jefferson Passerini" userId="ec684a97d9b6a829" providerId="LiveId" clId="{DA8C7B24-D34C-45F8-A7E3-D30DEA821D29}" dt="2024-04-18T17:03:34.832" v="5117" actId="478"/>
          <ac:picMkLst>
            <pc:docMk/>
            <pc:sldMk cId="2486094153" sldId="319"/>
            <ac:picMk id="8" creationId="{8EFF415D-6A3B-B51C-7705-BE2D31AE2E49}"/>
          </ac:picMkLst>
        </pc:picChg>
        <pc:picChg chg="del">
          <ac:chgData name="Jefferson Passerini" userId="ec684a97d9b6a829" providerId="LiveId" clId="{DA8C7B24-D34C-45F8-A7E3-D30DEA821D29}" dt="2024-04-18T16:38:49.130" v="5052" actId="478"/>
          <ac:picMkLst>
            <pc:docMk/>
            <pc:sldMk cId="2486094153" sldId="319"/>
            <ac:picMk id="9" creationId="{2BB94AF6-BA7A-DB07-A3BD-E0AEF5E49F4D}"/>
          </ac:picMkLst>
        </pc:picChg>
        <pc:picChg chg="add mod">
          <ac:chgData name="Jefferson Passerini" userId="ec684a97d9b6a829" providerId="LiveId" clId="{DA8C7B24-D34C-45F8-A7E3-D30DEA821D29}" dt="2024-04-18T16:40:53.748" v="5057" actId="1076"/>
          <ac:picMkLst>
            <pc:docMk/>
            <pc:sldMk cId="2486094153" sldId="319"/>
            <ac:picMk id="10" creationId="{CE1274FC-0BBC-43C1-C61F-4EE118CA5AE1}"/>
          </ac:picMkLst>
        </pc:picChg>
      </pc:sldChg>
      <pc:sldChg chg="addSp delSp modSp mod">
        <pc:chgData name="Jefferson Passerini" userId="ec684a97d9b6a829" providerId="LiveId" clId="{DA8C7B24-D34C-45F8-A7E3-D30DEA821D29}" dt="2024-04-18T17:03:43.687" v="5122"/>
        <pc:sldMkLst>
          <pc:docMk/>
          <pc:sldMk cId="3690888793" sldId="320"/>
        </pc:sldMkLst>
        <pc:spChg chg="del">
          <ac:chgData name="Jefferson Passerini" userId="ec684a97d9b6a829" providerId="LiveId" clId="{DA8C7B24-D34C-45F8-A7E3-D30DEA821D29}" dt="2024-04-18T17:03:42.420" v="5121" actId="478"/>
          <ac:spMkLst>
            <pc:docMk/>
            <pc:sldMk cId="3690888793" sldId="320"/>
            <ac:spMk id="2" creationId="{43D50298-122A-B2CE-0F1F-EA8C66BD9C4B}"/>
          </ac:spMkLst>
        </pc:spChg>
        <pc:spChg chg="add mod">
          <ac:chgData name="Jefferson Passerini" userId="ec684a97d9b6a829" providerId="LiveId" clId="{DA8C7B24-D34C-45F8-A7E3-D30DEA821D29}" dt="2024-04-18T17:03:43.687" v="5122"/>
          <ac:spMkLst>
            <pc:docMk/>
            <pc:sldMk cId="3690888793" sldId="320"/>
            <ac:spMk id="10" creationId="{21015BB6-7D14-AF0B-4E9F-6C85B064141E}"/>
          </ac:spMkLst>
        </pc:spChg>
        <pc:picChg chg="add mod">
          <ac:chgData name="Jefferson Passerini" userId="ec684a97d9b6a829" providerId="LiveId" clId="{DA8C7B24-D34C-45F8-A7E3-D30DEA821D29}" dt="2024-04-18T17:03:43.687" v="5122"/>
          <ac:picMkLst>
            <pc:docMk/>
            <pc:sldMk cId="3690888793" sldId="320"/>
            <ac:picMk id="7" creationId="{92AD1D9C-7EE0-B06B-65E4-4D68EF9E5248}"/>
          </ac:picMkLst>
        </pc:picChg>
        <pc:picChg chg="del">
          <ac:chgData name="Jefferson Passerini" userId="ec684a97d9b6a829" providerId="LiveId" clId="{DA8C7B24-D34C-45F8-A7E3-D30DEA821D29}" dt="2024-04-18T17:03:39.963" v="5120" actId="478"/>
          <ac:picMkLst>
            <pc:docMk/>
            <pc:sldMk cId="3690888793" sldId="320"/>
            <ac:picMk id="8" creationId="{8EFF415D-6A3B-B51C-7705-BE2D31AE2E49}"/>
          </ac:picMkLst>
        </pc:picChg>
        <pc:picChg chg="add mod">
          <ac:chgData name="Jefferson Passerini" userId="ec684a97d9b6a829" providerId="LiveId" clId="{DA8C7B24-D34C-45F8-A7E3-D30DEA821D29}" dt="2024-04-18T16:42:21.983" v="5063" actId="1076"/>
          <ac:picMkLst>
            <pc:docMk/>
            <pc:sldMk cId="3690888793" sldId="320"/>
            <ac:picMk id="9" creationId="{249A4F94-C04C-43B5-1319-DE318AA92E98}"/>
          </ac:picMkLst>
        </pc:picChg>
        <pc:picChg chg="del">
          <ac:chgData name="Jefferson Passerini" userId="ec684a97d9b6a829" providerId="LiveId" clId="{DA8C7B24-D34C-45F8-A7E3-D30DEA821D29}" dt="2024-04-18T16:42:14.328" v="5058" actId="478"/>
          <ac:picMkLst>
            <pc:docMk/>
            <pc:sldMk cId="3690888793" sldId="320"/>
            <ac:picMk id="10" creationId="{8FBA6E31-EC46-5067-75A4-9364DDAA81F5}"/>
          </ac:picMkLst>
        </pc:picChg>
      </pc:sldChg>
      <pc:sldChg chg="addSp delSp modSp mod">
        <pc:chgData name="Jefferson Passerini" userId="ec684a97d9b6a829" providerId="LiveId" clId="{DA8C7B24-D34C-45F8-A7E3-D30DEA821D29}" dt="2024-04-18T17:04:20.439" v="5131" actId="1076"/>
        <pc:sldMkLst>
          <pc:docMk/>
          <pc:sldMk cId="2242749303" sldId="321"/>
        </pc:sldMkLst>
        <pc:spChg chg="mod">
          <ac:chgData name="Jefferson Passerini" userId="ec684a97d9b6a829" providerId="LiveId" clId="{DA8C7B24-D34C-45F8-A7E3-D30DEA821D29}" dt="2024-04-18T17:04:20.439" v="5131" actId="1076"/>
          <ac:spMkLst>
            <pc:docMk/>
            <pc:sldMk cId="2242749303" sldId="321"/>
            <ac:spMk id="2" creationId="{43D50298-122A-B2CE-0F1F-EA8C66BD9C4B}"/>
          </ac:spMkLst>
        </pc:spChg>
        <pc:spChg chg="add del mod">
          <ac:chgData name="Jefferson Passerini" userId="ec684a97d9b6a829" providerId="LiveId" clId="{DA8C7B24-D34C-45F8-A7E3-D30DEA821D29}" dt="2024-04-18T17:04:06.826" v="5126" actId="478"/>
          <ac:spMkLst>
            <pc:docMk/>
            <pc:sldMk cId="2242749303" sldId="321"/>
            <ac:spMk id="11" creationId="{C9FDCE1F-F0C7-CEE9-AC60-8CE42D5C2DF3}"/>
          </ac:spMkLst>
        </pc:spChg>
        <pc:picChg chg="del">
          <ac:chgData name="Jefferson Passerini" userId="ec684a97d9b6a829" providerId="LiveId" clId="{DA8C7B24-D34C-45F8-A7E3-D30DEA821D29}" dt="2024-04-18T17:03:50.588" v="5123" actId="478"/>
          <ac:picMkLst>
            <pc:docMk/>
            <pc:sldMk cId="2242749303" sldId="321"/>
            <ac:picMk id="8" creationId="{8EFF415D-6A3B-B51C-7705-BE2D31AE2E49}"/>
          </ac:picMkLst>
        </pc:picChg>
        <pc:picChg chg="add mod ord">
          <ac:chgData name="Jefferson Passerini" userId="ec684a97d9b6a829" providerId="LiveId" clId="{DA8C7B24-D34C-45F8-A7E3-D30DEA821D29}" dt="2024-04-18T17:04:16.344" v="5130" actId="1076"/>
          <ac:picMkLst>
            <pc:docMk/>
            <pc:sldMk cId="2242749303" sldId="321"/>
            <ac:picMk id="9" creationId="{13F1AEDB-6ECA-4724-275F-6906F5FD2049}"/>
          </ac:picMkLst>
        </pc:picChg>
        <pc:picChg chg="add mod">
          <ac:chgData name="Jefferson Passerini" userId="ec684a97d9b6a829" providerId="LiveId" clId="{DA8C7B24-D34C-45F8-A7E3-D30DEA821D29}" dt="2024-04-18T16:44:03.202" v="5069" actId="1076"/>
          <ac:picMkLst>
            <pc:docMk/>
            <pc:sldMk cId="2242749303" sldId="321"/>
            <ac:picMk id="10" creationId="{A7D06ADC-48A8-10B2-08FD-A70ECF21B4B7}"/>
          </ac:picMkLst>
        </pc:picChg>
        <pc:picChg chg="del">
          <ac:chgData name="Jefferson Passerini" userId="ec684a97d9b6a829" providerId="LiveId" clId="{DA8C7B24-D34C-45F8-A7E3-D30DEA821D29}" dt="2024-04-18T16:43:55.938" v="5064" actId="478"/>
          <ac:picMkLst>
            <pc:docMk/>
            <pc:sldMk cId="2242749303" sldId="321"/>
            <ac:picMk id="11" creationId="{87AF4C53-FCAE-5EF0-8797-F29E50B15FA3}"/>
          </ac:picMkLst>
        </pc:picChg>
      </pc:sldChg>
      <pc:sldChg chg="addSp delSp modSp mod">
        <pc:chgData name="Jefferson Passerini" userId="ec684a97d9b6a829" providerId="LiveId" clId="{DA8C7B24-D34C-45F8-A7E3-D30DEA821D29}" dt="2024-04-18T17:04:43.111" v="5154" actId="14100"/>
        <pc:sldMkLst>
          <pc:docMk/>
          <pc:sldMk cId="868859778" sldId="322"/>
        </pc:sldMkLst>
        <pc:spChg chg="del">
          <ac:chgData name="Jefferson Passerini" userId="ec684a97d9b6a829" providerId="LiveId" clId="{DA8C7B24-D34C-45F8-A7E3-D30DEA821D29}" dt="2024-04-18T17:04:31.001" v="5133" actId="478"/>
          <ac:spMkLst>
            <pc:docMk/>
            <pc:sldMk cId="868859778" sldId="322"/>
            <ac:spMk id="2" creationId="{43D50298-122A-B2CE-0F1F-EA8C66BD9C4B}"/>
          </ac:spMkLst>
        </pc:spChg>
        <pc:spChg chg="add mod">
          <ac:chgData name="Jefferson Passerini" userId="ec684a97d9b6a829" providerId="LiveId" clId="{DA8C7B24-D34C-45F8-A7E3-D30DEA821D29}" dt="2024-04-18T17:04:43.111" v="5154" actId="14100"/>
          <ac:spMkLst>
            <pc:docMk/>
            <pc:sldMk cId="868859778" sldId="322"/>
            <ac:spMk id="10" creationId="{0BCF29F7-56A1-027C-EC76-A237F0E46808}"/>
          </ac:spMkLst>
        </pc:spChg>
        <pc:picChg chg="del">
          <ac:chgData name="Jefferson Passerini" userId="ec684a97d9b6a829" providerId="LiveId" clId="{DA8C7B24-D34C-45F8-A7E3-D30DEA821D29}" dt="2024-04-18T17:04:30.031" v="5132" actId="478"/>
          <ac:picMkLst>
            <pc:docMk/>
            <pc:sldMk cId="868859778" sldId="322"/>
            <ac:picMk id="8" creationId="{8EFF415D-6A3B-B51C-7705-BE2D31AE2E49}"/>
          </ac:picMkLst>
        </pc:picChg>
        <pc:picChg chg="add mod">
          <ac:chgData name="Jefferson Passerini" userId="ec684a97d9b6a829" providerId="LiveId" clId="{DA8C7B24-D34C-45F8-A7E3-D30DEA821D29}" dt="2024-04-18T17:04:32.001" v="5134"/>
          <ac:picMkLst>
            <pc:docMk/>
            <pc:sldMk cId="868859778" sldId="322"/>
            <ac:picMk id="9" creationId="{29834FFA-DA1B-7D28-B056-817132131B84}"/>
          </ac:picMkLst>
        </pc:picChg>
        <pc:picChg chg="add del">
          <ac:chgData name="Jefferson Passerini" userId="ec684a97d9b6a829" providerId="LiveId" clId="{DA8C7B24-D34C-45F8-A7E3-D30DEA821D29}" dt="2024-04-18T16:46:51.761" v="5072" actId="478"/>
          <ac:picMkLst>
            <pc:docMk/>
            <pc:sldMk cId="868859778" sldId="322"/>
            <ac:picMk id="10" creationId="{71DCFD56-1C65-3AAE-581F-DA2CA62F826C}"/>
          </ac:picMkLst>
        </pc:picChg>
        <pc:picChg chg="add mod ord">
          <ac:chgData name="Jefferson Passerini" userId="ec684a97d9b6a829" providerId="LiveId" clId="{DA8C7B24-D34C-45F8-A7E3-D30DEA821D29}" dt="2024-04-18T16:47:01.687" v="5078" actId="167"/>
          <ac:picMkLst>
            <pc:docMk/>
            <pc:sldMk cId="868859778" sldId="322"/>
            <ac:picMk id="11" creationId="{302C3F85-B8D0-594E-6A3F-4851BDBF6B72}"/>
          </ac:picMkLst>
        </pc:picChg>
      </pc:sldChg>
      <pc:sldChg chg="addSp delSp modSp mod">
        <pc:chgData name="Jefferson Passerini" userId="ec684a97d9b6a829" providerId="LiveId" clId="{DA8C7B24-D34C-45F8-A7E3-D30DEA821D29}" dt="2024-04-18T17:04:53.789" v="5157"/>
        <pc:sldMkLst>
          <pc:docMk/>
          <pc:sldMk cId="3271141545" sldId="323"/>
        </pc:sldMkLst>
        <pc:spChg chg="del">
          <ac:chgData name="Jefferson Passerini" userId="ec684a97d9b6a829" providerId="LiveId" clId="{DA8C7B24-D34C-45F8-A7E3-D30DEA821D29}" dt="2024-04-18T17:04:52.584" v="5156" actId="478"/>
          <ac:spMkLst>
            <pc:docMk/>
            <pc:sldMk cId="3271141545" sldId="323"/>
            <ac:spMk id="2" creationId="{43D50298-122A-B2CE-0F1F-EA8C66BD9C4B}"/>
          </ac:spMkLst>
        </pc:spChg>
        <pc:spChg chg="add mod">
          <ac:chgData name="Jefferson Passerini" userId="ec684a97d9b6a829" providerId="LiveId" clId="{DA8C7B24-D34C-45F8-A7E3-D30DEA821D29}" dt="2024-04-18T17:04:53.789" v="5157"/>
          <ac:spMkLst>
            <pc:docMk/>
            <pc:sldMk cId="3271141545" sldId="323"/>
            <ac:spMk id="11" creationId="{69D12489-692D-AF07-BC12-E6F6C4F90FA8}"/>
          </ac:spMkLst>
        </pc:spChg>
        <pc:picChg chg="del">
          <ac:chgData name="Jefferson Passerini" userId="ec684a97d9b6a829" providerId="LiveId" clId="{DA8C7B24-D34C-45F8-A7E3-D30DEA821D29}" dt="2024-04-18T17:04:51.692" v="5155" actId="478"/>
          <ac:picMkLst>
            <pc:docMk/>
            <pc:sldMk cId="3271141545" sldId="323"/>
            <ac:picMk id="8" creationId="{8EFF415D-6A3B-B51C-7705-BE2D31AE2E49}"/>
          </ac:picMkLst>
        </pc:picChg>
        <pc:picChg chg="add mod">
          <ac:chgData name="Jefferson Passerini" userId="ec684a97d9b6a829" providerId="LiveId" clId="{DA8C7B24-D34C-45F8-A7E3-D30DEA821D29}" dt="2024-04-18T17:04:53.789" v="5157"/>
          <ac:picMkLst>
            <pc:docMk/>
            <pc:sldMk cId="3271141545" sldId="323"/>
            <ac:picMk id="9" creationId="{EBFB27F6-4C0E-6DC7-4048-8198F403830B}"/>
          </ac:picMkLst>
        </pc:picChg>
        <pc:picChg chg="add mod ord">
          <ac:chgData name="Jefferson Passerini" userId="ec684a97d9b6a829" providerId="LiveId" clId="{DA8C7B24-D34C-45F8-A7E3-D30DEA821D29}" dt="2024-04-18T16:49:04.264" v="5083" actId="167"/>
          <ac:picMkLst>
            <pc:docMk/>
            <pc:sldMk cId="3271141545" sldId="323"/>
            <ac:picMk id="10" creationId="{36171662-31A4-FA0B-32D3-D504D6717364}"/>
          </ac:picMkLst>
        </pc:picChg>
        <pc:picChg chg="del">
          <ac:chgData name="Jefferson Passerini" userId="ec684a97d9b6a829" providerId="LiveId" clId="{DA8C7B24-D34C-45F8-A7E3-D30DEA821D29}" dt="2024-04-18T16:48:55.234" v="5079" actId="478"/>
          <ac:picMkLst>
            <pc:docMk/>
            <pc:sldMk cId="3271141545" sldId="323"/>
            <ac:picMk id="11" creationId="{062E3DE9-987F-1E0A-2B02-8ADCF9333326}"/>
          </ac:picMkLst>
        </pc:picChg>
      </pc:sldChg>
      <pc:sldChg chg="addSp delSp modSp mod">
        <pc:chgData name="Jefferson Passerini" userId="ec684a97d9b6a829" providerId="LiveId" clId="{DA8C7B24-D34C-45F8-A7E3-D30DEA821D29}" dt="2024-04-18T17:05:17.708" v="5162" actId="1076"/>
        <pc:sldMkLst>
          <pc:docMk/>
          <pc:sldMk cId="196917162" sldId="324"/>
        </pc:sldMkLst>
        <pc:spChg chg="del">
          <ac:chgData name="Jefferson Passerini" userId="ec684a97d9b6a829" providerId="LiveId" clId="{DA8C7B24-D34C-45F8-A7E3-D30DEA821D29}" dt="2024-04-18T17:05:10.836" v="5160" actId="478"/>
          <ac:spMkLst>
            <pc:docMk/>
            <pc:sldMk cId="196917162" sldId="324"/>
            <ac:spMk id="2" creationId="{43D50298-122A-B2CE-0F1F-EA8C66BD9C4B}"/>
          </ac:spMkLst>
        </pc:spChg>
        <pc:spChg chg="add mod">
          <ac:chgData name="Jefferson Passerini" userId="ec684a97d9b6a829" providerId="LiveId" clId="{DA8C7B24-D34C-45F8-A7E3-D30DEA821D29}" dt="2024-04-18T17:05:17.708" v="5162" actId="1076"/>
          <ac:spMkLst>
            <pc:docMk/>
            <pc:sldMk cId="196917162" sldId="324"/>
            <ac:spMk id="10" creationId="{8F904669-8D79-D83E-CB42-69722EA58663}"/>
          </ac:spMkLst>
        </pc:spChg>
        <pc:picChg chg="add mod">
          <ac:chgData name="Jefferson Passerini" userId="ec684a97d9b6a829" providerId="LiveId" clId="{DA8C7B24-D34C-45F8-A7E3-D30DEA821D29}" dt="2024-04-18T17:05:14.276" v="5161" actId="14100"/>
          <ac:picMkLst>
            <pc:docMk/>
            <pc:sldMk cId="196917162" sldId="324"/>
            <ac:picMk id="7" creationId="{61EB62A4-AA87-738F-58ED-722D9D4225CC}"/>
          </ac:picMkLst>
        </pc:picChg>
        <pc:picChg chg="del">
          <ac:chgData name="Jefferson Passerini" userId="ec684a97d9b6a829" providerId="LiveId" clId="{DA8C7B24-D34C-45F8-A7E3-D30DEA821D29}" dt="2024-04-18T17:05:02.224" v="5158" actId="478"/>
          <ac:picMkLst>
            <pc:docMk/>
            <pc:sldMk cId="196917162" sldId="324"/>
            <ac:picMk id="8" creationId="{8EFF415D-6A3B-B51C-7705-BE2D31AE2E49}"/>
          </ac:picMkLst>
        </pc:picChg>
        <pc:picChg chg="add mod ord">
          <ac:chgData name="Jefferson Passerini" userId="ec684a97d9b6a829" providerId="LiveId" clId="{DA8C7B24-D34C-45F8-A7E3-D30DEA821D29}" dt="2024-04-18T16:58:57.016" v="5088" actId="167"/>
          <ac:picMkLst>
            <pc:docMk/>
            <pc:sldMk cId="196917162" sldId="324"/>
            <ac:picMk id="9" creationId="{8C698404-0EE8-4537-0518-36ECD50C71AA}"/>
          </ac:picMkLst>
        </pc:picChg>
        <pc:picChg chg="del">
          <ac:chgData name="Jefferson Passerini" userId="ec684a97d9b6a829" providerId="LiveId" clId="{DA8C7B24-D34C-45F8-A7E3-D30DEA821D29}" dt="2024-04-18T16:58:47.714" v="5084" actId="478"/>
          <ac:picMkLst>
            <pc:docMk/>
            <pc:sldMk cId="196917162" sldId="324"/>
            <ac:picMk id="10" creationId="{EA406F97-1ECE-D3F0-0ED9-9FFD355EA679}"/>
          </ac:picMkLst>
        </pc:picChg>
      </pc:sldChg>
      <pc:sldChg chg="addSp delSp modSp mod">
        <pc:chgData name="Jefferson Passerini" userId="ec684a97d9b6a829" providerId="LiveId" clId="{DA8C7B24-D34C-45F8-A7E3-D30DEA821D29}" dt="2024-04-18T16:59:20.633" v="5093" actId="1076"/>
        <pc:sldMkLst>
          <pc:docMk/>
          <pc:sldMk cId="3815242128" sldId="325"/>
        </pc:sldMkLst>
        <pc:picChg chg="add mod">
          <ac:chgData name="Jefferson Passerini" userId="ec684a97d9b6a829" providerId="LiveId" clId="{DA8C7B24-D34C-45F8-A7E3-D30DEA821D29}" dt="2024-04-18T16:59:20.633" v="5093" actId="1076"/>
          <ac:picMkLst>
            <pc:docMk/>
            <pc:sldMk cId="3815242128" sldId="325"/>
            <ac:picMk id="5" creationId="{6C6FF656-302C-2E96-4E82-38435DA3AEDF}"/>
          </ac:picMkLst>
        </pc:picChg>
        <pc:picChg chg="del">
          <ac:chgData name="Jefferson Passerini" userId="ec684a97d9b6a829" providerId="LiveId" clId="{DA8C7B24-D34C-45F8-A7E3-D30DEA821D29}" dt="2024-04-18T16:59:06.889" v="5089" actId="478"/>
          <ac:picMkLst>
            <pc:docMk/>
            <pc:sldMk cId="3815242128" sldId="325"/>
            <ac:picMk id="11" creationId="{82ABF1F8-5D3D-BBB2-8FD8-9EDADDAD4910}"/>
          </ac:picMkLst>
        </pc:picChg>
      </pc:sldChg>
    </pc:docChg>
  </pc:docChgLst>
  <pc:docChgLst>
    <pc:chgData name="Jefferson Passerini" userId="ec684a97d9b6a829" providerId="LiveId" clId="{B05A74E9-432A-4747-9B01-14BD338F7F4D}"/>
    <pc:docChg chg="custSel addSld modSld sldOrd">
      <pc:chgData name="Jefferson Passerini" userId="ec684a97d9b6a829" providerId="LiveId" clId="{B05A74E9-432A-4747-9B01-14BD338F7F4D}" dt="2024-03-20T19:43:22.776" v="12" actId="1076"/>
      <pc:docMkLst>
        <pc:docMk/>
      </pc:docMkLst>
      <pc:sldChg chg="delSp modSp mod ord">
        <pc:chgData name="Jefferson Passerini" userId="ec684a97d9b6a829" providerId="LiveId" clId="{B05A74E9-432A-4747-9B01-14BD338F7F4D}" dt="2024-03-20T19:43:22.776" v="12" actId="1076"/>
        <pc:sldMkLst>
          <pc:docMk/>
          <pc:sldMk cId="3283323133" sldId="303"/>
        </pc:sldMkLst>
        <pc:spChg chg="mod">
          <ac:chgData name="Jefferson Passerini" userId="ec684a97d9b6a829" providerId="LiveId" clId="{B05A74E9-432A-4747-9B01-14BD338F7F4D}" dt="2024-03-20T19:43:22.776" v="12" actId="1076"/>
          <ac:spMkLst>
            <pc:docMk/>
            <pc:sldMk cId="3283323133" sldId="303"/>
            <ac:spMk id="3" creationId="{212081E4-07F6-C689-2ACC-B6CADD634983}"/>
          </ac:spMkLst>
        </pc:spChg>
        <pc:picChg chg="del">
          <ac:chgData name="Jefferson Passerini" userId="ec684a97d9b6a829" providerId="LiveId" clId="{B05A74E9-432A-4747-9B01-14BD338F7F4D}" dt="2024-03-20T19:43:08.850" v="3" actId="478"/>
          <ac:picMkLst>
            <pc:docMk/>
            <pc:sldMk cId="3283323133" sldId="303"/>
            <ac:picMk id="5" creationId="{3B725020-F619-CCF9-0452-618A9C3D79EB}"/>
          </ac:picMkLst>
        </pc:picChg>
      </pc:sldChg>
      <pc:sldChg chg="add">
        <pc:chgData name="Jefferson Passerini" userId="ec684a97d9b6a829" providerId="LiveId" clId="{B05A74E9-432A-4747-9B01-14BD338F7F4D}" dt="2024-03-20T19:42:43.912" v="0" actId="2890"/>
        <pc:sldMkLst>
          <pc:docMk/>
          <pc:sldMk cId="2905817537" sldId="315"/>
        </pc:sldMkLst>
      </pc:sldChg>
    </pc:docChg>
  </pc:docChgLst>
  <pc:docChgLst>
    <pc:chgData name="Jefferson Passerini" userId="ec684a97d9b6a829" providerId="LiveId" clId="{F5EEF206-4977-45B6-A81A-94B9E4CE91A1}"/>
    <pc:docChg chg="custSel addSld modSld sldOrd">
      <pc:chgData name="Jefferson Passerini" userId="ec684a97d9b6a829" providerId="LiveId" clId="{F5EEF206-4977-45B6-A81A-94B9E4CE91A1}" dt="2024-04-25T16:10:54.730" v="141" actId="1038"/>
      <pc:docMkLst>
        <pc:docMk/>
      </pc:docMkLst>
      <pc:sldChg chg="addSp modSp mod ord">
        <pc:chgData name="Jefferson Passerini" userId="ec684a97d9b6a829" providerId="LiveId" clId="{F5EEF206-4977-45B6-A81A-94B9E4CE91A1}" dt="2024-04-25T16:06:41.922" v="100" actId="14100"/>
        <pc:sldMkLst>
          <pc:docMk/>
          <pc:sldMk cId="3941556169" sldId="298"/>
        </pc:sldMkLst>
        <pc:spChg chg="mod">
          <ac:chgData name="Jefferson Passerini" userId="ec684a97d9b6a829" providerId="LiveId" clId="{F5EEF206-4977-45B6-A81A-94B9E4CE91A1}" dt="2024-04-25T16:04:28.623" v="47" actId="14100"/>
          <ac:spMkLst>
            <pc:docMk/>
            <pc:sldMk cId="3941556169" sldId="298"/>
            <ac:spMk id="3" creationId="{212081E4-07F6-C689-2ACC-B6CADD634983}"/>
          </ac:spMkLst>
        </pc:spChg>
        <pc:spChg chg="add mod">
          <ac:chgData name="Jefferson Passerini" userId="ec684a97d9b6a829" providerId="LiveId" clId="{F5EEF206-4977-45B6-A81A-94B9E4CE91A1}" dt="2024-04-25T16:06:30.312" v="96" actId="208"/>
          <ac:spMkLst>
            <pc:docMk/>
            <pc:sldMk cId="3941556169" sldId="298"/>
            <ac:spMk id="11" creationId="{0386DF24-07F8-767B-BFAC-7E18129FA235}"/>
          </ac:spMkLst>
        </pc:spChg>
        <pc:spChg chg="add mod">
          <ac:chgData name="Jefferson Passerini" userId="ec684a97d9b6a829" providerId="LiveId" clId="{F5EEF206-4977-45B6-A81A-94B9E4CE91A1}" dt="2024-04-25T16:06:41.922" v="100" actId="14100"/>
          <ac:spMkLst>
            <pc:docMk/>
            <pc:sldMk cId="3941556169" sldId="298"/>
            <ac:spMk id="12" creationId="{D655C0D7-3805-E23E-E5C7-CC5A53B29CBA}"/>
          </ac:spMkLst>
        </pc:spChg>
        <pc:picChg chg="add mod">
          <ac:chgData name="Jefferson Passerini" userId="ec684a97d9b6a829" providerId="LiveId" clId="{F5EEF206-4977-45B6-A81A-94B9E4CE91A1}" dt="2024-04-25T16:04:16.601" v="45" actId="1076"/>
          <ac:picMkLst>
            <pc:docMk/>
            <pc:sldMk cId="3941556169" sldId="298"/>
            <ac:picMk id="5" creationId="{DB8EEDC1-7F9C-4F5F-335B-6A4E93DFEEF8}"/>
          </ac:picMkLst>
        </pc:picChg>
        <pc:picChg chg="mod">
          <ac:chgData name="Jefferson Passerini" userId="ec684a97d9b6a829" providerId="LiveId" clId="{F5EEF206-4977-45B6-A81A-94B9E4CE91A1}" dt="2024-04-25T16:04:31.295" v="48" actId="1076"/>
          <ac:picMkLst>
            <pc:docMk/>
            <pc:sldMk cId="3941556169" sldId="298"/>
            <ac:picMk id="6" creationId="{4576082E-F29A-1EA6-E9C1-265AD1DD5446}"/>
          </ac:picMkLst>
        </pc:picChg>
        <pc:picChg chg="add mod">
          <ac:chgData name="Jefferson Passerini" userId="ec684a97d9b6a829" providerId="LiveId" clId="{F5EEF206-4977-45B6-A81A-94B9E4CE91A1}" dt="2024-04-25T16:05:19.216" v="90" actId="1037"/>
          <ac:picMkLst>
            <pc:docMk/>
            <pc:sldMk cId="3941556169" sldId="298"/>
            <ac:picMk id="8" creationId="{A7D597FA-E03C-DE66-CA77-0361139A946F}"/>
          </ac:picMkLst>
        </pc:picChg>
        <pc:picChg chg="add mod">
          <ac:chgData name="Jefferson Passerini" userId="ec684a97d9b6a829" providerId="LiveId" clId="{F5EEF206-4977-45B6-A81A-94B9E4CE91A1}" dt="2024-04-25T16:06:03.832" v="92" actId="1076"/>
          <ac:picMkLst>
            <pc:docMk/>
            <pc:sldMk cId="3941556169" sldId="298"/>
            <ac:picMk id="10" creationId="{DCB61C3E-B4EB-5156-2BEB-C7414B70AC50}"/>
          </ac:picMkLst>
        </pc:picChg>
      </pc:sldChg>
      <pc:sldChg chg="modSp add ord">
        <pc:chgData name="Jefferson Passerini" userId="ec684a97d9b6a829" providerId="LiveId" clId="{F5EEF206-4977-45B6-A81A-94B9E4CE91A1}" dt="2024-04-25T16:01:28.862" v="27" actId="20577"/>
        <pc:sldMkLst>
          <pc:docMk/>
          <pc:sldMk cId="3243978600" sldId="299"/>
        </pc:sldMkLst>
        <pc:spChg chg="mod">
          <ac:chgData name="Jefferson Passerini" userId="ec684a97d9b6a829" providerId="LiveId" clId="{F5EEF206-4977-45B6-A81A-94B9E4CE91A1}" dt="2024-04-25T16:01:28.862" v="27" actId="20577"/>
          <ac:spMkLst>
            <pc:docMk/>
            <pc:sldMk cId="3243978600" sldId="299"/>
            <ac:spMk id="2" creationId="{2E243026-E16F-9CDD-AE56-CF691B008A41}"/>
          </ac:spMkLst>
        </pc:spChg>
      </pc:sldChg>
      <pc:sldChg chg="modSp add">
        <pc:chgData name="Jefferson Passerini" userId="ec684a97d9b6a829" providerId="LiveId" clId="{F5EEF206-4977-45B6-A81A-94B9E4CE91A1}" dt="2024-04-25T16:01:51.065" v="39" actId="20577"/>
        <pc:sldMkLst>
          <pc:docMk/>
          <pc:sldMk cId="182436320" sldId="300"/>
        </pc:sldMkLst>
        <pc:spChg chg="mod">
          <ac:chgData name="Jefferson Passerini" userId="ec684a97d9b6a829" providerId="LiveId" clId="{F5EEF206-4977-45B6-A81A-94B9E4CE91A1}" dt="2024-04-25T16:01:51.065" v="39" actId="20577"/>
          <ac:spMkLst>
            <pc:docMk/>
            <pc:sldMk cId="182436320" sldId="300"/>
            <ac:spMk id="2" creationId="{2E243026-E16F-9CDD-AE56-CF691B008A41}"/>
          </ac:spMkLst>
        </pc:spChg>
      </pc:sldChg>
      <pc:sldChg chg="add ord">
        <pc:chgData name="Jefferson Passerini" userId="ec684a97d9b6a829" providerId="LiveId" clId="{F5EEF206-4977-45B6-A81A-94B9E4CE91A1}" dt="2024-04-25T16:01:54.066" v="41"/>
        <pc:sldMkLst>
          <pc:docMk/>
          <pc:sldMk cId="1149481752" sldId="301"/>
        </pc:sldMkLst>
      </pc:sldChg>
      <pc:sldChg chg="addSp delSp modSp add mod">
        <pc:chgData name="Jefferson Passerini" userId="ec684a97d9b6a829" providerId="LiveId" clId="{F5EEF206-4977-45B6-A81A-94B9E4CE91A1}" dt="2024-04-25T16:09:22.637" v="110" actId="14100"/>
        <pc:sldMkLst>
          <pc:docMk/>
          <pc:sldMk cId="3136303844" sldId="302"/>
        </pc:sldMkLst>
        <pc:spChg chg="mod">
          <ac:chgData name="Jefferson Passerini" userId="ec684a97d9b6a829" providerId="LiveId" clId="{F5EEF206-4977-45B6-A81A-94B9E4CE91A1}" dt="2024-04-25T16:07:00.893" v="102" actId="1076"/>
          <ac:spMkLst>
            <pc:docMk/>
            <pc:sldMk cId="3136303844" sldId="302"/>
            <ac:spMk id="11" creationId="{0386DF24-07F8-767B-BFAC-7E18129FA235}"/>
          </ac:spMkLst>
        </pc:spChg>
        <pc:spChg chg="mod">
          <ac:chgData name="Jefferson Passerini" userId="ec684a97d9b6a829" providerId="LiveId" clId="{F5EEF206-4977-45B6-A81A-94B9E4CE91A1}" dt="2024-04-25T16:07:06.097" v="103" actId="1076"/>
          <ac:spMkLst>
            <pc:docMk/>
            <pc:sldMk cId="3136303844" sldId="302"/>
            <ac:spMk id="12" creationId="{D655C0D7-3805-E23E-E5C7-CC5A53B29CBA}"/>
          </ac:spMkLst>
        </pc:spChg>
        <pc:picChg chg="del">
          <ac:chgData name="Jefferson Passerini" userId="ec684a97d9b6a829" providerId="LiveId" clId="{F5EEF206-4977-45B6-A81A-94B9E4CE91A1}" dt="2024-04-25T16:07:11.863" v="105" actId="478"/>
          <ac:picMkLst>
            <pc:docMk/>
            <pc:sldMk cId="3136303844" sldId="302"/>
            <ac:picMk id="5" creationId="{DB8EEDC1-7F9C-4F5F-335B-6A4E93DFEEF8}"/>
          </ac:picMkLst>
        </pc:picChg>
        <pc:picChg chg="add mod">
          <ac:chgData name="Jefferson Passerini" userId="ec684a97d9b6a829" providerId="LiveId" clId="{F5EEF206-4977-45B6-A81A-94B9E4CE91A1}" dt="2024-04-25T16:09:22.637" v="110" actId="14100"/>
          <ac:picMkLst>
            <pc:docMk/>
            <pc:sldMk cId="3136303844" sldId="302"/>
            <ac:picMk id="7" creationId="{AB1D3527-6B59-54AC-867E-C273ED9CCF87}"/>
          </ac:picMkLst>
        </pc:picChg>
        <pc:picChg chg="del">
          <ac:chgData name="Jefferson Passerini" userId="ec684a97d9b6a829" providerId="LiveId" clId="{F5EEF206-4977-45B6-A81A-94B9E4CE91A1}" dt="2024-04-25T16:07:08.815" v="104" actId="478"/>
          <ac:picMkLst>
            <pc:docMk/>
            <pc:sldMk cId="3136303844" sldId="302"/>
            <ac:picMk id="8" creationId="{A7D597FA-E03C-DE66-CA77-0361139A946F}"/>
          </ac:picMkLst>
        </pc:picChg>
      </pc:sldChg>
      <pc:sldChg chg="addSp delSp modSp add mod">
        <pc:chgData name="Jefferson Passerini" userId="ec684a97d9b6a829" providerId="LiveId" clId="{F5EEF206-4977-45B6-A81A-94B9E4CE91A1}" dt="2024-04-25T16:10:54.730" v="141" actId="1038"/>
        <pc:sldMkLst>
          <pc:docMk/>
          <pc:sldMk cId="3625965374" sldId="303"/>
        </pc:sldMkLst>
        <pc:spChg chg="del">
          <ac:chgData name="Jefferson Passerini" userId="ec684a97d9b6a829" providerId="LiveId" clId="{F5EEF206-4977-45B6-A81A-94B9E4CE91A1}" dt="2024-04-25T16:09:44.560" v="113" actId="478"/>
          <ac:spMkLst>
            <pc:docMk/>
            <pc:sldMk cId="3625965374" sldId="303"/>
            <ac:spMk id="11" creationId="{0386DF24-07F8-767B-BFAC-7E18129FA235}"/>
          </ac:spMkLst>
        </pc:spChg>
        <pc:spChg chg="mod">
          <ac:chgData name="Jefferson Passerini" userId="ec684a97d9b6a829" providerId="LiveId" clId="{F5EEF206-4977-45B6-A81A-94B9E4CE91A1}" dt="2024-04-25T16:09:53.999" v="119" actId="1035"/>
          <ac:spMkLst>
            <pc:docMk/>
            <pc:sldMk cId="3625965374" sldId="303"/>
            <ac:spMk id="12" creationId="{D655C0D7-3805-E23E-E5C7-CC5A53B29CBA}"/>
          </ac:spMkLst>
        </pc:spChg>
        <pc:picChg chg="add mod">
          <ac:chgData name="Jefferson Passerini" userId="ec684a97d9b6a829" providerId="LiveId" clId="{F5EEF206-4977-45B6-A81A-94B9E4CE91A1}" dt="2024-04-25T16:10:54.730" v="141" actId="1038"/>
          <ac:picMkLst>
            <pc:docMk/>
            <pc:sldMk cId="3625965374" sldId="303"/>
            <ac:picMk id="5" creationId="{CC475AF1-F939-1B17-6A63-1AC25EC2FDE5}"/>
          </ac:picMkLst>
        </pc:picChg>
        <pc:picChg chg="del">
          <ac:chgData name="Jefferson Passerini" userId="ec684a97d9b6a829" providerId="LiveId" clId="{F5EEF206-4977-45B6-A81A-94B9E4CE91A1}" dt="2024-04-25T16:09:37.451" v="112" actId="478"/>
          <ac:picMkLst>
            <pc:docMk/>
            <pc:sldMk cId="3625965374" sldId="303"/>
            <ac:picMk id="7" creationId="{AB1D3527-6B59-54AC-867E-C273ED9CCF87}"/>
          </ac:picMkLst>
        </pc:picChg>
      </pc:sldChg>
    </pc:docChg>
  </pc:docChgLst>
  <pc:docChgLst>
    <pc:chgData name="Jefferson Passerini" userId="ec684a97d9b6a829" providerId="LiveId" clId="{6D4B5001-5DF0-4AF5-979B-4C3C5DA419DE}"/>
    <pc:docChg chg="undo custSel addSld delSld modSld sldOrd">
      <pc:chgData name="Jefferson Passerini" userId="ec684a97d9b6a829" providerId="LiveId" clId="{6D4B5001-5DF0-4AF5-979B-4C3C5DA419DE}" dt="2024-03-21T19:43:49.602" v="6723" actId="1076"/>
      <pc:docMkLst>
        <pc:docMk/>
      </pc:docMkLst>
      <pc:sldChg chg="addSp delSp modSp add del mod setBg">
        <pc:chgData name="Jefferson Passerini" userId="ec684a97d9b6a829" providerId="LiveId" clId="{6D4B5001-5DF0-4AF5-979B-4C3C5DA419DE}" dt="2024-03-21T11:40:00.518" v="86" actId="20577"/>
        <pc:sldMkLst>
          <pc:docMk/>
          <pc:sldMk cId="3568309152" sldId="256"/>
        </pc:sldMkLst>
        <pc:spChg chg="mod">
          <ac:chgData name="Jefferson Passerini" userId="ec684a97d9b6a829" providerId="LiveId" clId="{6D4B5001-5DF0-4AF5-979B-4C3C5DA419DE}" dt="2024-03-21T11:40:00.518" v="86" actId="20577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3" creationId="{A782A01C-CDB4-BEF0-9F78-DD3F68C87023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0" creationId="{0671A8AE-40A1-4631-A6B8-581AFF065482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2" creationId="{AB58EF07-17C2-48CF-ABB0-EEF1F17CB8F0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4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6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8:47.304" v="48" actId="26606"/>
          <ac:spMkLst>
            <pc:docMk/>
            <pc:sldMk cId="3568309152" sldId="256"/>
            <ac:spMk id="21" creationId="{06DA9DF9-31F7-4056-B42E-878CC92417B8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3" creationId="{7CCFC2C6-6238-4A2F-93DE-2ADF74AF635E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4" creationId="{6CCA5F87-1D1E-45CB-8D83-FC7EEFAD9935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5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7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29" creationId="{0671A8AE-40A1-4631-A6B8-581AFF065482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30" creationId="{AB58EF07-17C2-48CF-ABB0-EEF1F17CB8F0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31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32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4" creationId="{526E0BFB-CDF1-4990-8C11-AC849311E0A8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5" creationId="{6069A1F8-9BEB-4786-9694-FC48B2D75D21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6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7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39" creationId="{E91DC736-0EF8-4F87-9146-EBF1D2EE4D3D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40" creationId="{097CD68E-23E3-4007-8847-CD0944C4F7BE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41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42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16.215" v="58" actId="26606"/>
          <ac:spMkLst>
            <pc:docMk/>
            <pc:sldMk cId="3568309152" sldId="256"/>
            <ac:spMk id="44" creationId="{22A397E7-BF60-45B2-84C7-B074B76C37A7}"/>
          </ac:spMkLst>
        </pc:spChg>
        <pc:spChg chg="add del">
          <ac:chgData name="Jefferson Passerini" userId="ec684a97d9b6a829" providerId="LiveId" clId="{6D4B5001-5DF0-4AF5-979B-4C3C5DA419DE}" dt="2024-03-21T11:39:16.215" v="58" actId="26606"/>
          <ac:spMkLst>
            <pc:docMk/>
            <pc:sldMk cId="3568309152" sldId="256"/>
            <ac:spMk id="45" creationId="{890DEF05-784E-4B61-89E4-04C4ECF4E5A0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48" creationId="{55666830-9A19-4E01-8505-D6C7F9AC5665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49" creationId="{AE9FC877-7FB6-4D22-9988-35420644E202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50" creationId="{E41809D1-F12E-46BB-B804-5F209D325E8B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51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52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31.175" v="62" actId="26606"/>
          <ac:spMkLst>
            <pc:docMk/>
            <pc:sldMk cId="3568309152" sldId="256"/>
            <ac:spMk id="54" creationId="{C6B158B5-50B5-4927-A367-7C9F3AFE5DCB}"/>
          </ac:spMkLst>
        </pc:spChg>
        <pc:spChg chg="add del">
          <ac:chgData name="Jefferson Passerini" userId="ec684a97d9b6a829" providerId="LiveId" clId="{6D4B5001-5DF0-4AF5-979B-4C3C5DA419DE}" dt="2024-03-21T11:39:31.175" v="62" actId="26606"/>
          <ac:spMkLst>
            <pc:docMk/>
            <pc:sldMk cId="3568309152" sldId="256"/>
            <ac:spMk id="55" creationId="{B01367A3-F670-4BD9-9972-F7E97FC227ED}"/>
          </ac:spMkLst>
        </pc:spChg>
        <pc:spChg chg="add del">
          <ac:chgData name="Jefferson Passerini" userId="ec684a97d9b6a829" providerId="LiveId" clId="{6D4B5001-5DF0-4AF5-979B-4C3C5DA419DE}" dt="2024-03-21T11:39:31.175" v="62" actId="26606"/>
          <ac:spMkLst>
            <pc:docMk/>
            <pc:sldMk cId="3568309152" sldId="256"/>
            <ac:spMk id="56" creationId="{38C3DB02-606C-40EC-8381-7A29A1ADFAE7}"/>
          </ac:spMkLst>
        </pc:spChg>
        <pc:spChg chg="add del">
          <ac:chgData name="Jefferson Passerini" userId="ec684a97d9b6a829" providerId="LiveId" clId="{6D4B5001-5DF0-4AF5-979B-4C3C5DA419DE}" dt="2024-03-21T11:39:37.397" v="64" actId="26606"/>
          <ac:spMkLst>
            <pc:docMk/>
            <pc:sldMk cId="3568309152" sldId="256"/>
            <ac:spMk id="58" creationId="{D776D29F-0A2C-4F75-8582-7C7DFCBD11D5}"/>
          </ac:spMkLst>
        </pc:spChg>
        <pc:spChg chg="add del">
          <ac:chgData name="Jefferson Passerini" userId="ec684a97d9b6a829" providerId="LiveId" clId="{6D4B5001-5DF0-4AF5-979B-4C3C5DA419DE}" dt="2024-03-21T11:39:37.397" v="64" actId="26606"/>
          <ac:spMkLst>
            <pc:docMk/>
            <pc:sldMk cId="3568309152" sldId="256"/>
            <ac:spMk id="59" creationId="{C4D41903-2C9D-4F9E-AA1F-6161F8A6FC01}"/>
          </ac:spMkLst>
        </pc:spChg>
        <pc:spChg chg="add del">
          <ac:chgData name="Jefferson Passerini" userId="ec684a97d9b6a829" providerId="LiveId" clId="{6D4B5001-5DF0-4AF5-979B-4C3C5DA419DE}" dt="2024-03-21T11:39:37.397" v="64" actId="26606"/>
          <ac:spMkLst>
            <pc:docMk/>
            <pc:sldMk cId="3568309152" sldId="256"/>
            <ac:spMk id="60" creationId="{9E4574B5-C90E-412D-BAB0-B9F483290C67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2" creationId="{55666830-9A19-4E01-8505-D6C7F9AC5665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3" creationId="{AE9FC877-7FB6-4D22-9988-35420644E202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4" creationId="{E41809D1-F12E-46BB-B804-5F209D325E8B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5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6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68" creationId="{526E0BFB-CDF1-4990-8C11-AC849311E0A8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69" creationId="{6069A1F8-9BEB-4786-9694-FC48B2D75D21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70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71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3" creationId="{6CCA5F87-1D1E-45CB-8D83-FC7EEFAD9935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4" creationId="{7CCFC2C6-6238-4A2F-93DE-2ADF74AF635E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5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6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78" creationId="{0671A8AE-40A1-4631-A6B8-581AFF065482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79" creationId="{AB58EF07-17C2-48CF-ABB0-EEF1F17CB8F0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80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81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50.510" v="74" actId="26606"/>
          <ac:spMkLst>
            <pc:docMk/>
            <pc:sldMk cId="3568309152" sldId="256"/>
            <ac:spMk id="83" creationId="{9B7AD9F6-8CE7-4299-8FC6-328F4DCD3FF9}"/>
          </ac:spMkLst>
        </pc:spChg>
        <pc:spChg chg="add del">
          <ac:chgData name="Jefferson Passerini" userId="ec684a97d9b6a829" providerId="LiveId" clId="{6D4B5001-5DF0-4AF5-979B-4C3C5DA419DE}" dt="2024-03-21T11:39:50.510" v="74" actId="26606"/>
          <ac:spMkLst>
            <pc:docMk/>
            <pc:sldMk cId="3568309152" sldId="256"/>
            <ac:spMk id="84" creationId="{F49775AF-8896-43EE-92C6-83497D6DC56F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6" creationId="{9203DE33-2CD4-4CA8-9AF3-37C3B65133B0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7" creationId="{0AF57B88-1D4C-41FA-A761-EC1DD10C35CB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8" creationId="{D2548F45-5164-4ABB-8212-7F293FDED8D4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9" creationId="{5E81CCFB-7BEF-4186-86FB-D09450B4D02D}"/>
          </ac:spMkLst>
        </pc:spChg>
        <pc:spChg chg="add del">
          <ac:chgData name="Jefferson Passerini" userId="ec684a97d9b6a829" providerId="LiveId" clId="{6D4B5001-5DF0-4AF5-979B-4C3C5DA419DE}" dt="2024-03-21T11:39:52.372" v="78" actId="26606"/>
          <ac:spMkLst>
            <pc:docMk/>
            <pc:sldMk cId="3568309152" sldId="256"/>
            <ac:spMk id="91" creationId="{657F69E0-C4B0-4BEC-A689-4F8D877F05D4}"/>
          </ac:spMkLst>
        </pc:spChg>
        <pc:spChg chg="add del">
          <ac:chgData name="Jefferson Passerini" userId="ec684a97d9b6a829" providerId="LiveId" clId="{6D4B5001-5DF0-4AF5-979B-4C3C5DA419DE}" dt="2024-03-21T11:39:52.372" v="78" actId="26606"/>
          <ac:spMkLst>
            <pc:docMk/>
            <pc:sldMk cId="3568309152" sldId="256"/>
            <ac:spMk id="92" creationId="{9F6380B4-6A1C-481E-8408-B4E6C75B9B81}"/>
          </ac:spMkLst>
        </pc:spChg>
        <pc:spChg chg="add del">
          <ac:chgData name="Jefferson Passerini" userId="ec684a97d9b6a829" providerId="LiveId" clId="{6D4B5001-5DF0-4AF5-979B-4C3C5DA419DE}" dt="2024-03-21T11:39:53.909" v="80" actId="26606"/>
          <ac:spMkLst>
            <pc:docMk/>
            <pc:sldMk cId="3568309152" sldId="256"/>
            <ac:spMk id="94" creationId="{06DA9DF9-31F7-4056-B42E-878CC92417B8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6" creationId="{6CCA5F87-1D1E-45CB-8D83-FC7EEFAD9935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7" creationId="{7CCFC2C6-6238-4A2F-93DE-2ADF74AF635E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8" creationId="{AF2F604E-43BE-4DC3-B983-E071523364F8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9" creationId="{08C9B587-E65E-4B52-B37C-ABEBB6E87928}"/>
          </ac:spMkLst>
        </pc:spChg>
        <pc:picChg chg="add mod ord">
          <ac:chgData name="Jefferson Passerini" userId="ec684a97d9b6a829" providerId="LiveId" clId="{6D4B5001-5DF0-4AF5-979B-4C3C5DA419DE}" dt="2024-03-21T11:39:53.914" v="81" actId="26606"/>
          <ac:picMkLst>
            <pc:docMk/>
            <pc:sldMk cId="3568309152" sldId="256"/>
            <ac:picMk id="5" creationId="{EBE3FC52-5A76-24EA-1193-423900A04683}"/>
          </ac:picMkLst>
        </pc:picChg>
        <pc:picChg chg="del">
          <ac:chgData name="Jefferson Passerini" userId="ec684a97d9b6a829" providerId="LiveId" clId="{6D4B5001-5DF0-4AF5-979B-4C3C5DA419DE}" dt="2024-03-21T11:38:07.342" v="39" actId="478"/>
          <ac:picMkLst>
            <pc:docMk/>
            <pc:sldMk cId="3568309152" sldId="256"/>
            <ac:picMk id="9" creationId="{76CDCC1C-6B42-ABCD-AB39-FB8A3E1D97EC}"/>
          </ac:picMkLst>
        </pc:picChg>
        <pc:cxnChg chg="add del">
          <ac:chgData name="Jefferson Passerini" userId="ec684a97d9b6a829" providerId="LiveId" clId="{6D4B5001-5DF0-4AF5-979B-4C3C5DA419DE}" dt="2024-03-21T11:39:16.215" v="58" actId="26606"/>
          <ac:cxnSpMkLst>
            <pc:docMk/>
            <pc:sldMk cId="3568309152" sldId="256"/>
            <ac:cxnSpMk id="46" creationId="{C41BAEC7-F7B0-4224-8B18-8F74B7D87F0B}"/>
          </ac:cxnSpMkLst>
        </pc:cxnChg>
      </pc:sldChg>
      <pc:sldChg chg="del">
        <pc:chgData name="Jefferson Passerini" userId="ec684a97d9b6a829" providerId="LiveId" clId="{6D4B5001-5DF0-4AF5-979B-4C3C5DA419DE}" dt="2024-03-21T11:37:25.348" v="0" actId="47"/>
        <pc:sldMkLst>
          <pc:docMk/>
          <pc:sldMk cId="0" sldId="258"/>
        </pc:sldMkLst>
      </pc:sldChg>
      <pc:sldChg chg="del">
        <pc:chgData name="Jefferson Passerini" userId="ec684a97d9b6a829" providerId="LiveId" clId="{6D4B5001-5DF0-4AF5-979B-4C3C5DA419DE}" dt="2024-03-21T11:37:25.811" v="1" actId="47"/>
        <pc:sldMkLst>
          <pc:docMk/>
          <pc:sldMk cId="0" sldId="259"/>
        </pc:sldMkLst>
      </pc:sldChg>
      <pc:sldChg chg="modSp add del mod">
        <pc:chgData name="Jefferson Passerini" userId="ec684a97d9b6a829" providerId="LiveId" clId="{6D4B5001-5DF0-4AF5-979B-4C3C5DA419DE}" dt="2024-03-21T11:40:56.306" v="223" actId="20577"/>
        <pc:sldMkLst>
          <pc:docMk/>
          <pc:sldMk cId="1879529569" sldId="287"/>
        </pc:sldMkLst>
        <pc:spChg chg="mod">
          <ac:chgData name="Jefferson Passerini" userId="ec684a97d9b6a829" providerId="LiveId" clId="{6D4B5001-5DF0-4AF5-979B-4C3C5DA419DE}" dt="2024-03-21T11:40:56.306" v="223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6D4B5001-5DF0-4AF5-979B-4C3C5DA419DE}" dt="2024-03-21T11:37:45.822" v="37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del">
        <pc:chgData name="Jefferson Passerini" userId="ec684a97d9b6a829" providerId="LiveId" clId="{6D4B5001-5DF0-4AF5-979B-4C3C5DA419DE}" dt="2024-03-21T11:37:26.211" v="2" actId="47"/>
        <pc:sldMkLst>
          <pc:docMk/>
          <pc:sldMk cId="2070466441" sldId="288"/>
        </pc:sldMkLst>
      </pc:sldChg>
      <pc:sldChg chg="modSp add mod">
        <pc:chgData name="Jefferson Passerini" userId="ec684a97d9b6a829" providerId="LiveId" clId="{6D4B5001-5DF0-4AF5-979B-4C3C5DA419DE}" dt="2024-03-21T11:44:13.471" v="863" actId="113"/>
        <pc:sldMkLst>
          <pc:docMk/>
          <pc:sldMk cId="3340361584" sldId="288"/>
        </pc:sldMkLst>
        <pc:spChg chg="mod">
          <ac:chgData name="Jefferson Passerini" userId="ec684a97d9b6a829" providerId="LiveId" clId="{6D4B5001-5DF0-4AF5-979B-4C3C5DA419DE}" dt="2024-03-21T11:44:13.471" v="863" actId="113"/>
          <ac:spMkLst>
            <pc:docMk/>
            <pc:sldMk cId="3340361584" sldId="288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6D4B5001-5DF0-4AF5-979B-4C3C5DA419DE}" dt="2024-03-21T11:49:29.267" v="1493" actId="14100"/>
        <pc:sldMkLst>
          <pc:docMk/>
          <pc:sldMk cId="3299808390" sldId="289"/>
        </pc:sldMkLst>
        <pc:spChg chg="mod">
          <ac:chgData name="Jefferson Passerini" userId="ec684a97d9b6a829" providerId="LiveId" clId="{6D4B5001-5DF0-4AF5-979B-4C3C5DA419DE}" dt="2024-03-21T11:49:29.267" v="1493" actId="14100"/>
          <ac:spMkLst>
            <pc:docMk/>
            <pc:sldMk cId="3299808390" sldId="289"/>
            <ac:spMk id="3" creationId="{212081E4-07F6-C689-2ACC-B6CADD634983}"/>
          </ac:spMkLst>
        </pc:spChg>
        <pc:picChg chg="add mod">
          <ac:chgData name="Jefferson Passerini" userId="ec684a97d9b6a829" providerId="LiveId" clId="{6D4B5001-5DF0-4AF5-979B-4C3C5DA419DE}" dt="2024-03-21T11:49:26.867" v="1492" actId="14100"/>
          <ac:picMkLst>
            <pc:docMk/>
            <pc:sldMk cId="3299808390" sldId="289"/>
            <ac:picMk id="5" creationId="{7710C351-853E-BB68-48B5-690647BFBC77}"/>
          </ac:picMkLst>
        </pc:picChg>
      </pc:sldChg>
      <pc:sldChg chg="del">
        <pc:chgData name="Jefferson Passerini" userId="ec684a97d9b6a829" providerId="LiveId" clId="{6D4B5001-5DF0-4AF5-979B-4C3C5DA419DE}" dt="2024-03-21T11:37:26.623" v="3" actId="47"/>
        <pc:sldMkLst>
          <pc:docMk/>
          <pc:sldMk cId="3987549188" sldId="289"/>
        </pc:sldMkLst>
      </pc:sldChg>
      <pc:sldChg chg="del">
        <pc:chgData name="Jefferson Passerini" userId="ec684a97d9b6a829" providerId="LiveId" clId="{6D4B5001-5DF0-4AF5-979B-4C3C5DA419DE}" dt="2024-03-21T11:37:27.001" v="4" actId="47"/>
        <pc:sldMkLst>
          <pc:docMk/>
          <pc:sldMk cId="2477435955" sldId="290"/>
        </pc:sldMkLst>
      </pc:sldChg>
      <pc:sldChg chg="addSp delSp modSp add mod">
        <pc:chgData name="Jefferson Passerini" userId="ec684a97d9b6a829" providerId="LiveId" clId="{6D4B5001-5DF0-4AF5-979B-4C3C5DA419DE}" dt="2024-03-21T12:20:11.744" v="1594" actId="20577"/>
        <pc:sldMkLst>
          <pc:docMk/>
          <pc:sldMk cId="3147987833" sldId="290"/>
        </pc:sldMkLst>
        <pc:spChg chg="del">
          <ac:chgData name="Jefferson Passerini" userId="ec684a97d9b6a829" providerId="LiveId" clId="{6D4B5001-5DF0-4AF5-979B-4C3C5DA419DE}" dt="2024-03-21T12:15:46.186" v="1495" actId="478"/>
          <ac:spMkLst>
            <pc:docMk/>
            <pc:sldMk cId="3147987833" sldId="290"/>
            <ac:spMk id="3" creationId="{212081E4-07F6-C689-2ACC-B6CADD634983}"/>
          </ac:spMkLst>
        </pc:spChg>
        <pc:spChg chg="add del mod">
          <ac:chgData name="Jefferson Passerini" userId="ec684a97d9b6a829" providerId="LiveId" clId="{6D4B5001-5DF0-4AF5-979B-4C3C5DA419DE}" dt="2024-03-21T12:15:53.673" v="1496" actId="478"/>
          <ac:spMkLst>
            <pc:docMk/>
            <pc:sldMk cId="3147987833" sldId="290"/>
            <ac:spMk id="5" creationId="{BEC1E604-0A34-6E51-8B7B-79C6E89DE3A8}"/>
          </ac:spMkLst>
        </pc:spChg>
        <pc:spChg chg="add mod">
          <ac:chgData name="Jefferson Passerini" userId="ec684a97d9b6a829" providerId="LiveId" clId="{6D4B5001-5DF0-4AF5-979B-4C3C5DA419DE}" dt="2024-03-21T12:16:34.126" v="1528" actId="14100"/>
          <ac:spMkLst>
            <pc:docMk/>
            <pc:sldMk cId="3147987833" sldId="290"/>
            <ac:spMk id="6" creationId="{16D88F2F-6F25-EFA5-6552-3D1FB9E76C1E}"/>
          </ac:spMkLst>
        </pc:spChg>
        <pc:spChg chg="add mod">
          <ac:chgData name="Jefferson Passerini" userId="ec684a97d9b6a829" providerId="LiveId" clId="{6D4B5001-5DF0-4AF5-979B-4C3C5DA419DE}" dt="2024-03-21T12:20:00.776" v="1578" actId="1076"/>
          <ac:spMkLst>
            <pc:docMk/>
            <pc:sldMk cId="3147987833" sldId="290"/>
            <ac:spMk id="15" creationId="{649F61C5-08A9-AF3D-1EA7-43548EF3F689}"/>
          </ac:spMkLst>
        </pc:spChg>
        <pc:spChg chg="add mod">
          <ac:chgData name="Jefferson Passerini" userId="ec684a97d9b6a829" providerId="LiveId" clId="{6D4B5001-5DF0-4AF5-979B-4C3C5DA419DE}" dt="2024-03-21T12:20:11.744" v="1594" actId="20577"/>
          <ac:spMkLst>
            <pc:docMk/>
            <pc:sldMk cId="3147987833" sldId="290"/>
            <ac:spMk id="16" creationId="{A8B06D72-E57C-D6F3-7B81-4403CED3F6F7}"/>
          </ac:spMkLst>
        </pc:spChg>
        <pc:picChg chg="add mod ord">
          <ac:chgData name="Jefferson Passerini" userId="ec684a97d9b6a829" providerId="LiveId" clId="{6D4B5001-5DF0-4AF5-979B-4C3C5DA419DE}" dt="2024-03-21T12:19:19.996" v="1557" actId="14100"/>
          <ac:picMkLst>
            <pc:docMk/>
            <pc:sldMk cId="3147987833" sldId="290"/>
            <ac:picMk id="8" creationId="{D22B5EB8-3BF0-6679-8394-CF0957B442D9}"/>
          </ac:picMkLst>
        </pc:picChg>
        <pc:picChg chg="add mod ord">
          <ac:chgData name="Jefferson Passerini" userId="ec684a97d9b6a829" providerId="LiveId" clId="{6D4B5001-5DF0-4AF5-979B-4C3C5DA419DE}" dt="2024-03-21T12:19:41.386" v="1565" actId="1076"/>
          <ac:picMkLst>
            <pc:docMk/>
            <pc:sldMk cId="3147987833" sldId="290"/>
            <ac:picMk id="10" creationId="{99D5C7E3-058C-EE96-79A0-DB19196B59FD}"/>
          </ac:picMkLst>
        </pc:picChg>
        <pc:picChg chg="add mod">
          <ac:chgData name="Jefferson Passerini" userId="ec684a97d9b6a829" providerId="LiveId" clId="{6D4B5001-5DF0-4AF5-979B-4C3C5DA419DE}" dt="2024-03-21T12:19:31.387" v="1562" actId="1076"/>
          <ac:picMkLst>
            <pc:docMk/>
            <pc:sldMk cId="3147987833" sldId="290"/>
            <ac:picMk id="12" creationId="{C1CF6F6F-069C-A958-3B10-F667870F5710}"/>
          </ac:picMkLst>
        </pc:picChg>
        <pc:picChg chg="add mod">
          <ac:chgData name="Jefferson Passerini" userId="ec684a97d9b6a829" providerId="LiveId" clId="{6D4B5001-5DF0-4AF5-979B-4C3C5DA419DE}" dt="2024-03-21T12:19:33.970" v="1563" actId="1076"/>
          <ac:picMkLst>
            <pc:docMk/>
            <pc:sldMk cId="3147987833" sldId="290"/>
            <ac:picMk id="14" creationId="{CB6C5BE9-1B5A-322B-E534-07CD094125AE}"/>
          </ac:picMkLst>
        </pc:picChg>
      </pc:sldChg>
      <pc:sldChg chg="addSp delSp modSp add mod">
        <pc:chgData name="Jefferson Passerini" userId="ec684a97d9b6a829" providerId="LiveId" clId="{6D4B5001-5DF0-4AF5-979B-4C3C5DA419DE}" dt="2024-03-21T12:48:12.399" v="2166" actId="1076"/>
        <pc:sldMkLst>
          <pc:docMk/>
          <pc:sldMk cId="1814237130" sldId="291"/>
        </pc:sldMkLst>
        <pc:spChg chg="del mod">
          <ac:chgData name="Jefferson Passerini" userId="ec684a97d9b6a829" providerId="LiveId" clId="{6D4B5001-5DF0-4AF5-979B-4C3C5DA419DE}" dt="2024-03-21T12:42:37.855" v="1717" actId="478"/>
          <ac:spMkLst>
            <pc:docMk/>
            <pc:sldMk cId="1814237130" sldId="291"/>
            <ac:spMk id="3" creationId="{212081E4-07F6-C689-2ACC-B6CADD634983}"/>
          </ac:spMkLst>
        </pc:spChg>
        <pc:spChg chg="add mod">
          <ac:chgData name="Jefferson Passerini" userId="ec684a97d9b6a829" providerId="LiveId" clId="{6D4B5001-5DF0-4AF5-979B-4C3C5DA419DE}" dt="2024-03-21T12:42:12.548" v="1709" actId="1582"/>
          <ac:spMkLst>
            <pc:docMk/>
            <pc:sldMk cId="1814237130" sldId="291"/>
            <ac:spMk id="5" creationId="{939470D7-F492-24D1-C2CA-27850492C062}"/>
          </ac:spMkLst>
        </pc:spChg>
        <pc:spChg chg="add del mod">
          <ac:chgData name="Jefferson Passerini" userId="ec684a97d9b6a829" providerId="LiveId" clId="{6D4B5001-5DF0-4AF5-979B-4C3C5DA419DE}" dt="2024-03-21T12:42:39.948" v="1718" actId="478"/>
          <ac:spMkLst>
            <pc:docMk/>
            <pc:sldMk cId="1814237130" sldId="291"/>
            <ac:spMk id="8" creationId="{D5DFCD87-8A93-AEE0-311D-7D1F855BED79}"/>
          </ac:spMkLst>
        </pc:spChg>
        <pc:spChg chg="add mod">
          <ac:chgData name="Jefferson Passerini" userId="ec684a97d9b6a829" providerId="LiveId" clId="{6D4B5001-5DF0-4AF5-979B-4C3C5DA419DE}" dt="2024-03-21T12:48:12.399" v="2166" actId="1076"/>
          <ac:spMkLst>
            <pc:docMk/>
            <pc:sldMk cId="1814237130" sldId="291"/>
            <ac:spMk id="9" creationId="{424D2663-9C24-2649-D000-AF5E674A83FD}"/>
          </ac:spMkLst>
        </pc:spChg>
        <pc:picChg chg="add mod">
          <ac:chgData name="Jefferson Passerini" userId="ec684a97d9b6a829" providerId="LiveId" clId="{6D4B5001-5DF0-4AF5-979B-4C3C5DA419DE}" dt="2024-03-21T12:41:54.614" v="1705" actId="1076"/>
          <ac:picMkLst>
            <pc:docMk/>
            <pc:sldMk cId="1814237130" sldId="291"/>
            <ac:picMk id="2" creationId="{65F36C1C-B845-6352-F7D5-6C1FF27823FB}"/>
          </ac:picMkLst>
        </pc:picChg>
        <pc:picChg chg="add mod">
          <ac:chgData name="Jefferson Passerini" userId="ec684a97d9b6a829" providerId="LiveId" clId="{6D4B5001-5DF0-4AF5-979B-4C3C5DA419DE}" dt="2024-03-21T12:42:34.173" v="1716" actId="1076"/>
          <ac:picMkLst>
            <pc:docMk/>
            <pc:sldMk cId="1814237130" sldId="291"/>
            <ac:picMk id="6" creationId="{3419A2AA-E7B7-5FE7-9223-7573D84FA8A1}"/>
          </ac:picMkLst>
        </pc:picChg>
      </pc:sldChg>
      <pc:sldChg chg="del">
        <pc:chgData name="Jefferson Passerini" userId="ec684a97d9b6a829" providerId="LiveId" clId="{6D4B5001-5DF0-4AF5-979B-4C3C5DA419DE}" dt="2024-03-21T11:37:27.378" v="5" actId="47"/>
        <pc:sldMkLst>
          <pc:docMk/>
          <pc:sldMk cId="3794449016" sldId="291"/>
        </pc:sldMkLst>
      </pc:sldChg>
      <pc:sldChg chg="del">
        <pc:chgData name="Jefferson Passerini" userId="ec684a97d9b6a829" providerId="LiveId" clId="{6D4B5001-5DF0-4AF5-979B-4C3C5DA419DE}" dt="2024-03-21T11:37:27.707" v="6" actId="47"/>
        <pc:sldMkLst>
          <pc:docMk/>
          <pc:sldMk cId="847967608" sldId="292"/>
        </pc:sldMkLst>
      </pc:sldChg>
      <pc:sldChg chg="addSp delSp modSp add mod">
        <pc:chgData name="Jefferson Passerini" userId="ec684a97d9b6a829" providerId="LiveId" clId="{6D4B5001-5DF0-4AF5-979B-4C3C5DA419DE}" dt="2024-03-21T12:21:22.835" v="1633" actId="20577"/>
        <pc:sldMkLst>
          <pc:docMk/>
          <pc:sldMk cId="3227021232" sldId="292"/>
        </pc:sldMkLst>
        <pc:spChg chg="del mod">
          <ac:chgData name="Jefferson Passerini" userId="ec684a97d9b6a829" providerId="LiveId" clId="{6D4B5001-5DF0-4AF5-979B-4C3C5DA419DE}" dt="2024-03-21T12:21:21.588" v="1632" actId="478"/>
          <ac:spMkLst>
            <pc:docMk/>
            <pc:sldMk cId="3227021232" sldId="292"/>
            <ac:spMk id="15" creationId="{649F61C5-08A9-AF3D-1EA7-43548EF3F689}"/>
          </ac:spMkLst>
        </pc:spChg>
        <pc:spChg chg="mod">
          <ac:chgData name="Jefferson Passerini" userId="ec684a97d9b6a829" providerId="LiveId" clId="{6D4B5001-5DF0-4AF5-979B-4C3C5DA419DE}" dt="2024-03-21T12:21:22.835" v="1633" actId="20577"/>
          <ac:spMkLst>
            <pc:docMk/>
            <pc:sldMk cId="3227021232" sldId="292"/>
            <ac:spMk id="16" creationId="{A8B06D72-E57C-D6F3-7B81-4403CED3F6F7}"/>
          </ac:spMkLst>
        </pc:spChg>
        <pc:picChg chg="add mod">
          <ac:chgData name="Jefferson Passerini" userId="ec684a97d9b6a829" providerId="LiveId" clId="{6D4B5001-5DF0-4AF5-979B-4C3C5DA419DE}" dt="2024-03-21T12:20:40.119" v="1601" actId="1076"/>
          <ac:picMkLst>
            <pc:docMk/>
            <pc:sldMk cId="3227021232" sldId="292"/>
            <ac:picMk id="3" creationId="{F8539594-F522-9BAE-374A-ACD1323EFDE3}"/>
          </ac:picMkLst>
        </pc:picChg>
        <pc:picChg chg="add mod">
          <ac:chgData name="Jefferson Passerini" userId="ec684a97d9b6a829" providerId="LiveId" clId="{6D4B5001-5DF0-4AF5-979B-4C3C5DA419DE}" dt="2024-03-21T12:21:05.781" v="1606" actId="1076"/>
          <ac:picMkLst>
            <pc:docMk/>
            <pc:sldMk cId="3227021232" sldId="292"/>
            <ac:picMk id="7" creationId="{1E54FCA9-A7CF-1671-6127-1F194742F5DA}"/>
          </ac:picMkLst>
        </pc:picChg>
        <pc:picChg chg="mod">
          <ac:chgData name="Jefferson Passerini" userId="ec684a97d9b6a829" providerId="LiveId" clId="{6D4B5001-5DF0-4AF5-979B-4C3C5DA419DE}" dt="2024-03-21T12:20:42.990" v="1602" actId="1076"/>
          <ac:picMkLst>
            <pc:docMk/>
            <pc:sldMk cId="3227021232" sldId="292"/>
            <ac:picMk id="8" creationId="{D22B5EB8-3BF0-6679-8394-CF0957B442D9}"/>
          </ac:picMkLst>
        </pc:picChg>
        <pc:picChg chg="del">
          <ac:chgData name="Jefferson Passerini" userId="ec684a97d9b6a829" providerId="LiveId" clId="{6D4B5001-5DF0-4AF5-979B-4C3C5DA419DE}" dt="2024-03-21T12:20:34.198" v="1598" actId="478"/>
          <ac:picMkLst>
            <pc:docMk/>
            <pc:sldMk cId="3227021232" sldId="292"/>
            <ac:picMk id="10" creationId="{99D5C7E3-058C-EE96-79A0-DB19196B59FD}"/>
          </ac:picMkLst>
        </pc:picChg>
        <pc:picChg chg="del">
          <ac:chgData name="Jefferson Passerini" userId="ec684a97d9b6a829" providerId="LiveId" clId="{6D4B5001-5DF0-4AF5-979B-4C3C5DA419DE}" dt="2024-03-21T12:20:32.062" v="1596" actId="478"/>
          <ac:picMkLst>
            <pc:docMk/>
            <pc:sldMk cId="3227021232" sldId="292"/>
            <ac:picMk id="12" creationId="{C1CF6F6F-069C-A958-3B10-F667870F5710}"/>
          </ac:picMkLst>
        </pc:picChg>
        <pc:picChg chg="del">
          <ac:chgData name="Jefferson Passerini" userId="ec684a97d9b6a829" providerId="LiveId" clId="{6D4B5001-5DF0-4AF5-979B-4C3C5DA419DE}" dt="2024-03-21T12:20:33.438" v="1597" actId="478"/>
          <ac:picMkLst>
            <pc:docMk/>
            <pc:sldMk cId="3227021232" sldId="292"/>
            <ac:picMk id="14" creationId="{CB6C5BE9-1B5A-322B-E534-07CD094125AE}"/>
          </ac:picMkLst>
        </pc:picChg>
      </pc:sldChg>
      <pc:sldChg chg="del">
        <pc:chgData name="Jefferson Passerini" userId="ec684a97d9b6a829" providerId="LiveId" clId="{6D4B5001-5DF0-4AF5-979B-4C3C5DA419DE}" dt="2024-03-21T11:37:28.051" v="7" actId="47"/>
        <pc:sldMkLst>
          <pc:docMk/>
          <pc:sldMk cId="344186368" sldId="293"/>
        </pc:sldMkLst>
      </pc:sldChg>
      <pc:sldChg chg="addSp delSp modSp add mod ord">
        <pc:chgData name="Jefferson Passerini" userId="ec684a97d9b6a829" providerId="LiveId" clId="{6D4B5001-5DF0-4AF5-979B-4C3C5DA419DE}" dt="2024-03-21T12:31:57.812" v="1668" actId="1076"/>
        <pc:sldMkLst>
          <pc:docMk/>
          <pc:sldMk cId="2577409923" sldId="293"/>
        </pc:sldMkLst>
        <pc:spChg chg="mod">
          <ac:chgData name="Jefferson Passerini" userId="ec684a97d9b6a829" providerId="LiveId" clId="{6D4B5001-5DF0-4AF5-979B-4C3C5DA419DE}" dt="2024-03-21T12:22:35.343" v="1651" actId="20577"/>
          <ac:spMkLst>
            <pc:docMk/>
            <pc:sldMk cId="2577409923" sldId="293"/>
            <ac:spMk id="6" creationId="{16D88F2F-6F25-EFA5-6552-3D1FB9E76C1E}"/>
          </ac:spMkLst>
        </pc:spChg>
        <pc:spChg chg="mod ord">
          <ac:chgData name="Jefferson Passerini" userId="ec684a97d9b6a829" providerId="LiveId" clId="{6D4B5001-5DF0-4AF5-979B-4C3C5DA419DE}" dt="2024-03-21T12:31:21.463" v="1665" actId="1076"/>
          <ac:spMkLst>
            <pc:docMk/>
            <pc:sldMk cId="2577409923" sldId="293"/>
            <ac:spMk id="15" creationId="{649F61C5-08A9-AF3D-1EA7-43548EF3F689}"/>
          </ac:spMkLst>
        </pc:spChg>
        <pc:spChg chg="del">
          <ac:chgData name="Jefferson Passerini" userId="ec684a97d9b6a829" providerId="LiveId" clId="{6D4B5001-5DF0-4AF5-979B-4C3C5DA419DE}" dt="2024-03-21T12:30:50.680" v="1654" actId="478"/>
          <ac:spMkLst>
            <pc:docMk/>
            <pc:sldMk cId="2577409923" sldId="293"/>
            <ac:spMk id="16" creationId="{A8B06D72-E57C-D6F3-7B81-4403CED3F6F7}"/>
          </ac:spMkLst>
        </pc:spChg>
        <pc:picChg chg="add mod">
          <ac:chgData name="Jefferson Passerini" userId="ec684a97d9b6a829" providerId="LiveId" clId="{6D4B5001-5DF0-4AF5-979B-4C3C5DA419DE}" dt="2024-03-21T12:31:03.207" v="1658" actId="1076"/>
          <ac:picMkLst>
            <pc:docMk/>
            <pc:sldMk cId="2577409923" sldId="293"/>
            <ac:picMk id="3" creationId="{7DCEC506-7849-6BBC-5A06-EFC47D37CF63}"/>
          </ac:picMkLst>
        </pc:picChg>
        <pc:picChg chg="add mod">
          <ac:chgData name="Jefferson Passerini" userId="ec684a97d9b6a829" providerId="LiveId" clId="{6D4B5001-5DF0-4AF5-979B-4C3C5DA419DE}" dt="2024-03-21T12:31:57.812" v="1668" actId="1076"/>
          <ac:picMkLst>
            <pc:docMk/>
            <pc:sldMk cId="2577409923" sldId="293"/>
            <ac:picMk id="7" creationId="{E4099BB7-17F8-4754-B8F9-53196297DB83}"/>
          </ac:picMkLst>
        </pc:picChg>
        <pc:picChg chg="del">
          <ac:chgData name="Jefferson Passerini" userId="ec684a97d9b6a829" providerId="LiveId" clId="{6D4B5001-5DF0-4AF5-979B-4C3C5DA419DE}" dt="2024-03-21T12:31:24.166" v="1666" actId="478"/>
          <ac:picMkLst>
            <pc:docMk/>
            <pc:sldMk cId="2577409923" sldId="293"/>
            <ac:picMk id="8" creationId="{D22B5EB8-3BF0-6679-8394-CF0957B442D9}"/>
          </ac:picMkLst>
        </pc:picChg>
        <pc:picChg chg="del">
          <ac:chgData name="Jefferson Passerini" userId="ec684a97d9b6a829" providerId="LiveId" clId="{6D4B5001-5DF0-4AF5-979B-4C3C5DA419DE}" dt="2024-03-21T12:31:05.087" v="1659" actId="478"/>
          <ac:picMkLst>
            <pc:docMk/>
            <pc:sldMk cId="2577409923" sldId="293"/>
            <ac:picMk id="10" creationId="{99D5C7E3-058C-EE96-79A0-DB19196B59FD}"/>
          </ac:picMkLst>
        </pc:picChg>
        <pc:picChg chg="del">
          <ac:chgData name="Jefferson Passerini" userId="ec684a97d9b6a829" providerId="LiveId" clId="{6D4B5001-5DF0-4AF5-979B-4C3C5DA419DE}" dt="2024-03-21T12:30:47.840" v="1652" actId="478"/>
          <ac:picMkLst>
            <pc:docMk/>
            <pc:sldMk cId="2577409923" sldId="293"/>
            <ac:picMk id="12" creationId="{C1CF6F6F-069C-A958-3B10-F667870F5710}"/>
          </ac:picMkLst>
        </pc:picChg>
        <pc:picChg chg="del">
          <ac:chgData name="Jefferson Passerini" userId="ec684a97d9b6a829" providerId="LiveId" clId="{6D4B5001-5DF0-4AF5-979B-4C3C5DA419DE}" dt="2024-03-21T12:30:48.801" v="1653" actId="478"/>
          <ac:picMkLst>
            <pc:docMk/>
            <pc:sldMk cId="2577409923" sldId="293"/>
            <ac:picMk id="14" creationId="{CB6C5BE9-1B5A-322B-E534-07CD094125AE}"/>
          </ac:picMkLst>
        </pc:picChg>
      </pc:sldChg>
      <pc:sldChg chg="addSp delSp modSp add mod ord">
        <pc:chgData name="Jefferson Passerini" userId="ec684a97d9b6a829" providerId="LiveId" clId="{6D4B5001-5DF0-4AF5-979B-4C3C5DA419DE}" dt="2024-03-21T12:40:39.636" v="1697" actId="1076"/>
        <pc:sldMkLst>
          <pc:docMk/>
          <pc:sldMk cId="131478967" sldId="294"/>
        </pc:sldMkLst>
        <pc:spChg chg="mod">
          <ac:chgData name="Jefferson Passerini" userId="ec684a97d9b6a829" providerId="LiveId" clId="{6D4B5001-5DF0-4AF5-979B-4C3C5DA419DE}" dt="2024-03-21T12:22:27.720" v="1645" actId="20577"/>
          <ac:spMkLst>
            <pc:docMk/>
            <pc:sldMk cId="131478967" sldId="294"/>
            <ac:spMk id="6" creationId="{16D88F2F-6F25-EFA5-6552-3D1FB9E76C1E}"/>
          </ac:spMkLst>
        </pc:spChg>
        <pc:spChg chg="mod">
          <ac:chgData name="Jefferson Passerini" userId="ec684a97d9b6a829" providerId="LiveId" clId="{6D4B5001-5DF0-4AF5-979B-4C3C5DA419DE}" dt="2024-03-21T12:40:21.469" v="1695" actId="1076"/>
          <ac:spMkLst>
            <pc:docMk/>
            <pc:sldMk cId="131478967" sldId="294"/>
            <ac:spMk id="16" creationId="{A8B06D72-E57C-D6F3-7B81-4403CED3F6F7}"/>
          </ac:spMkLst>
        </pc:spChg>
        <pc:picChg chg="add mod">
          <ac:chgData name="Jefferson Passerini" userId="ec684a97d9b6a829" providerId="LiveId" clId="{6D4B5001-5DF0-4AF5-979B-4C3C5DA419DE}" dt="2024-03-21T12:39:51.474" v="1691"/>
          <ac:picMkLst>
            <pc:docMk/>
            <pc:sldMk cId="131478967" sldId="294"/>
            <ac:picMk id="2" creationId="{6E92311B-DAD9-439C-E1C1-72E6B1032A56}"/>
          </ac:picMkLst>
        </pc:picChg>
        <pc:picChg chg="del">
          <ac:chgData name="Jefferson Passerini" userId="ec684a97d9b6a829" providerId="LiveId" clId="{6D4B5001-5DF0-4AF5-979B-4C3C5DA419DE}" dt="2024-03-21T12:39:45.119" v="1688" actId="478"/>
          <ac:picMkLst>
            <pc:docMk/>
            <pc:sldMk cId="131478967" sldId="294"/>
            <ac:picMk id="3" creationId="{F8539594-F522-9BAE-374A-ACD1323EFDE3}"/>
          </ac:picMkLst>
        </pc:picChg>
        <pc:picChg chg="del">
          <ac:chgData name="Jefferson Passerini" userId="ec684a97d9b6a829" providerId="LiveId" clId="{6D4B5001-5DF0-4AF5-979B-4C3C5DA419DE}" dt="2024-03-21T12:39:45.782" v="1689" actId="478"/>
          <ac:picMkLst>
            <pc:docMk/>
            <pc:sldMk cId="131478967" sldId="294"/>
            <ac:picMk id="7" creationId="{1E54FCA9-A7CF-1671-6127-1F194742F5DA}"/>
          </ac:picMkLst>
        </pc:picChg>
        <pc:picChg chg="del">
          <ac:chgData name="Jefferson Passerini" userId="ec684a97d9b6a829" providerId="LiveId" clId="{6D4B5001-5DF0-4AF5-979B-4C3C5DA419DE}" dt="2024-03-21T12:39:46.511" v="1690" actId="478"/>
          <ac:picMkLst>
            <pc:docMk/>
            <pc:sldMk cId="131478967" sldId="294"/>
            <ac:picMk id="8" creationId="{D22B5EB8-3BF0-6679-8394-CF0957B442D9}"/>
          </ac:picMkLst>
        </pc:picChg>
        <pc:picChg chg="add mod">
          <ac:chgData name="Jefferson Passerini" userId="ec684a97d9b6a829" providerId="LiveId" clId="{6D4B5001-5DF0-4AF5-979B-4C3C5DA419DE}" dt="2024-03-21T12:40:16.141" v="1693" actId="1076"/>
          <ac:picMkLst>
            <pc:docMk/>
            <pc:sldMk cId="131478967" sldId="294"/>
            <ac:picMk id="9" creationId="{8E79E2AF-1C05-CA8D-4935-F0CE140B5579}"/>
          </ac:picMkLst>
        </pc:picChg>
        <pc:picChg chg="add mod">
          <ac:chgData name="Jefferson Passerini" userId="ec684a97d9b6a829" providerId="LiveId" clId="{6D4B5001-5DF0-4AF5-979B-4C3C5DA419DE}" dt="2024-03-21T12:40:39.636" v="1697" actId="1076"/>
          <ac:picMkLst>
            <pc:docMk/>
            <pc:sldMk cId="131478967" sldId="294"/>
            <ac:picMk id="11" creationId="{48FDF301-4B7C-5794-9A07-9288134FD328}"/>
          </ac:picMkLst>
        </pc:picChg>
      </pc:sldChg>
      <pc:sldChg chg="del">
        <pc:chgData name="Jefferson Passerini" userId="ec684a97d9b6a829" providerId="LiveId" clId="{6D4B5001-5DF0-4AF5-979B-4C3C5DA419DE}" dt="2024-03-21T11:37:28.442" v="8" actId="47"/>
        <pc:sldMkLst>
          <pc:docMk/>
          <pc:sldMk cId="2994317039" sldId="294"/>
        </pc:sldMkLst>
      </pc:sldChg>
      <pc:sldChg chg="del">
        <pc:chgData name="Jefferson Passerini" userId="ec684a97d9b6a829" providerId="LiveId" clId="{6D4B5001-5DF0-4AF5-979B-4C3C5DA419DE}" dt="2024-03-21T11:37:28.785" v="9" actId="47"/>
        <pc:sldMkLst>
          <pc:docMk/>
          <pc:sldMk cId="867337325" sldId="295"/>
        </pc:sldMkLst>
      </pc:sldChg>
      <pc:sldChg chg="addSp delSp modSp add mod">
        <pc:chgData name="Jefferson Passerini" userId="ec684a97d9b6a829" providerId="LiveId" clId="{6D4B5001-5DF0-4AF5-979B-4C3C5DA419DE}" dt="2024-03-21T12:39:31.095" v="1687" actId="1076"/>
        <pc:sldMkLst>
          <pc:docMk/>
          <pc:sldMk cId="2372568176" sldId="295"/>
        </pc:sldMkLst>
        <pc:spChg chg="mod">
          <ac:chgData name="Jefferson Passerini" userId="ec684a97d9b6a829" providerId="LiveId" clId="{6D4B5001-5DF0-4AF5-979B-4C3C5DA419DE}" dt="2024-03-21T12:32:09.260" v="1676" actId="14100"/>
          <ac:spMkLst>
            <pc:docMk/>
            <pc:sldMk cId="2372568176" sldId="295"/>
            <ac:spMk id="15" creationId="{649F61C5-08A9-AF3D-1EA7-43548EF3F689}"/>
          </ac:spMkLst>
        </pc:spChg>
        <pc:picChg chg="del">
          <ac:chgData name="Jefferson Passerini" userId="ec684a97d9b6a829" providerId="LiveId" clId="{6D4B5001-5DF0-4AF5-979B-4C3C5DA419DE}" dt="2024-03-21T12:32:10.643" v="1677" actId="478"/>
          <ac:picMkLst>
            <pc:docMk/>
            <pc:sldMk cId="2372568176" sldId="295"/>
            <ac:picMk id="3" creationId="{7DCEC506-7849-6BBC-5A06-EFC47D37CF63}"/>
          </ac:picMkLst>
        </pc:picChg>
        <pc:picChg chg="add mod ord">
          <ac:chgData name="Jefferson Passerini" userId="ec684a97d9b6a829" providerId="LiveId" clId="{6D4B5001-5DF0-4AF5-979B-4C3C5DA419DE}" dt="2024-03-21T12:38:55.077" v="1682" actId="167"/>
          <ac:picMkLst>
            <pc:docMk/>
            <pc:sldMk cId="2372568176" sldId="295"/>
            <ac:picMk id="5" creationId="{0FFD2566-5A6F-0CCD-0420-21A090E6748C}"/>
          </ac:picMkLst>
        </pc:picChg>
        <pc:picChg chg="add mod">
          <ac:chgData name="Jefferson Passerini" userId="ec684a97d9b6a829" providerId="LiveId" clId="{6D4B5001-5DF0-4AF5-979B-4C3C5DA419DE}" dt="2024-03-21T12:39:31.095" v="1687" actId="1076"/>
          <ac:picMkLst>
            <pc:docMk/>
            <pc:sldMk cId="2372568176" sldId="295"/>
            <ac:picMk id="9" creationId="{FC4646C5-DC82-FD56-DF6A-20C271C439A3}"/>
          </ac:picMkLst>
        </pc:picChg>
      </pc:sldChg>
      <pc:sldChg chg="del">
        <pc:chgData name="Jefferson Passerini" userId="ec684a97d9b6a829" providerId="LiveId" clId="{6D4B5001-5DF0-4AF5-979B-4C3C5DA419DE}" dt="2024-03-21T11:37:29.164" v="10" actId="47"/>
        <pc:sldMkLst>
          <pc:docMk/>
          <pc:sldMk cId="968053635" sldId="296"/>
        </pc:sldMkLst>
      </pc:sldChg>
      <pc:sldChg chg="addSp delSp modSp add mod ord">
        <pc:chgData name="Jefferson Passerini" userId="ec684a97d9b6a829" providerId="LiveId" clId="{6D4B5001-5DF0-4AF5-979B-4C3C5DA419DE}" dt="2024-03-21T13:07:44.430" v="2554" actId="1076"/>
        <pc:sldMkLst>
          <pc:docMk/>
          <pc:sldMk cId="1899868702" sldId="296"/>
        </pc:sldMkLst>
        <pc:spChg chg="del mod">
          <ac:chgData name="Jefferson Passerini" userId="ec684a97d9b6a829" providerId="LiveId" clId="{6D4B5001-5DF0-4AF5-979B-4C3C5DA419DE}" dt="2024-03-21T13:03:58.615" v="2180" actId="478"/>
          <ac:spMkLst>
            <pc:docMk/>
            <pc:sldMk cId="1899868702" sldId="296"/>
            <ac:spMk id="3" creationId="{212081E4-07F6-C689-2ACC-B6CADD634983}"/>
          </ac:spMkLst>
        </pc:spChg>
        <pc:spChg chg="add del mod">
          <ac:chgData name="Jefferson Passerini" userId="ec684a97d9b6a829" providerId="LiveId" clId="{6D4B5001-5DF0-4AF5-979B-4C3C5DA419DE}" dt="2024-03-21T13:05:38.198" v="2183" actId="478"/>
          <ac:spMkLst>
            <pc:docMk/>
            <pc:sldMk cId="1899868702" sldId="296"/>
            <ac:spMk id="7" creationId="{04800871-9CF5-7382-E404-B75777D0FA6C}"/>
          </ac:spMkLst>
        </pc:spChg>
        <pc:spChg chg="add mod">
          <ac:chgData name="Jefferson Passerini" userId="ec684a97d9b6a829" providerId="LiveId" clId="{6D4B5001-5DF0-4AF5-979B-4C3C5DA419DE}" dt="2024-03-21T13:07:44.430" v="2554" actId="1076"/>
          <ac:spMkLst>
            <pc:docMk/>
            <pc:sldMk cId="1899868702" sldId="296"/>
            <ac:spMk id="8" creationId="{77413390-C6A1-1D0D-30E4-F8D14CFC7C67}"/>
          </ac:spMkLst>
        </pc:spChg>
        <pc:picChg chg="add mod">
          <ac:chgData name="Jefferson Passerini" userId="ec684a97d9b6a829" providerId="LiveId" clId="{6D4B5001-5DF0-4AF5-979B-4C3C5DA419DE}" dt="2024-03-21T13:07:41.358" v="2553" actId="1076"/>
          <ac:picMkLst>
            <pc:docMk/>
            <pc:sldMk cId="1899868702" sldId="296"/>
            <ac:picMk id="5" creationId="{869F467B-87A8-BA8A-CD72-BEACBC8697C5}"/>
          </ac:picMkLst>
        </pc:picChg>
      </pc:sldChg>
      <pc:sldChg chg="add">
        <pc:chgData name="Jefferson Passerini" userId="ec684a97d9b6a829" providerId="LiveId" clId="{6D4B5001-5DF0-4AF5-979B-4C3C5DA419DE}" dt="2024-03-21T12:41:30.605" v="1699" actId="2890"/>
        <pc:sldMkLst>
          <pc:docMk/>
          <pc:sldMk cId="1572291123" sldId="297"/>
        </pc:sldMkLst>
      </pc:sldChg>
      <pc:sldChg chg="del">
        <pc:chgData name="Jefferson Passerini" userId="ec684a97d9b6a829" providerId="LiveId" clId="{6D4B5001-5DF0-4AF5-979B-4C3C5DA419DE}" dt="2024-03-21T11:37:29.996" v="12" actId="47"/>
        <pc:sldMkLst>
          <pc:docMk/>
          <pc:sldMk cId="2178763926" sldId="297"/>
        </pc:sldMkLst>
      </pc:sldChg>
      <pc:sldChg chg="del">
        <pc:chgData name="Jefferson Passerini" userId="ec684a97d9b6a829" providerId="LiveId" clId="{6D4B5001-5DF0-4AF5-979B-4C3C5DA419DE}" dt="2024-03-21T11:37:30.791" v="14" actId="47"/>
        <pc:sldMkLst>
          <pc:docMk/>
          <pc:sldMk cId="516213243" sldId="298"/>
        </pc:sldMkLst>
      </pc:sldChg>
      <pc:sldChg chg="addSp modSp add mod">
        <pc:chgData name="Jefferson Passerini" userId="ec684a97d9b6a829" providerId="LiveId" clId="{6D4B5001-5DF0-4AF5-979B-4C3C5DA419DE}" dt="2024-03-21T13:17:17.890" v="3849" actId="20577"/>
        <pc:sldMkLst>
          <pc:docMk/>
          <pc:sldMk cId="2360396059" sldId="298"/>
        </pc:sldMkLst>
        <pc:spChg chg="add mod">
          <ac:chgData name="Jefferson Passerini" userId="ec684a97d9b6a829" providerId="LiveId" clId="{6D4B5001-5DF0-4AF5-979B-4C3C5DA419DE}" dt="2024-03-21T13:14:36.117" v="3364" actId="1038"/>
          <ac:spMkLst>
            <pc:docMk/>
            <pc:sldMk cId="2360396059" sldId="298"/>
            <ac:spMk id="3" creationId="{1C0A0BDD-1598-D12F-613E-8496FB06A034}"/>
          </ac:spMkLst>
        </pc:spChg>
        <pc:spChg chg="mod">
          <ac:chgData name="Jefferson Passerini" userId="ec684a97d9b6a829" providerId="LiveId" clId="{6D4B5001-5DF0-4AF5-979B-4C3C5DA419DE}" dt="2024-03-21T13:17:17.890" v="3849" actId="20577"/>
          <ac:spMkLst>
            <pc:docMk/>
            <pc:sldMk cId="2360396059" sldId="298"/>
            <ac:spMk id="9" creationId="{424D2663-9C24-2649-D000-AF5E674A83FD}"/>
          </ac:spMkLst>
        </pc:spChg>
      </pc:sldChg>
      <pc:sldChg chg="del">
        <pc:chgData name="Jefferson Passerini" userId="ec684a97d9b6a829" providerId="LiveId" clId="{6D4B5001-5DF0-4AF5-979B-4C3C5DA419DE}" dt="2024-03-21T11:37:31.175" v="15" actId="47"/>
        <pc:sldMkLst>
          <pc:docMk/>
          <pc:sldMk cId="366383653" sldId="299"/>
        </pc:sldMkLst>
      </pc:sldChg>
      <pc:sldChg chg="modSp add mod">
        <pc:chgData name="Jefferson Passerini" userId="ec684a97d9b6a829" providerId="LiveId" clId="{6D4B5001-5DF0-4AF5-979B-4C3C5DA419DE}" dt="2024-03-21T13:10:11.726" v="2874" actId="115"/>
        <pc:sldMkLst>
          <pc:docMk/>
          <pc:sldMk cId="3438409202" sldId="299"/>
        </pc:sldMkLst>
        <pc:spChg chg="mod">
          <ac:chgData name="Jefferson Passerini" userId="ec684a97d9b6a829" providerId="LiveId" clId="{6D4B5001-5DF0-4AF5-979B-4C3C5DA419DE}" dt="2024-03-21T13:10:11.726" v="2874" actId="115"/>
          <ac:spMkLst>
            <pc:docMk/>
            <pc:sldMk cId="3438409202" sldId="299"/>
            <ac:spMk id="8" creationId="{77413390-C6A1-1D0D-30E4-F8D14CFC7C67}"/>
          </ac:spMkLst>
        </pc:spChg>
      </pc:sldChg>
      <pc:sldChg chg="del">
        <pc:chgData name="Jefferson Passerini" userId="ec684a97d9b6a829" providerId="LiveId" clId="{6D4B5001-5DF0-4AF5-979B-4C3C5DA419DE}" dt="2024-03-21T11:37:32.152" v="17" actId="47"/>
        <pc:sldMkLst>
          <pc:docMk/>
          <pc:sldMk cId="898974622" sldId="300"/>
        </pc:sldMkLst>
      </pc:sldChg>
      <pc:sldChg chg="addSp modSp add mod">
        <pc:chgData name="Jefferson Passerini" userId="ec684a97d9b6a829" providerId="LiveId" clId="{6D4B5001-5DF0-4AF5-979B-4C3C5DA419DE}" dt="2024-03-21T13:47:52.459" v="5051"/>
        <pc:sldMkLst>
          <pc:docMk/>
          <pc:sldMk cId="2921745109" sldId="300"/>
        </pc:sldMkLst>
        <pc:spChg chg="mod">
          <ac:chgData name="Jefferson Passerini" userId="ec684a97d9b6a829" providerId="LiveId" clId="{6D4B5001-5DF0-4AF5-979B-4C3C5DA419DE}" dt="2024-03-21T13:13:24.370" v="3259" actId="113"/>
          <ac:spMkLst>
            <pc:docMk/>
            <pc:sldMk cId="2921745109" sldId="300"/>
            <ac:spMk id="8" creationId="{77413390-C6A1-1D0D-30E4-F8D14CFC7C67}"/>
          </ac:spMkLst>
        </pc:spChg>
        <pc:picChg chg="add mod">
          <ac:chgData name="Jefferson Passerini" userId="ec684a97d9b6a829" providerId="LiveId" clId="{6D4B5001-5DF0-4AF5-979B-4C3C5DA419DE}" dt="2024-03-21T13:47:52.459" v="5051"/>
          <ac:picMkLst>
            <pc:docMk/>
            <pc:sldMk cId="2921745109" sldId="300"/>
            <ac:picMk id="2" creationId="{672E81B8-4C63-C9E2-4A60-C1D36AC98015}"/>
          </ac:picMkLst>
        </pc:picChg>
      </pc:sldChg>
      <pc:sldChg chg="addSp delSp modSp add mod">
        <pc:chgData name="Jefferson Passerini" userId="ec684a97d9b6a829" providerId="LiveId" clId="{6D4B5001-5DF0-4AF5-979B-4C3C5DA419DE}" dt="2024-03-21T13:42:56.443" v="4487" actId="20577"/>
        <pc:sldMkLst>
          <pc:docMk/>
          <pc:sldMk cId="41142650" sldId="301"/>
        </pc:sldMkLst>
        <pc:spChg chg="mod ord">
          <ac:chgData name="Jefferson Passerini" userId="ec684a97d9b6a829" providerId="LiveId" clId="{6D4B5001-5DF0-4AF5-979B-4C3C5DA419DE}" dt="2024-03-21T13:20:54.637" v="3935" actId="1076"/>
          <ac:spMkLst>
            <pc:docMk/>
            <pc:sldMk cId="41142650" sldId="301"/>
            <ac:spMk id="3" creationId="{1C0A0BDD-1598-D12F-613E-8496FB06A034}"/>
          </ac:spMkLst>
        </pc:spChg>
        <pc:spChg chg="mod ord">
          <ac:chgData name="Jefferson Passerini" userId="ec684a97d9b6a829" providerId="LiveId" clId="{6D4B5001-5DF0-4AF5-979B-4C3C5DA419DE}" dt="2024-03-21T13:19:27.898" v="3878" actId="14100"/>
          <ac:spMkLst>
            <pc:docMk/>
            <pc:sldMk cId="41142650" sldId="301"/>
            <ac:spMk id="5" creationId="{939470D7-F492-24D1-C2CA-27850492C062}"/>
          </ac:spMkLst>
        </pc:spChg>
        <pc:spChg chg="add del mod">
          <ac:chgData name="Jefferson Passerini" userId="ec684a97d9b6a829" providerId="LiveId" clId="{6D4B5001-5DF0-4AF5-979B-4C3C5DA419DE}" dt="2024-03-21T13:18:22.503" v="3856" actId="478"/>
          <ac:spMkLst>
            <pc:docMk/>
            <pc:sldMk cId="41142650" sldId="301"/>
            <ac:spMk id="8" creationId="{B4B06879-8BC8-3235-B2AE-F65577EF6D40}"/>
          </ac:spMkLst>
        </pc:spChg>
        <pc:spChg chg="del">
          <ac:chgData name="Jefferson Passerini" userId="ec684a97d9b6a829" providerId="LiveId" clId="{6D4B5001-5DF0-4AF5-979B-4C3C5DA419DE}" dt="2024-03-21T13:18:20.392" v="3855" actId="478"/>
          <ac:spMkLst>
            <pc:docMk/>
            <pc:sldMk cId="41142650" sldId="301"/>
            <ac:spMk id="9" creationId="{424D2663-9C24-2649-D000-AF5E674A83FD}"/>
          </ac:spMkLst>
        </pc:spChg>
        <pc:spChg chg="add mod">
          <ac:chgData name="Jefferson Passerini" userId="ec684a97d9b6a829" providerId="LiveId" clId="{6D4B5001-5DF0-4AF5-979B-4C3C5DA419DE}" dt="2024-03-21T13:24:36.719" v="4085" actId="20577"/>
          <ac:spMkLst>
            <pc:docMk/>
            <pc:sldMk cId="41142650" sldId="301"/>
            <ac:spMk id="15" creationId="{9E2D0724-0782-D055-9A58-F92E87441F3A}"/>
          </ac:spMkLst>
        </pc:spChg>
        <pc:spChg chg="add mod">
          <ac:chgData name="Jefferson Passerini" userId="ec684a97d9b6a829" providerId="LiveId" clId="{6D4B5001-5DF0-4AF5-979B-4C3C5DA419DE}" dt="2024-03-21T13:21:08.186" v="3937" actId="208"/>
          <ac:spMkLst>
            <pc:docMk/>
            <pc:sldMk cId="41142650" sldId="301"/>
            <ac:spMk id="16" creationId="{13B0F1F6-246D-1424-3C5D-BA110C820769}"/>
          </ac:spMkLst>
        </pc:spChg>
        <pc:spChg chg="add mod">
          <ac:chgData name="Jefferson Passerini" userId="ec684a97d9b6a829" providerId="LiveId" clId="{6D4B5001-5DF0-4AF5-979B-4C3C5DA419DE}" dt="2024-03-21T13:42:45.811" v="4481" actId="20577"/>
          <ac:spMkLst>
            <pc:docMk/>
            <pc:sldMk cId="41142650" sldId="301"/>
            <ac:spMk id="17" creationId="{8CD8C4D1-5CC3-AB1E-1F37-3A5D452F8BB8}"/>
          </ac:spMkLst>
        </pc:spChg>
        <pc:spChg chg="add mod">
          <ac:chgData name="Jefferson Passerini" userId="ec684a97d9b6a829" providerId="LiveId" clId="{6D4B5001-5DF0-4AF5-979B-4C3C5DA419DE}" dt="2024-03-21T13:25:37.435" v="4107" actId="14100"/>
          <ac:spMkLst>
            <pc:docMk/>
            <pc:sldMk cId="41142650" sldId="301"/>
            <ac:spMk id="18" creationId="{051D27F2-2D50-D427-498B-EA65748FB8F7}"/>
          </ac:spMkLst>
        </pc:spChg>
        <pc:spChg chg="add mod">
          <ac:chgData name="Jefferson Passerini" userId="ec684a97d9b6a829" providerId="LiveId" clId="{6D4B5001-5DF0-4AF5-979B-4C3C5DA419DE}" dt="2024-03-21T13:42:53.058" v="4485" actId="20577"/>
          <ac:spMkLst>
            <pc:docMk/>
            <pc:sldMk cId="41142650" sldId="301"/>
            <ac:spMk id="19" creationId="{D360689A-4971-E065-4C71-9903D09BEAAE}"/>
          </ac:spMkLst>
        </pc:spChg>
        <pc:spChg chg="add mod">
          <ac:chgData name="Jefferson Passerini" userId="ec684a97d9b6a829" providerId="LiveId" clId="{6D4B5001-5DF0-4AF5-979B-4C3C5DA419DE}" dt="2024-03-21T13:25:39.971" v="4110" actId="1035"/>
          <ac:spMkLst>
            <pc:docMk/>
            <pc:sldMk cId="41142650" sldId="301"/>
            <ac:spMk id="20" creationId="{8CEFC78E-4CEE-03CC-BB28-6087762F6357}"/>
          </ac:spMkLst>
        </pc:spChg>
        <pc:spChg chg="add mod">
          <ac:chgData name="Jefferson Passerini" userId="ec684a97d9b6a829" providerId="LiveId" clId="{6D4B5001-5DF0-4AF5-979B-4C3C5DA419DE}" dt="2024-03-21T13:42:56.443" v="4487" actId="20577"/>
          <ac:spMkLst>
            <pc:docMk/>
            <pc:sldMk cId="41142650" sldId="301"/>
            <ac:spMk id="21" creationId="{6D5FC529-3214-771C-DDC7-7F9621D7DA72}"/>
          </ac:spMkLst>
        </pc:spChg>
        <pc:spChg chg="add mod">
          <ac:chgData name="Jefferson Passerini" userId="ec684a97d9b6a829" providerId="LiveId" clId="{6D4B5001-5DF0-4AF5-979B-4C3C5DA419DE}" dt="2024-03-21T13:26:30.691" v="4250"/>
          <ac:spMkLst>
            <pc:docMk/>
            <pc:sldMk cId="41142650" sldId="301"/>
            <ac:spMk id="22" creationId="{06F074F4-43F1-0D77-5CF1-CBD06742B932}"/>
          </ac:spMkLst>
        </pc:spChg>
        <pc:spChg chg="add mod">
          <ac:chgData name="Jefferson Passerini" userId="ec684a97d9b6a829" providerId="LiveId" clId="{6D4B5001-5DF0-4AF5-979B-4C3C5DA419DE}" dt="2024-03-21T13:29:25.357" v="4268" actId="208"/>
          <ac:spMkLst>
            <pc:docMk/>
            <pc:sldMk cId="41142650" sldId="301"/>
            <ac:spMk id="23" creationId="{BD465F82-12FE-8105-0E45-BA2B1C828BD6}"/>
          </ac:spMkLst>
        </pc:spChg>
        <pc:spChg chg="add mod">
          <ac:chgData name="Jefferson Passerini" userId="ec684a97d9b6a829" providerId="LiveId" clId="{6D4B5001-5DF0-4AF5-979B-4C3C5DA419DE}" dt="2024-03-21T13:30:06.259" v="4372" actId="1076"/>
          <ac:spMkLst>
            <pc:docMk/>
            <pc:sldMk cId="41142650" sldId="301"/>
            <ac:spMk id="24" creationId="{4ECB8261-B9E4-82EF-AD1A-FB2D96AC9BBC}"/>
          </ac:spMkLst>
        </pc:spChg>
        <pc:spChg chg="add del mod">
          <ac:chgData name="Jefferson Passerini" userId="ec684a97d9b6a829" providerId="LiveId" clId="{6D4B5001-5DF0-4AF5-979B-4C3C5DA419DE}" dt="2024-03-21T13:37:12.632" v="4381" actId="478"/>
          <ac:spMkLst>
            <pc:docMk/>
            <pc:sldMk cId="41142650" sldId="301"/>
            <ac:spMk id="29" creationId="{F61CD288-F8BB-B197-1813-59CBB14FB639}"/>
          </ac:spMkLst>
        </pc:spChg>
        <pc:spChg chg="add del mod">
          <ac:chgData name="Jefferson Passerini" userId="ec684a97d9b6a829" providerId="LiveId" clId="{6D4B5001-5DF0-4AF5-979B-4C3C5DA419DE}" dt="2024-03-21T13:37:38.270" v="4384" actId="478"/>
          <ac:spMkLst>
            <pc:docMk/>
            <pc:sldMk cId="41142650" sldId="301"/>
            <ac:spMk id="30" creationId="{DDD7D4CF-5E9C-8CF1-DF24-1F35333589A6}"/>
          </ac:spMkLst>
        </pc:spChg>
        <pc:spChg chg="add del mod">
          <ac:chgData name="Jefferson Passerini" userId="ec684a97d9b6a829" providerId="LiveId" clId="{6D4B5001-5DF0-4AF5-979B-4C3C5DA419DE}" dt="2024-03-21T13:38:10.020" v="4388" actId="478"/>
          <ac:spMkLst>
            <pc:docMk/>
            <pc:sldMk cId="41142650" sldId="301"/>
            <ac:spMk id="31" creationId="{0B076398-973A-92EF-137D-9F404A994117}"/>
          </ac:spMkLst>
        </pc:spChg>
        <pc:spChg chg="add mod">
          <ac:chgData name="Jefferson Passerini" userId="ec684a97d9b6a829" providerId="LiveId" clId="{6D4B5001-5DF0-4AF5-979B-4C3C5DA419DE}" dt="2024-03-21T13:40:37.681" v="4399" actId="208"/>
          <ac:spMkLst>
            <pc:docMk/>
            <pc:sldMk cId="41142650" sldId="301"/>
            <ac:spMk id="36" creationId="{B0A1044A-4B4F-55EA-616B-754AF594A810}"/>
          </ac:spMkLst>
        </pc:spChg>
        <pc:spChg chg="add mod">
          <ac:chgData name="Jefferson Passerini" userId="ec684a97d9b6a829" providerId="LiveId" clId="{6D4B5001-5DF0-4AF5-979B-4C3C5DA419DE}" dt="2024-03-21T13:42:49.019" v="4483" actId="20577"/>
          <ac:spMkLst>
            <pc:docMk/>
            <pc:sldMk cId="41142650" sldId="301"/>
            <ac:spMk id="37" creationId="{F9F40F2C-2B40-EFC5-95B7-ADB62EFE14F5}"/>
          </ac:spMkLst>
        </pc:spChg>
        <pc:spChg chg="add mod">
          <ac:chgData name="Jefferson Passerini" userId="ec684a97d9b6a829" providerId="LiveId" clId="{6D4B5001-5DF0-4AF5-979B-4C3C5DA419DE}" dt="2024-03-21T13:42:22.076" v="4474" actId="1036"/>
          <ac:spMkLst>
            <pc:docMk/>
            <pc:sldMk cId="41142650" sldId="301"/>
            <ac:spMk id="38" creationId="{1051F9B2-EFB2-FC5C-5844-A659545B2A40}"/>
          </ac:spMkLst>
        </pc:spChg>
        <pc:spChg chg="add mod">
          <ac:chgData name="Jefferson Passerini" userId="ec684a97d9b6a829" providerId="LiveId" clId="{6D4B5001-5DF0-4AF5-979B-4C3C5DA419DE}" dt="2024-03-21T13:42:35.084" v="4479" actId="14100"/>
          <ac:spMkLst>
            <pc:docMk/>
            <pc:sldMk cId="41142650" sldId="301"/>
            <ac:spMk id="39" creationId="{DB0D4D1B-60EF-182C-DA80-02E05E088A41}"/>
          </ac:spMkLst>
        </pc:spChg>
        <pc:picChg chg="del">
          <ac:chgData name="Jefferson Passerini" userId="ec684a97d9b6a829" providerId="LiveId" clId="{6D4B5001-5DF0-4AF5-979B-4C3C5DA419DE}" dt="2024-03-21T13:18:09.880" v="3851" actId="478"/>
          <ac:picMkLst>
            <pc:docMk/>
            <pc:sldMk cId="41142650" sldId="301"/>
            <ac:picMk id="2" creationId="{65F36C1C-B845-6352-F7D5-6C1FF27823FB}"/>
          </ac:picMkLst>
        </pc:picChg>
        <pc:picChg chg="mod ord">
          <ac:chgData name="Jefferson Passerini" userId="ec684a97d9b6a829" providerId="LiveId" clId="{6D4B5001-5DF0-4AF5-979B-4C3C5DA419DE}" dt="2024-03-21T13:20:51.725" v="3934" actId="1076"/>
          <ac:picMkLst>
            <pc:docMk/>
            <pc:sldMk cId="41142650" sldId="301"/>
            <ac:picMk id="6" creationId="{3419A2AA-E7B7-5FE7-9223-7573D84FA8A1}"/>
          </ac:picMkLst>
        </pc:picChg>
        <pc:picChg chg="add mod modCrop">
          <ac:chgData name="Jefferson Passerini" userId="ec684a97d9b6a829" providerId="LiveId" clId="{6D4B5001-5DF0-4AF5-979B-4C3C5DA419DE}" dt="2024-03-21T13:26:37.114" v="4252" actId="1076"/>
          <ac:picMkLst>
            <pc:docMk/>
            <pc:sldMk cId="41142650" sldId="301"/>
            <ac:picMk id="11" creationId="{D61B2D3B-5480-0345-BDB3-F17F8709F509}"/>
          </ac:picMkLst>
        </pc:picChg>
        <pc:cxnChg chg="add mod">
          <ac:chgData name="Jefferson Passerini" userId="ec684a97d9b6a829" providerId="LiveId" clId="{6D4B5001-5DF0-4AF5-979B-4C3C5DA419DE}" dt="2024-03-21T13:20:58.309" v="3936" actId="1076"/>
          <ac:cxnSpMkLst>
            <pc:docMk/>
            <pc:sldMk cId="41142650" sldId="301"/>
            <ac:cxnSpMk id="13" creationId="{2716240C-65E3-E295-BD0B-3C987FBAB08A}"/>
          </ac:cxnSpMkLst>
        </pc:cxnChg>
        <pc:cxnChg chg="add del mod">
          <ac:chgData name="Jefferson Passerini" userId="ec684a97d9b6a829" providerId="LiveId" clId="{6D4B5001-5DF0-4AF5-979B-4C3C5DA419DE}" dt="2024-03-21T13:36:45.513" v="4378" actId="478"/>
          <ac:cxnSpMkLst>
            <pc:docMk/>
            <pc:sldMk cId="41142650" sldId="301"/>
            <ac:cxnSpMk id="26" creationId="{4349C57C-51B9-CAF4-FD3C-F564AD29ECE5}"/>
          </ac:cxnSpMkLst>
        </pc:cxnChg>
        <pc:cxnChg chg="add mod">
          <ac:chgData name="Jefferson Passerini" userId="ec684a97d9b6a829" providerId="LiveId" clId="{6D4B5001-5DF0-4AF5-979B-4C3C5DA419DE}" dt="2024-03-21T13:38:31.503" v="4392" actId="1582"/>
          <ac:cxnSpMkLst>
            <pc:docMk/>
            <pc:sldMk cId="41142650" sldId="301"/>
            <ac:cxnSpMk id="33" creationId="{F001677D-025C-882B-E551-3C6A75AD296B}"/>
          </ac:cxnSpMkLst>
        </pc:cxnChg>
      </pc:sldChg>
      <pc:sldChg chg="del">
        <pc:chgData name="Jefferson Passerini" userId="ec684a97d9b6a829" providerId="LiveId" clId="{6D4B5001-5DF0-4AF5-979B-4C3C5DA419DE}" dt="2024-03-21T11:37:32.503" v="18" actId="47"/>
        <pc:sldMkLst>
          <pc:docMk/>
          <pc:sldMk cId="1111092627" sldId="301"/>
        </pc:sldMkLst>
      </pc:sldChg>
      <pc:sldChg chg="addSp delSp modSp add mod ord">
        <pc:chgData name="Jefferson Passerini" userId="ec684a97d9b6a829" providerId="LiveId" clId="{6D4B5001-5DF0-4AF5-979B-4C3C5DA419DE}" dt="2024-03-21T13:48:03.871" v="5055" actId="1076"/>
        <pc:sldMkLst>
          <pc:docMk/>
          <pc:sldMk cId="784248606" sldId="302"/>
        </pc:sldMkLst>
        <pc:spChg chg="del">
          <ac:chgData name="Jefferson Passerini" userId="ec684a97d9b6a829" providerId="LiveId" clId="{6D4B5001-5DF0-4AF5-979B-4C3C5DA419DE}" dt="2024-03-21T13:47:41.409" v="5049" actId="478"/>
          <ac:spMkLst>
            <pc:docMk/>
            <pc:sldMk cId="784248606" sldId="302"/>
            <ac:spMk id="3" creationId="{1C0A0BDD-1598-D12F-613E-8496FB06A034}"/>
          </ac:spMkLst>
        </pc:spChg>
        <pc:spChg chg="del">
          <ac:chgData name="Jefferson Passerini" userId="ec684a97d9b6a829" providerId="LiveId" clId="{6D4B5001-5DF0-4AF5-979B-4C3C5DA419DE}" dt="2024-03-21T13:47:40.353" v="5048" actId="478"/>
          <ac:spMkLst>
            <pc:docMk/>
            <pc:sldMk cId="784248606" sldId="302"/>
            <ac:spMk id="5" creationId="{939470D7-F492-24D1-C2CA-27850492C062}"/>
          </ac:spMkLst>
        </pc:spChg>
        <pc:spChg chg="mod">
          <ac:chgData name="Jefferson Passerini" userId="ec684a97d9b6a829" providerId="LiveId" clId="{6D4B5001-5DF0-4AF5-979B-4C3C5DA419DE}" dt="2024-03-21T13:47:34.445" v="5046" actId="27636"/>
          <ac:spMkLst>
            <pc:docMk/>
            <pc:sldMk cId="784248606" sldId="302"/>
            <ac:spMk id="9" creationId="{424D2663-9C24-2649-D000-AF5E674A83FD}"/>
          </ac:spMkLst>
        </pc:spChg>
        <pc:picChg chg="del">
          <ac:chgData name="Jefferson Passerini" userId="ec684a97d9b6a829" providerId="LiveId" clId="{6D4B5001-5DF0-4AF5-979B-4C3C5DA419DE}" dt="2024-03-21T13:47:39.521" v="5047" actId="478"/>
          <ac:picMkLst>
            <pc:docMk/>
            <pc:sldMk cId="784248606" sldId="302"/>
            <ac:picMk id="2" creationId="{65F36C1C-B845-6352-F7D5-6C1FF27823FB}"/>
          </ac:picMkLst>
        </pc:picChg>
        <pc:picChg chg="mod">
          <ac:chgData name="Jefferson Passerini" userId="ec684a97d9b6a829" providerId="LiveId" clId="{6D4B5001-5DF0-4AF5-979B-4C3C5DA419DE}" dt="2024-03-21T13:47:43.481" v="5050" actId="1076"/>
          <ac:picMkLst>
            <pc:docMk/>
            <pc:sldMk cId="784248606" sldId="302"/>
            <ac:picMk id="6" creationId="{3419A2AA-E7B7-5FE7-9223-7573D84FA8A1}"/>
          </ac:picMkLst>
        </pc:picChg>
        <pc:picChg chg="add mod">
          <ac:chgData name="Jefferson Passerini" userId="ec684a97d9b6a829" providerId="LiveId" clId="{6D4B5001-5DF0-4AF5-979B-4C3C5DA419DE}" dt="2024-03-21T13:48:03.871" v="5055" actId="1076"/>
          <ac:picMkLst>
            <pc:docMk/>
            <pc:sldMk cId="784248606" sldId="302"/>
            <ac:picMk id="7" creationId="{2D8655F8-D419-59B6-65DB-3D9FA5B31A02}"/>
          </ac:picMkLst>
        </pc:picChg>
      </pc:sldChg>
      <pc:sldChg chg="modSp add ord">
        <pc:chgData name="Jefferson Passerini" userId="ec684a97d9b6a829" providerId="LiveId" clId="{6D4B5001-5DF0-4AF5-979B-4C3C5DA419DE}" dt="2024-03-21T13:50:25.486" v="5100" actId="20577"/>
        <pc:sldMkLst>
          <pc:docMk/>
          <pc:sldMk cId="2777239028" sldId="303"/>
        </pc:sldMkLst>
        <pc:spChg chg="mod">
          <ac:chgData name="Jefferson Passerini" userId="ec684a97d9b6a829" providerId="LiveId" clId="{6D4B5001-5DF0-4AF5-979B-4C3C5DA419DE}" dt="2024-03-21T13:50:25.486" v="5100" actId="20577"/>
          <ac:spMkLst>
            <pc:docMk/>
            <pc:sldMk cId="2777239028" sldId="303"/>
            <ac:spMk id="2" creationId="{2E243026-E16F-9CDD-AE56-CF691B008A41}"/>
          </ac:spMkLst>
        </pc:spChg>
      </pc:sldChg>
      <pc:sldChg chg="del">
        <pc:chgData name="Jefferson Passerini" userId="ec684a97d9b6a829" providerId="LiveId" clId="{6D4B5001-5DF0-4AF5-979B-4C3C5DA419DE}" dt="2024-03-21T11:37:31.720" v="16" actId="47"/>
        <pc:sldMkLst>
          <pc:docMk/>
          <pc:sldMk cId="3283323133" sldId="303"/>
        </pc:sldMkLst>
      </pc:sldChg>
      <pc:sldChg chg="del">
        <pc:chgData name="Jefferson Passerini" userId="ec684a97d9b6a829" providerId="LiveId" clId="{6D4B5001-5DF0-4AF5-979B-4C3C5DA419DE}" dt="2024-03-21T11:37:33.270" v="20" actId="47"/>
        <pc:sldMkLst>
          <pc:docMk/>
          <pc:sldMk cId="402693575" sldId="304"/>
        </pc:sldMkLst>
      </pc:sldChg>
      <pc:sldChg chg="modSp add">
        <pc:chgData name="Jefferson Passerini" userId="ec684a97d9b6a829" providerId="LiveId" clId="{6D4B5001-5DF0-4AF5-979B-4C3C5DA419DE}" dt="2024-03-21T13:50:52.527" v="5105" actId="20577"/>
        <pc:sldMkLst>
          <pc:docMk/>
          <pc:sldMk cId="3214453046" sldId="304"/>
        </pc:sldMkLst>
        <pc:spChg chg="mod">
          <ac:chgData name="Jefferson Passerini" userId="ec684a97d9b6a829" providerId="LiveId" clId="{6D4B5001-5DF0-4AF5-979B-4C3C5DA419DE}" dt="2024-03-21T13:50:52.527" v="5105" actId="20577"/>
          <ac:spMkLst>
            <pc:docMk/>
            <pc:sldMk cId="3214453046" sldId="304"/>
            <ac:spMk id="2" creationId="{2E243026-E16F-9CDD-AE56-CF691B008A41}"/>
          </ac:spMkLst>
        </pc:spChg>
      </pc:sldChg>
      <pc:sldChg chg="del">
        <pc:chgData name="Jefferson Passerini" userId="ec684a97d9b6a829" providerId="LiveId" clId="{6D4B5001-5DF0-4AF5-979B-4C3C5DA419DE}" dt="2024-03-21T11:37:30.401" v="13" actId="47"/>
        <pc:sldMkLst>
          <pc:docMk/>
          <pc:sldMk cId="2786334831" sldId="305"/>
        </pc:sldMkLst>
      </pc:sldChg>
      <pc:sldChg chg="del">
        <pc:chgData name="Jefferson Passerini" userId="ec684a97d9b6a829" providerId="LiveId" clId="{6D4B5001-5DF0-4AF5-979B-4C3C5DA419DE}" dt="2024-03-21T11:37:29.512" v="11" actId="47"/>
        <pc:sldMkLst>
          <pc:docMk/>
          <pc:sldMk cId="1859725869" sldId="306"/>
        </pc:sldMkLst>
      </pc:sldChg>
      <pc:sldChg chg="addSp delSp modSp mod">
        <pc:chgData name="Jefferson Passerini" userId="ec684a97d9b6a829" providerId="LiveId" clId="{6D4B5001-5DF0-4AF5-979B-4C3C5DA419DE}" dt="2024-03-21T19:22:22.260" v="6540" actId="14100"/>
        <pc:sldMkLst>
          <pc:docMk/>
          <pc:sldMk cId="4036473807" sldId="306"/>
        </pc:sldMkLst>
        <pc:spChg chg="mod">
          <ac:chgData name="Jefferson Passerini" userId="ec684a97d9b6a829" providerId="LiveId" clId="{6D4B5001-5DF0-4AF5-979B-4C3C5DA419DE}" dt="2024-03-21T18:39:53.311" v="5109" actId="20577"/>
          <ac:spMkLst>
            <pc:docMk/>
            <pc:sldMk cId="4036473807" sldId="306"/>
            <ac:spMk id="6" creationId="{16D88F2F-6F25-EFA5-6552-3D1FB9E76C1E}"/>
          </ac:spMkLst>
        </pc:spChg>
        <pc:spChg chg="del">
          <ac:chgData name="Jefferson Passerini" userId="ec684a97d9b6a829" providerId="LiveId" clId="{6D4B5001-5DF0-4AF5-979B-4C3C5DA419DE}" dt="2024-03-21T18:57:40.538" v="6528" actId="478"/>
          <ac:spMkLst>
            <pc:docMk/>
            <pc:sldMk cId="4036473807" sldId="306"/>
            <ac:spMk id="16" creationId="{A8B06D72-E57C-D6F3-7B81-4403CED3F6F7}"/>
          </ac:spMkLst>
        </pc:spChg>
        <pc:picChg chg="del">
          <ac:chgData name="Jefferson Passerini" userId="ec684a97d9b6a829" providerId="LiveId" clId="{6D4B5001-5DF0-4AF5-979B-4C3C5DA419DE}" dt="2024-03-21T18:57:37.770" v="6526" actId="478"/>
          <ac:picMkLst>
            <pc:docMk/>
            <pc:sldMk cId="4036473807" sldId="306"/>
            <ac:picMk id="2" creationId="{6E92311B-DAD9-439C-E1C1-72E6B1032A56}"/>
          </ac:picMkLst>
        </pc:picChg>
        <pc:picChg chg="add mod">
          <ac:chgData name="Jefferson Passerini" userId="ec684a97d9b6a829" providerId="LiveId" clId="{6D4B5001-5DF0-4AF5-979B-4C3C5DA419DE}" dt="2024-03-21T19:21:46.959" v="6533" actId="1076"/>
          <ac:picMkLst>
            <pc:docMk/>
            <pc:sldMk cId="4036473807" sldId="306"/>
            <ac:picMk id="5" creationId="{C6CCF865-55E3-5DCD-E24B-ADC76E223ADB}"/>
          </ac:picMkLst>
        </pc:picChg>
        <pc:picChg chg="add mod">
          <ac:chgData name="Jefferson Passerini" userId="ec684a97d9b6a829" providerId="LiveId" clId="{6D4B5001-5DF0-4AF5-979B-4C3C5DA419DE}" dt="2024-03-21T19:22:22.260" v="6540" actId="14100"/>
          <ac:picMkLst>
            <pc:docMk/>
            <pc:sldMk cId="4036473807" sldId="306"/>
            <ac:picMk id="8" creationId="{CD13DB0E-5135-1D1A-5407-BD4F7B6C9359}"/>
          </ac:picMkLst>
        </pc:picChg>
        <pc:picChg chg="del">
          <ac:chgData name="Jefferson Passerini" userId="ec684a97d9b6a829" providerId="LiveId" clId="{6D4B5001-5DF0-4AF5-979B-4C3C5DA419DE}" dt="2024-03-21T18:57:36.707" v="6525" actId="478"/>
          <ac:picMkLst>
            <pc:docMk/>
            <pc:sldMk cId="4036473807" sldId="306"/>
            <ac:picMk id="9" creationId="{8E79E2AF-1C05-CA8D-4935-F0CE140B5579}"/>
          </ac:picMkLst>
        </pc:picChg>
        <pc:picChg chg="del">
          <ac:chgData name="Jefferson Passerini" userId="ec684a97d9b6a829" providerId="LiveId" clId="{6D4B5001-5DF0-4AF5-979B-4C3C5DA419DE}" dt="2024-03-21T18:57:38.483" v="6527" actId="478"/>
          <ac:picMkLst>
            <pc:docMk/>
            <pc:sldMk cId="4036473807" sldId="306"/>
            <ac:picMk id="11" creationId="{48FDF301-4B7C-5794-9A07-9288134FD328}"/>
          </ac:picMkLst>
        </pc:picChg>
      </pc:sldChg>
      <pc:sldChg chg="del">
        <pc:chgData name="Jefferson Passerini" userId="ec684a97d9b6a829" providerId="LiveId" clId="{6D4B5001-5DF0-4AF5-979B-4C3C5DA419DE}" dt="2024-03-21T11:37:33.639" v="21" actId="47"/>
        <pc:sldMkLst>
          <pc:docMk/>
          <pc:sldMk cId="3695287151" sldId="307"/>
        </pc:sldMkLst>
      </pc:sldChg>
      <pc:sldChg chg="del">
        <pc:chgData name="Jefferson Passerini" userId="ec684a97d9b6a829" providerId="LiveId" clId="{6D4B5001-5DF0-4AF5-979B-4C3C5DA419DE}" dt="2024-03-21T11:37:34.434" v="23" actId="47"/>
        <pc:sldMkLst>
          <pc:docMk/>
          <pc:sldMk cId="1470018205" sldId="308"/>
        </pc:sldMkLst>
      </pc:sldChg>
      <pc:sldChg chg="del">
        <pc:chgData name="Jefferson Passerini" userId="ec684a97d9b6a829" providerId="LiveId" clId="{6D4B5001-5DF0-4AF5-979B-4C3C5DA419DE}" dt="2024-03-21T11:37:34.801" v="24" actId="47"/>
        <pc:sldMkLst>
          <pc:docMk/>
          <pc:sldMk cId="3246626663" sldId="309"/>
        </pc:sldMkLst>
      </pc:sldChg>
      <pc:sldChg chg="del">
        <pc:chgData name="Jefferson Passerini" userId="ec684a97d9b6a829" providerId="LiveId" clId="{6D4B5001-5DF0-4AF5-979B-4C3C5DA419DE}" dt="2024-03-21T11:37:35.194" v="25" actId="47"/>
        <pc:sldMkLst>
          <pc:docMk/>
          <pc:sldMk cId="791779711" sldId="310"/>
        </pc:sldMkLst>
      </pc:sldChg>
      <pc:sldChg chg="del">
        <pc:chgData name="Jefferson Passerini" userId="ec684a97d9b6a829" providerId="LiveId" clId="{6D4B5001-5DF0-4AF5-979B-4C3C5DA419DE}" dt="2024-03-21T11:37:35.560" v="26" actId="47"/>
        <pc:sldMkLst>
          <pc:docMk/>
          <pc:sldMk cId="3949090712" sldId="311"/>
        </pc:sldMkLst>
      </pc:sldChg>
      <pc:sldChg chg="del">
        <pc:chgData name="Jefferson Passerini" userId="ec684a97d9b6a829" providerId="LiveId" clId="{6D4B5001-5DF0-4AF5-979B-4C3C5DA419DE}" dt="2024-03-21T11:37:35.958" v="27" actId="47"/>
        <pc:sldMkLst>
          <pc:docMk/>
          <pc:sldMk cId="4128566919" sldId="312"/>
        </pc:sldMkLst>
      </pc:sldChg>
      <pc:sldChg chg="del">
        <pc:chgData name="Jefferson Passerini" userId="ec684a97d9b6a829" providerId="LiveId" clId="{6D4B5001-5DF0-4AF5-979B-4C3C5DA419DE}" dt="2024-03-21T11:37:36.333" v="28" actId="47"/>
        <pc:sldMkLst>
          <pc:docMk/>
          <pc:sldMk cId="667721322" sldId="313"/>
        </pc:sldMkLst>
      </pc:sldChg>
      <pc:sldChg chg="del">
        <pc:chgData name="Jefferson Passerini" userId="ec684a97d9b6a829" providerId="LiveId" clId="{6D4B5001-5DF0-4AF5-979B-4C3C5DA419DE}" dt="2024-03-21T11:37:34.024" v="22" actId="47"/>
        <pc:sldMkLst>
          <pc:docMk/>
          <pc:sldMk cId="2004301128" sldId="314"/>
        </pc:sldMkLst>
      </pc:sldChg>
      <pc:sldChg chg="del">
        <pc:chgData name="Jefferson Passerini" userId="ec684a97d9b6a829" providerId="LiveId" clId="{6D4B5001-5DF0-4AF5-979B-4C3C5DA419DE}" dt="2024-03-21T11:37:32.839" v="19" actId="47"/>
        <pc:sldMkLst>
          <pc:docMk/>
          <pc:sldMk cId="2905817537" sldId="315"/>
        </pc:sldMkLst>
      </pc:sldChg>
      <pc:sldChg chg="modSp mod">
        <pc:chgData name="Jefferson Passerini" userId="ec684a97d9b6a829" providerId="LiveId" clId="{6D4B5001-5DF0-4AF5-979B-4C3C5DA419DE}" dt="2024-03-21T19:36:03.224" v="6620" actId="6549"/>
        <pc:sldMkLst>
          <pc:docMk/>
          <pc:sldMk cId="3223805706" sldId="317"/>
        </pc:sldMkLst>
        <pc:spChg chg="mod">
          <ac:chgData name="Jefferson Passerini" userId="ec684a97d9b6a829" providerId="LiveId" clId="{6D4B5001-5DF0-4AF5-979B-4C3C5DA419DE}" dt="2024-03-21T19:36:03.224" v="6620" actId="6549"/>
          <ac:spMkLst>
            <pc:docMk/>
            <pc:sldMk cId="3223805706" sldId="317"/>
            <ac:spMk id="6" creationId="{16D88F2F-6F25-EFA5-6552-3D1FB9E76C1E}"/>
          </ac:spMkLst>
        </pc:spChg>
      </pc:sldChg>
      <pc:sldChg chg="modSp mod">
        <pc:chgData name="Jefferson Passerini" userId="ec684a97d9b6a829" providerId="LiveId" clId="{6D4B5001-5DF0-4AF5-979B-4C3C5DA419DE}" dt="2024-03-21T19:36:07.984" v="6628" actId="6549"/>
        <pc:sldMkLst>
          <pc:docMk/>
          <pc:sldMk cId="1252704191" sldId="318"/>
        </pc:sldMkLst>
        <pc:spChg chg="mod">
          <ac:chgData name="Jefferson Passerini" userId="ec684a97d9b6a829" providerId="LiveId" clId="{6D4B5001-5DF0-4AF5-979B-4C3C5DA419DE}" dt="2024-03-21T19:36:07.984" v="6628" actId="6549"/>
          <ac:spMkLst>
            <pc:docMk/>
            <pc:sldMk cId="1252704191" sldId="318"/>
            <ac:spMk id="6" creationId="{16D88F2F-6F25-EFA5-6552-3D1FB9E76C1E}"/>
          </ac:spMkLst>
        </pc:spChg>
      </pc:sldChg>
      <pc:sldChg chg="modSp mod">
        <pc:chgData name="Jefferson Passerini" userId="ec684a97d9b6a829" providerId="LiveId" clId="{6D4B5001-5DF0-4AF5-979B-4C3C5DA419DE}" dt="2024-03-21T19:36:12.624" v="6636" actId="6549"/>
        <pc:sldMkLst>
          <pc:docMk/>
          <pc:sldMk cId="3762498758" sldId="319"/>
        </pc:sldMkLst>
        <pc:spChg chg="mod">
          <ac:chgData name="Jefferson Passerini" userId="ec684a97d9b6a829" providerId="LiveId" clId="{6D4B5001-5DF0-4AF5-979B-4C3C5DA419DE}" dt="2024-03-21T19:36:12.624" v="6636" actId="6549"/>
          <ac:spMkLst>
            <pc:docMk/>
            <pc:sldMk cId="3762498758" sldId="319"/>
            <ac:spMk id="6" creationId="{16D88F2F-6F25-EFA5-6552-3D1FB9E76C1E}"/>
          </ac:spMkLst>
        </pc:spChg>
      </pc:sldChg>
      <pc:sldChg chg="addSp delSp modSp mod">
        <pc:chgData name="Jefferson Passerini" userId="ec684a97d9b6a829" providerId="LiveId" clId="{6D4B5001-5DF0-4AF5-979B-4C3C5DA419DE}" dt="2024-03-21T19:36:17.464" v="6644" actId="6549"/>
        <pc:sldMkLst>
          <pc:docMk/>
          <pc:sldMk cId="3452871164" sldId="320"/>
        </pc:sldMkLst>
        <pc:spChg chg="mod">
          <ac:chgData name="Jefferson Passerini" userId="ec684a97d9b6a829" providerId="LiveId" clId="{6D4B5001-5DF0-4AF5-979B-4C3C5DA419DE}" dt="2024-03-21T19:36:17.464" v="6644" actId="6549"/>
          <ac:spMkLst>
            <pc:docMk/>
            <pc:sldMk cId="3452871164" sldId="320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8:41:57.893" v="5129" actId="1076"/>
          <ac:picMkLst>
            <pc:docMk/>
            <pc:sldMk cId="3452871164" sldId="320"/>
            <ac:picMk id="5" creationId="{4B8D48AF-F00F-24A3-6327-31308E6144CD}"/>
          </ac:picMkLst>
        </pc:picChg>
        <pc:picChg chg="del">
          <ac:chgData name="Jefferson Passerini" userId="ec684a97d9b6a829" providerId="LiveId" clId="{6D4B5001-5DF0-4AF5-979B-4C3C5DA419DE}" dt="2024-03-21T18:41:43.647" v="5126" actId="478"/>
          <ac:picMkLst>
            <pc:docMk/>
            <pc:sldMk cId="3452871164" sldId="320"/>
            <ac:picMk id="7" creationId="{6209254F-684D-590B-61CE-CEECEFBA0C54}"/>
          </ac:picMkLst>
        </pc:picChg>
      </pc:sldChg>
      <pc:sldChg chg="addSp delSp modSp mod">
        <pc:chgData name="Jefferson Passerini" userId="ec684a97d9b6a829" providerId="LiveId" clId="{6D4B5001-5DF0-4AF5-979B-4C3C5DA419DE}" dt="2024-03-21T19:36:21.928" v="6652" actId="6549"/>
        <pc:sldMkLst>
          <pc:docMk/>
          <pc:sldMk cId="4012342914" sldId="321"/>
        </pc:sldMkLst>
        <pc:spChg chg="mod">
          <ac:chgData name="Jefferson Passerini" userId="ec684a97d9b6a829" providerId="LiveId" clId="{6D4B5001-5DF0-4AF5-979B-4C3C5DA419DE}" dt="2024-03-21T19:36:21.928" v="6652" actId="6549"/>
          <ac:spMkLst>
            <pc:docMk/>
            <pc:sldMk cId="4012342914" sldId="321"/>
            <ac:spMk id="6" creationId="{16D88F2F-6F25-EFA5-6552-3D1FB9E76C1E}"/>
          </ac:spMkLst>
        </pc:spChg>
        <pc:picChg chg="del">
          <ac:chgData name="Jefferson Passerini" userId="ec684a97d9b6a829" providerId="LiveId" clId="{6D4B5001-5DF0-4AF5-979B-4C3C5DA419DE}" dt="2024-03-21T18:42:02.077" v="5130" actId="478"/>
          <ac:picMkLst>
            <pc:docMk/>
            <pc:sldMk cId="4012342914" sldId="321"/>
            <ac:picMk id="3" creationId="{47C43BC8-CAA2-DA76-61AE-9556C03DEA1E}"/>
          </ac:picMkLst>
        </pc:picChg>
        <pc:picChg chg="add del">
          <ac:chgData name="Jefferson Passerini" userId="ec684a97d9b6a829" providerId="LiveId" clId="{6D4B5001-5DF0-4AF5-979B-4C3C5DA419DE}" dt="2024-03-21T18:42:23.876" v="5132" actId="478"/>
          <ac:picMkLst>
            <pc:docMk/>
            <pc:sldMk cId="4012342914" sldId="321"/>
            <ac:picMk id="7" creationId="{D56473F8-D986-9847-0310-5ADEE1AF28EF}"/>
          </ac:picMkLst>
        </pc:picChg>
        <pc:picChg chg="add mod">
          <ac:chgData name="Jefferson Passerini" userId="ec684a97d9b6a829" providerId="LiveId" clId="{6D4B5001-5DF0-4AF5-979B-4C3C5DA419DE}" dt="2024-03-21T18:42:54.195" v="5134" actId="1076"/>
          <ac:picMkLst>
            <pc:docMk/>
            <pc:sldMk cId="4012342914" sldId="321"/>
            <ac:picMk id="9" creationId="{717AE868-682D-106B-495A-892EBA2AAF05}"/>
          </ac:picMkLst>
        </pc:picChg>
      </pc:sldChg>
      <pc:sldChg chg="addSp delSp modSp mod">
        <pc:chgData name="Jefferson Passerini" userId="ec684a97d9b6a829" providerId="LiveId" clId="{6D4B5001-5DF0-4AF5-979B-4C3C5DA419DE}" dt="2024-03-21T19:36:27.431" v="6660" actId="6549"/>
        <pc:sldMkLst>
          <pc:docMk/>
          <pc:sldMk cId="1595083778" sldId="322"/>
        </pc:sldMkLst>
        <pc:spChg chg="mod">
          <ac:chgData name="Jefferson Passerini" userId="ec684a97d9b6a829" providerId="LiveId" clId="{6D4B5001-5DF0-4AF5-979B-4C3C5DA419DE}" dt="2024-03-21T19:36:27.431" v="6660" actId="6549"/>
          <ac:spMkLst>
            <pc:docMk/>
            <pc:sldMk cId="1595083778" sldId="322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8:43:20.777" v="5137" actId="1076"/>
          <ac:picMkLst>
            <pc:docMk/>
            <pc:sldMk cId="1595083778" sldId="322"/>
            <ac:picMk id="5" creationId="{6F742950-DF0E-636C-6BAD-82CD6D87FACC}"/>
          </ac:picMkLst>
        </pc:picChg>
        <pc:picChg chg="del">
          <ac:chgData name="Jefferson Passerini" userId="ec684a97d9b6a829" providerId="LiveId" clId="{6D4B5001-5DF0-4AF5-979B-4C3C5DA419DE}" dt="2024-03-21T18:43:04.690" v="5135" actId="478"/>
          <ac:picMkLst>
            <pc:docMk/>
            <pc:sldMk cId="1595083778" sldId="322"/>
            <ac:picMk id="7" creationId="{BD933A90-F02D-FB56-678C-92E7F5658C66}"/>
          </ac:picMkLst>
        </pc:picChg>
      </pc:sldChg>
      <pc:sldChg chg="addSp delSp modSp mod">
        <pc:chgData name="Jefferson Passerini" userId="ec684a97d9b6a829" providerId="LiveId" clId="{6D4B5001-5DF0-4AF5-979B-4C3C5DA419DE}" dt="2024-03-21T19:36:32.023" v="6668" actId="6549"/>
        <pc:sldMkLst>
          <pc:docMk/>
          <pc:sldMk cId="4186016689" sldId="323"/>
        </pc:sldMkLst>
        <pc:spChg chg="mod">
          <ac:chgData name="Jefferson Passerini" userId="ec684a97d9b6a829" providerId="LiveId" clId="{6D4B5001-5DF0-4AF5-979B-4C3C5DA419DE}" dt="2024-03-21T19:36:32.023" v="6668" actId="6549"/>
          <ac:spMkLst>
            <pc:docMk/>
            <pc:sldMk cId="4186016689" sldId="323"/>
            <ac:spMk id="6" creationId="{16D88F2F-6F25-EFA5-6552-3D1FB9E76C1E}"/>
          </ac:spMkLst>
        </pc:spChg>
        <pc:picChg chg="del">
          <ac:chgData name="Jefferson Passerini" userId="ec684a97d9b6a829" providerId="LiveId" clId="{6D4B5001-5DF0-4AF5-979B-4C3C5DA419DE}" dt="2024-03-21T18:43:28.912" v="5138" actId="478"/>
          <ac:picMkLst>
            <pc:docMk/>
            <pc:sldMk cId="4186016689" sldId="323"/>
            <ac:picMk id="3" creationId="{22675E9C-658A-4A2E-DFFE-B0327ED5F4C8}"/>
          </ac:picMkLst>
        </pc:picChg>
        <pc:picChg chg="add mod">
          <ac:chgData name="Jefferson Passerini" userId="ec684a97d9b6a829" providerId="LiveId" clId="{6D4B5001-5DF0-4AF5-979B-4C3C5DA419DE}" dt="2024-03-21T18:43:44.935" v="5140" actId="1076"/>
          <ac:picMkLst>
            <pc:docMk/>
            <pc:sldMk cId="4186016689" sldId="323"/>
            <ac:picMk id="7" creationId="{92C573AD-2E6D-F391-5849-628AD1FA5500}"/>
          </ac:picMkLst>
        </pc:picChg>
      </pc:sldChg>
      <pc:sldChg chg="addSp delSp modSp mod">
        <pc:chgData name="Jefferson Passerini" userId="ec684a97d9b6a829" providerId="LiveId" clId="{6D4B5001-5DF0-4AF5-979B-4C3C5DA419DE}" dt="2024-03-21T19:36:37.951" v="6676" actId="6549"/>
        <pc:sldMkLst>
          <pc:docMk/>
          <pc:sldMk cId="1055853781" sldId="324"/>
        </pc:sldMkLst>
        <pc:spChg chg="mod">
          <ac:chgData name="Jefferson Passerini" userId="ec684a97d9b6a829" providerId="LiveId" clId="{6D4B5001-5DF0-4AF5-979B-4C3C5DA419DE}" dt="2024-03-21T19:36:37.951" v="6676" actId="6549"/>
          <ac:spMkLst>
            <pc:docMk/>
            <pc:sldMk cId="1055853781" sldId="324"/>
            <ac:spMk id="6" creationId="{16D88F2F-6F25-EFA5-6552-3D1FB9E76C1E}"/>
          </ac:spMkLst>
        </pc:spChg>
        <pc:picChg chg="add mod ord">
          <ac:chgData name="Jefferson Passerini" userId="ec684a97d9b6a829" providerId="LiveId" clId="{6D4B5001-5DF0-4AF5-979B-4C3C5DA419DE}" dt="2024-03-21T18:44:26.040" v="5144" actId="167"/>
          <ac:picMkLst>
            <pc:docMk/>
            <pc:sldMk cId="1055853781" sldId="324"/>
            <ac:picMk id="5" creationId="{4FDA560A-CC42-9548-2119-44F24C5C4BA3}"/>
          </ac:picMkLst>
        </pc:picChg>
        <pc:picChg chg="del">
          <ac:chgData name="Jefferson Passerini" userId="ec684a97d9b6a829" providerId="LiveId" clId="{6D4B5001-5DF0-4AF5-979B-4C3C5DA419DE}" dt="2024-03-21T18:44:14.797" v="5141" actId="478"/>
          <ac:picMkLst>
            <pc:docMk/>
            <pc:sldMk cId="1055853781" sldId="324"/>
            <ac:picMk id="7" creationId="{DD65782E-4AF0-6205-82BC-914FC4CA5126}"/>
          </ac:picMkLst>
        </pc:picChg>
      </pc:sldChg>
      <pc:sldChg chg="addSp delSp modSp add mod">
        <pc:chgData name="Jefferson Passerini" userId="ec684a97d9b6a829" providerId="LiveId" clId="{6D4B5001-5DF0-4AF5-979B-4C3C5DA419DE}" dt="2024-03-21T18:48:41.438" v="5162" actId="11529"/>
        <pc:sldMkLst>
          <pc:docMk/>
          <pc:sldMk cId="4208602632" sldId="325"/>
        </pc:sldMkLst>
        <pc:spChg chg="del">
          <ac:chgData name="Jefferson Passerini" userId="ec684a97d9b6a829" providerId="LiveId" clId="{6D4B5001-5DF0-4AF5-979B-4C3C5DA419DE}" dt="2024-03-21T18:47:30.516" v="5147" actId="478"/>
          <ac:spMkLst>
            <pc:docMk/>
            <pc:sldMk cId="4208602632" sldId="325"/>
            <ac:spMk id="3" creationId="{212081E4-07F6-C689-2ACC-B6CADD634983}"/>
          </ac:spMkLst>
        </pc:spChg>
        <pc:spChg chg="add del mod">
          <ac:chgData name="Jefferson Passerini" userId="ec684a97d9b6a829" providerId="LiveId" clId="{6D4B5001-5DF0-4AF5-979B-4C3C5DA419DE}" dt="2024-03-21T18:47:44.664" v="5148" actId="478"/>
          <ac:spMkLst>
            <pc:docMk/>
            <pc:sldMk cId="4208602632" sldId="325"/>
            <ac:spMk id="6" creationId="{8B654D43-12EC-CD9E-D8FF-7176FBF0D41F}"/>
          </ac:spMkLst>
        </pc:spChg>
        <pc:spChg chg="add">
          <ac:chgData name="Jefferson Passerini" userId="ec684a97d9b6a829" providerId="LiveId" clId="{6D4B5001-5DF0-4AF5-979B-4C3C5DA419DE}" dt="2024-03-21T18:48:41.438" v="5162" actId="11529"/>
          <ac:spMkLst>
            <pc:docMk/>
            <pc:sldMk cId="4208602632" sldId="325"/>
            <ac:spMk id="11" creationId="{0C4D6D43-ED00-61C5-D489-7F0B0A3B92E3}"/>
          </ac:spMkLst>
        </pc:spChg>
        <pc:picChg chg="del">
          <ac:chgData name="Jefferson Passerini" userId="ec684a97d9b6a829" providerId="LiveId" clId="{6D4B5001-5DF0-4AF5-979B-4C3C5DA419DE}" dt="2024-03-21T18:47:28.626" v="5146" actId="478"/>
          <ac:picMkLst>
            <pc:docMk/>
            <pc:sldMk cId="4208602632" sldId="325"/>
            <ac:picMk id="5" creationId="{F0C7AAB9-D24E-B3A9-89F5-2472C66C460C}"/>
          </ac:picMkLst>
        </pc:picChg>
        <pc:picChg chg="add mod">
          <ac:chgData name="Jefferson Passerini" userId="ec684a97d9b6a829" providerId="LiveId" clId="{6D4B5001-5DF0-4AF5-979B-4C3C5DA419DE}" dt="2024-03-21T18:48:27.501" v="5161" actId="1076"/>
          <ac:picMkLst>
            <pc:docMk/>
            <pc:sldMk cId="4208602632" sldId="325"/>
            <ac:picMk id="8" creationId="{BF0A1F48-A0CE-6DA7-8C92-C91DC29944CD}"/>
          </ac:picMkLst>
        </pc:picChg>
        <pc:picChg chg="add mod">
          <ac:chgData name="Jefferson Passerini" userId="ec684a97d9b6a829" providerId="LiveId" clId="{6D4B5001-5DF0-4AF5-979B-4C3C5DA419DE}" dt="2024-03-21T18:48:22.534" v="5159" actId="14100"/>
          <ac:picMkLst>
            <pc:docMk/>
            <pc:sldMk cId="4208602632" sldId="325"/>
            <ac:picMk id="10" creationId="{9FB4BCB2-0210-728B-822B-309695610249}"/>
          </ac:picMkLst>
        </pc:picChg>
      </pc:sldChg>
      <pc:sldChg chg="modSp add mod ord">
        <pc:chgData name="Jefferson Passerini" userId="ec684a97d9b6a829" providerId="LiveId" clId="{6D4B5001-5DF0-4AF5-979B-4C3C5DA419DE}" dt="2024-03-21T18:49:21.914" v="5194" actId="14100"/>
        <pc:sldMkLst>
          <pc:docMk/>
          <pc:sldMk cId="1048372592" sldId="326"/>
        </pc:sldMkLst>
        <pc:spChg chg="mod">
          <ac:chgData name="Jefferson Passerini" userId="ec684a97d9b6a829" providerId="LiveId" clId="{6D4B5001-5DF0-4AF5-979B-4C3C5DA419DE}" dt="2024-03-21T18:49:21.914" v="5194" actId="14100"/>
          <ac:spMkLst>
            <pc:docMk/>
            <pc:sldMk cId="1048372592" sldId="326"/>
            <ac:spMk id="2" creationId="{2E243026-E16F-9CDD-AE56-CF691B008A41}"/>
          </ac:spMkLst>
        </pc:spChg>
      </pc:sldChg>
      <pc:sldChg chg="addSp delSp add del setBg delDesignElem">
        <pc:chgData name="Jefferson Passerini" userId="ec684a97d9b6a829" providerId="LiveId" clId="{6D4B5001-5DF0-4AF5-979B-4C3C5DA419DE}" dt="2024-03-21T18:48:54.391" v="5165"/>
        <pc:sldMkLst>
          <pc:docMk/>
          <pc:sldMk cId="1653620366" sldId="326"/>
        </pc:sldMkLst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6" creationId="{6CCA5F87-1D1E-45CB-8D83-FC7EEFAD9935}"/>
          </ac:spMkLst>
        </pc:spChg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7" creationId="{7CCFC2C6-6238-4A2F-93DE-2ADF74AF635E}"/>
          </ac:spMkLst>
        </pc:spChg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8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9" creationId="{08C9B587-E65E-4B52-B37C-ABEBB6E87928}"/>
          </ac:spMkLst>
        </pc:spChg>
      </pc:sldChg>
      <pc:sldChg chg="modSp add mod ord">
        <pc:chgData name="Jefferson Passerini" userId="ec684a97d9b6a829" providerId="LiveId" clId="{6D4B5001-5DF0-4AF5-979B-4C3C5DA419DE}" dt="2024-03-21T18:54:39.488" v="6056"/>
        <pc:sldMkLst>
          <pc:docMk/>
          <pc:sldMk cId="616224759" sldId="327"/>
        </pc:sldMkLst>
        <pc:spChg chg="mod">
          <ac:chgData name="Jefferson Passerini" userId="ec684a97d9b6a829" providerId="LiveId" clId="{6D4B5001-5DF0-4AF5-979B-4C3C5DA419DE}" dt="2024-03-21T18:54:32.063" v="6054" actId="20577"/>
          <ac:spMkLst>
            <pc:docMk/>
            <pc:sldMk cId="616224759" sldId="327"/>
            <ac:spMk id="2" creationId="{F1A18ACB-176D-6214-BF65-86063FBA36EA}"/>
          </ac:spMkLst>
        </pc:spChg>
        <pc:spChg chg="mod">
          <ac:chgData name="Jefferson Passerini" userId="ec684a97d9b6a829" providerId="LiveId" clId="{6D4B5001-5DF0-4AF5-979B-4C3C5DA419DE}" dt="2024-03-21T18:50:22.318" v="5198" actId="207"/>
          <ac:spMkLst>
            <pc:docMk/>
            <pc:sldMk cId="616224759" sldId="327"/>
            <ac:spMk id="4" creationId="{1654C583-071B-4898-53B4-ED1DAE4C3389}"/>
          </ac:spMkLst>
        </pc:spChg>
      </pc:sldChg>
      <pc:sldChg chg="modSp add ord">
        <pc:chgData name="Jefferson Passerini" userId="ec684a97d9b6a829" providerId="LiveId" clId="{6D4B5001-5DF0-4AF5-979B-4C3C5DA419DE}" dt="2024-03-21T18:55:06.731" v="6077" actId="20577"/>
        <pc:sldMkLst>
          <pc:docMk/>
          <pc:sldMk cId="826455897" sldId="328"/>
        </pc:sldMkLst>
        <pc:spChg chg="mod">
          <ac:chgData name="Jefferson Passerini" userId="ec684a97d9b6a829" providerId="LiveId" clId="{6D4B5001-5DF0-4AF5-979B-4C3C5DA419DE}" dt="2024-03-21T18:55:06.731" v="6077" actId="20577"/>
          <ac:spMkLst>
            <pc:docMk/>
            <pc:sldMk cId="826455897" sldId="328"/>
            <ac:spMk id="2" creationId="{2E243026-E16F-9CDD-AE56-CF691B008A41}"/>
          </ac:spMkLst>
        </pc:spChg>
      </pc:sldChg>
      <pc:sldChg chg="modSp add mod">
        <pc:chgData name="Jefferson Passerini" userId="ec684a97d9b6a829" providerId="LiveId" clId="{6D4B5001-5DF0-4AF5-979B-4C3C5DA419DE}" dt="2024-03-21T18:57:12.740" v="6524" actId="20577"/>
        <pc:sldMkLst>
          <pc:docMk/>
          <pc:sldMk cId="742674330" sldId="329"/>
        </pc:sldMkLst>
        <pc:spChg chg="mod">
          <ac:chgData name="Jefferson Passerini" userId="ec684a97d9b6a829" providerId="LiveId" clId="{6D4B5001-5DF0-4AF5-979B-4C3C5DA419DE}" dt="2024-03-21T18:57:12.740" v="6524" actId="20577"/>
          <ac:spMkLst>
            <pc:docMk/>
            <pc:sldMk cId="742674330" sldId="329"/>
            <ac:spMk id="2" creationId="{F1A18ACB-176D-6214-BF65-86063FBA36EA}"/>
          </ac:spMkLst>
        </pc:spChg>
      </pc:sldChg>
      <pc:sldChg chg="addSp modSp add mod">
        <pc:chgData name="Jefferson Passerini" userId="ec684a97d9b6a829" providerId="LiveId" clId="{6D4B5001-5DF0-4AF5-979B-4C3C5DA419DE}" dt="2024-03-21T19:23:41.911" v="6556" actId="14100"/>
        <pc:sldMkLst>
          <pc:docMk/>
          <pc:sldMk cId="1701053134" sldId="330"/>
        </pc:sldMkLst>
        <pc:picChg chg="add mod">
          <ac:chgData name="Jefferson Passerini" userId="ec684a97d9b6a829" providerId="LiveId" clId="{6D4B5001-5DF0-4AF5-979B-4C3C5DA419DE}" dt="2024-03-21T19:21:52.366" v="6535" actId="1076"/>
          <ac:picMkLst>
            <pc:docMk/>
            <pc:sldMk cId="1701053134" sldId="330"/>
            <ac:picMk id="3" creationId="{AF5EADC3-6C66-4416-9C0B-2E0979F139D8}"/>
          </ac:picMkLst>
        </pc:picChg>
        <pc:picChg chg="add mod">
          <ac:chgData name="Jefferson Passerini" userId="ec684a97d9b6a829" providerId="LiveId" clId="{6D4B5001-5DF0-4AF5-979B-4C3C5DA419DE}" dt="2024-03-21T19:22:51.275" v="6551" actId="1037"/>
          <ac:picMkLst>
            <pc:docMk/>
            <pc:sldMk cId="1701053134" sldId="330"/>
            <ac:picMk id="7" creationId="{88268F60-22E4-462A-4C7D-77C156D39114}"/>
          </ac:picMkLst>
        </pc:picChg>
        <pc:picChg chg="add mod">
          <ac:chgData name="Jefferson Passerini" userId="ec684a97d9b6a829" providerId="LiveId" clId="{6D4B5001-5DF0-4AF5-979B-4C3C5DA419DE}" dt="2024-03-21T19:23:41.911" v="6556" actId="14100"/>
          <ac:picMkLst>
            <pc:docMk/>
            <pc:sldMk cId="1701053134" sldId="330"/>
            <ac:picMk id="9" creationId="{C6DD3A47-0FAF-4C8C-A3FF-84C597512B02}"/>
          </ac:picMkLst>
        </pc:picChg>
      </pc:sldChg>
      <pc:sldChg chg="addSp delSp modSp add mod">
        <pc:chgData name="Jefferson Passerini" userId="ec684a97d9b6a829" providerId="LiveId" clId="{6D4B5001-5DF0-4AF5-979B-4C3C5DA419DE}" dt="2024-03-21T19:25:43.639" v="6566" actId="1076"/>
        <pc:sldMkLst>
          <pc:docMk/>
          <pc:sldMk cId="519467504" sldId="331"/>
        </pc:sldMkLst>
        <pc:picChg chg="add mod">
          <ac:chgData name="Jefferson Passerini" userId="ec684a97d9b6a829" providerId="LiveId" clId="{6D4B5001-5DF0-4AF5-979B-4C3C5DA419DE}" dt="2024-03-21T19:21:57.646" v="6537" actId="1076"/>
          <ac:picMkLst>
            <pc:docMk/>
            <pc:sldMk cId="519467504" sldId="331"/>
            <ac:picMk id="3" creationId="{CD96DD16-73B9-924C-8439-893CC0A9F1A7}"/>
          </ac:picMkLst>
        </pc:picChg>
        <pc:picChg chg="add del mod">
          <ac:chgData name="Jefferson Passerini" userId="ec684a97d9b6a829" providerId="LiveId" clId="{6D4B5001-5DF0-4AF5-979B-4C3C5DA419DE}" dt="2024-03-21T19:25:24.528" v="6564" actId="478"/>
          <ac:picMkLst>
            <pc:docMk/>
            <pc:sldMk cId="519467504" sldId="331"/>
            <ac:picMk id="7" creationId="{FB9121A6-470F-30CB-CC82-D8AD037803B7}"/>
          </ac:picMkLst>
        </pc:picChg>
        <pc:picChg chg="add mod">
          <ac:chgData name="Jefferson Passerini" userId="ec684a97d9b6a829" providerId="LiveId" clId="{6D4B5001-5DF0-4AF5-979B-4C3C5DA419DE}" dt="2024-03-21T19:25:43.639" v="6566" actId="1076"/>
          <ac:picMkLst>
            <pc:docMk/>
            <pc:sldMk cId="519467504" sldId="331"/>
            <ac:picMk id="9" creationId="{30FEC2FB-69B9-AC52-7FB1-92C47F5027C4}"/>
          </ac:picMkLst>
        </pc:picChg>
      </pc:sldChg>
      <pc:sldChg chg="addSp modSp add mod">
        <pc:chgData name="Jefferson Passerini" userId="ec684a97d9b6a829" providerId="LiveId" clId="{6D4B5001-5DF0-4AF5-979B-4C3C5DA419DE}" dt="2024-03-21T19:24:56.403" v="6563" actId="1076"/>
        <pc:sldMkLst>
          <pc:docMk/>
          <pc:sldMk cId="2837491959" sldId="332"/>
        </pc:sldMkLst>
        <pc:picChg chg="add mod">
          <ac:chgData name="Jefferson Passerini" userId="ec684a97d9b6a829" providerId="LiveId" clId="{6D4B5001-5DF0-4AF5-979B-4C3C5DA419DE}" dt="2024-03-21T19:24:56.403" v="6563" actId="1076"/>
          <ac:picMkLst>
            <pc:docMk/>
            <pc:sldMk cId="2837491959" sldId="332"/>
            <ac:picMk id="5" creationId="{2DB17367-8DAD-CF4C-38BC-DCF0399A5D71}"/>
          </ac:picMkLst>
        </pc:picChg>
      </pc:sldChg>
      <pc:sldChg chg="addSp modSp add mod">
        <pc:chgData name="Jefferson Passerini" userId="ec684a97d9b6a829" providerId="LiveId" clId="{6D4B5001-5DF0-4AF5-979B-4C3C5DA419DE}" dt="2024-03-21T19:26:15.685" v="6573" actId="1076"/>
        <pc:sldMkLst>
          <pc:docMk/>
          <pc:sldMk cId="1207883777" sldId="333"/>
        </pc:sldMkLst>
        <pc:picChg chg="add mod">
          <ac:chgData name="Jefferson Passerini" userId="ec684a97d9b6a829" providerId="LiveId" clId="{6D4B5001-5DF0-4AF5-979B-4C3C5DA419DE}" dt="2024-03-21T19:26:15.685" v="6573" actId="1076"/>
          <ac:picMkLst>
            <pc:docMk/>
            <pc:sldMk cId="1207883777" sldId="333"/>
            <ac:picMk id="5" creationId="{AE5246BE-B4FE-103E-69FA-12A85722FE8C}"/>
          </ac:picMkLst>
        </pc:picChg>
      </pc:sldChg>
      <pc:sldChg chg="addSp modSp add mod">
        <pc:chgData name="Jefferson Passerini" userId="ec684a97d9b6a829" providerId="LiveId" clId="{6D4B5001-5DF0-4AF5-979B-4C3C5DA419DE}" dt="2024-03-21T19:26:47.619" v="6577" actId="1076"/>
        <pc:sldMkLst>
          <pc:docMk/>
          <pc:sldMk cId="1762834231" sldId="334"/>
        </pc:sldMkLst>
        <pc:picChg chg="add mod">
          <ac:chgData name="Jefferson Passerini" userId="ec684a97d9b6a829" providerId="LiveId" clId="{6D4B5001-5DF0-4AF5-979B-4C3C5DA419DE}" dt="2024-03-21T19:26:47.619" v="6577" actId="1076"/>
          <ac:picMkLst>
            <pc:docMk/>
            <pc:sldMk cId="1762834231" sldId="334"/>
            <ac:picMk id="5" creationId="{8CC40310-7694-F952-CBF2-CE25E23EC7C2}"/>
          </ac:picMkLst>
        </pc:picChg>
      </pc:sldChg>
      <pc:sldChg chg="addSp delSp modSp add mod">
        <pc:chgData name="Jefferson Passerini" userId="ec684a97d9b6a829" providerId="LiveId" clId="{6D4B5001-5DF0-4AF5-979B-4C3C5DA419DE}" dt="2024-03-21T19:27:48.680" v="6584" actId="1076"/>
        <pc:sldMkLst>
          <pc:docMk/>
          <pc:sldMk cId="1624217106" sldId="335"/>
        </pc:sldMkLst>
        <pc:picChg chg="del">
          <ac:chgData name="Jefferson Passerini" userId="ec684a97d9b6a829" providerId="LiveId" clId="{6D4B5001-5DF0-4AF5-979B-4C3C5DA419DE}" dt="2024-03-21T19:27:09.898" v="6579" actId="478"/>
          <ac:picMkLst>
            <pc:docMk/>
            <pc:sldMk cId="1624217106" sldId="335"/>
            <ac:picMk id="5" creationId="{8CC40310-7694-F952-CBF2-CE25E23EC7C2}"/>
          </ac:picMkLst>
        </pc:picChg>
        <pc:picChg chg="add mod">
          <ac:chgData name="Jefferson Passerini" userId="ec684a97d9b6a829" providerId="LiveId" clId="{6D4B5001-5DF0-4AF5-979B-4C3C5DA419DE}" dt="2024-03-21T19:27:28.305" v="6581" actId="1076"/>
          <ac:picMkLst>
            <pc:docMk/>
            <pc:sldMk cId="1624217106" sldId="335"/>
            <ac:picMk id="7" creationId="{758710F6-BAC3-9FAA-D2F0-11BABFA0C871}"/>
          </ac:picMkLst>
        </pc:picChg>
        <pc:picChg chg="add mod">
          <ac:chgData name="Jefferson Passerini" userId="ec684a97d9b6a829" providerId="LiveId" clId="{6D4B5001-5DF0-4AF5-979B-4C3C5DA419DE}" dt="2024-03-21T19:27:48.680" v="6584" actId="1076"/>
          <ac:picMkLst>
            <pc:docMk/>
            <pc:sldMk cId="1624217106" sldId="335"/>
            <ac:picMk id="9" creationId="{84CB5581-792A-C5D2-28D8-63E87EC49564}"/>
          </ac:picMkLst>
        </pc:picChg>
      </pc:sldChg>
      <pc:sldChg chg="addSp delSp modSp mod">
        <pc:chgData name="Jefferson Passerini" userId="ec684a97d9b6a829" providerId="LiveId" clId="{6D4B5001-5DF0-4AF5-979B-4C3C5DA419DE}" dt="2024-03-21T19:38:21.299" v="6694"/>
        <pc:sldMkLst>
          <pc:docMk/>
          <pc:sldMk cId="3597316504" sldId="336"/>
        </pc:sldMkLst>
        <pc:spChg chg="mod">
          <ac:chgData name="Jefferson Passerini" userId="ec684a97d9b6a829" providerId="LiveId" clId="{6D4B5001-5DF0-4AF5-979B-4C3C5DA419DE}" dt="2024-03-21T19:35:13.420" v="6594" actId="6549"/>
          <ac:spMkLst>
            <pc:docMk/>
            <pc:sldMk cId="3597316504" sldId="336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21.299" v="6694"/>
          <ac:picMkLst>
            <pc:docMk/>
            <pc:sldMk cId="3597316504" sldId="336"/>
            <ac:picMk id="2" creationId="{A0A60989-CA93-E7B6-A620-A311100040ED}"/>
          </ac:picMkLst>
        </pc:picChg>
        <pc:picChg chg="del">
          <ac:chgData name="Jefferson Passerini" userId="ec684a97d9b6a829" providerId="LiveId" clId="{6D4B5001-5DF0-4AF5-979B-4C3C5DA419DE}" dt="2024-03-21T19:36:55.205" v="6677" actId="478"/>
          <ac:picMkLst>
            <pc:docMk/>
            <pc:sldMk cId="3597316504" sldId="336"/>
            <ac:picMk id="5" creationId="{C6CCF865-55E3-5DCD-E24B-ADC76E223ADB}"/>
          </ac:picMkLst>
        </pc:picChg>
      </pc:sldChg>
      <pc:sldChg chg="addSp delSp modSp mod">
        <pc:chgData name="Jefferson Passerini" userId="ec684a97d9b6a829" providerId="LiveId" clId="{6D4B5001-5DF0-4AF5-979B-4C3C5DA419DE}" dt="2024-03-21T19:39:23.772" v="6700" actId="14100"/>
        <pc:sldMkLst>
          <pc:docMk/>
          <pc:sldMk cId="2618516920" sldId="337"/>
        </pc:sldMkLst>
        <pc:spChg chg="mod">
          <ac:chgData name="Jefferson Passerini" userId="ec684a97d9b6a829" providerId="LiveId" clId="{6D4B5001-5DF0-4AF5-979B-4C3C5DA419DE}" dt="2024-03-21T19:35:21.147" v="6597" actId="6549"/>
          <ac:spMkLst>
            <pc:docMk/>
            <pc:sldMk cId="2618516920" sldId="337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20.051" v="6693"/>
          <ac:picMkLst>
            <pc:docMk/>
            <pc:sldMk cId="2618516920" sldId="337"/>
            <ac:picMk id="2" creationId="{7A365968-46BE-6934-6B8C-9C7ACD0FD9C5}"/>
          </ac:picMkLst>
        </pc:picChg>
        <pc:picChg chg="del">
          <ac:chgData name="Jefferson Passerini" userId="ec684a97d9b6a829" providerId="LiveId" clId="{6D4B5001-5DF0-4AF5-979B-4C3C5DA419DE}" dt="2024-03-21T19:36:56.989" v="6678" actId="478"/>
          <ac:picMkLst>
            <pc:docMk/>
            <pc:sldMk cId="2618516920" sldId="337"/>
            <ac:picMk id="3" creationId="{AF5EADC3-6C66-4416-9C0B-2E0979F139D8}"/>
          </ac:picMkLst>
        </pc:picChg>
        <pc:picChg chg="del">
          <ac:chgData name="Jefferson Passerini" userId="ec684a97d9b6a829" providerId="LiveId" clId="{6D4B5001-5DF0-4AF5-979B-4C3C5DA419DE}" dt="2024-03-21T19:38:36.663" v="6695" actId="478"/>
          <ac:picMkLst>
            <pc:docMk/>
            <pc:sldMk cId="2618516920" sldId="337"/>
            <ac:picMk id="7" creationId="{88268F60-22E4-462A-4C7D-77C156D39114}"/>
          </ac:picMkLst>
        </pc:picChg>
        <pc:picChg chg="add mod">
          <ac:chgData name="Jefferson Passerini" userId="ec684a97d9b6a829" providerId="LiveId" clId="{6D4B5001-5DF0-4AF5-979B-4C3C5DA419DE}" dt="2024-03-21T19:39:23.772" v="6700" actId="14100"/>
          <ac:picMkLst>
            <pc:docMk/>
            <pc:sldMk cId="2618516920" sldId="337"/>
            <ac:picMk id="8" creationId="{B36B1FCC-92D8-FB52-B9A3-83BAF0C0698B}"/>
          </ac:picMkLst>
        </pc:picChg>
        <pc:picChg chg="del">
          <ac:chgData name="Jefferson Passerini" userId="ec684a97d9b6a829" providerId="LiveId" clId="{6D4B5001-5DF0-4AF5-979B-4C3C5DA419DE}" dt="2024-03-21T19:38:37.510" v="6696" actId="478"/>
          <ac:picMkLst>
            <pc:docMk/>
            <pc:sldMk cId="2618516920" sldId="337"/>
            <ac:picMk id="9" creationId="{C6DD3A47-0FAF-4C8C-A3FF-84C597512B02}"/>
          </ac:picMkLst>
        </pc:picChg>
      </pc:sldChg>
      <pc:sldChg chg="addSp delSp modSp mod">
        <pc:chgData name="Jefferson Passerini" userId="ec684a97d9b6a829" providerId="LiveId" clId="{6D4B5001-5DF0-4AF5-979B-4C3C5DA419DE}" dt="2024-03-21T19:40:23.536" v="6705" actId="1076"/>
        <pc:sldMkLst>
          <pc:docMk/>
          <pc:sldMk cId="3170808450" sldId="338"/>
        </pc:sldMkLst>
        <pc:spChg chg="mod">
          <ac:chgData name="Jefferson Passerini" userId="ec684a97d9b6a829" providerId="LiveId" clId="{6D4B5001-5DF0-4AF5-979B-4C3C5DA419DE}" dt="2024-03-21T19:35:28.163" v="6600" actId="6549"/>
          <ac:spMkLst>
            <pc:docMk/>
            <pc:sldMk cId="3170808450" sldId="338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8.659" v="6692"/>
          <ac:picMkLst>
            <pc:docMk/>
            <pc:sldMk cId="3170808450" sldId="338"/>
            <ac:picMk id="2" creationId="{E1A8CA84-D466-3F1C-3386-EEC1698CD8D1}"/>
          </ac:picMkLst>
        </pc:picChg>
        <pc:picChg chg="del">
          <ac:chgData name="Jefferson Passerini" userId="ec684a97d9b6a829" providerId="LiveId" clId="{6D4B5001-5DF0-4AF5-979B-4C3C5DA419DE}" dt="2024-03-21T19:36:59.493" v="6679" actId="478"/>
          <ac:picMkLst>
            <pc:docMk/>
            <pc:sldMk cId="3170808450" sldId="338"/>
            <ac:picMk id="3" creationId="{CD96DD16-73B9-924C-8439-893CC0A9F1A7}"/>
          </ac:picMkLst>
        </pc:picChg>
        <pc:picChg chg="add mod">
          <ac:chgData name="Jefferson Passerini" userId="ec684a97d9b6a829" providerId="LiveId" clId="{6D4B5001-5DF0-4AF5-979B-4C3C5DA419DE}" dt="2024-03-21T19:40:23.536" v="6705" actId="1076"/>
          <ac:picMkLst>
            <pc:docMk/>
            <pc:sldMk cId="3170808450" sldId="338"/>
            <ac:picMk id="7" creationId="{7500DB82-B558-CA8B-FF33-B688E7636121}"/>
          </ac:picMkLst>
        </pc:picChg>
        <pc:picChg chg="del">
          <ac:chgData name="Jefferson Passerini" userId="ec684a97d9b6a829" providerId="LiveId" clId="{6D4B5001-5DF0-4AF5-979B-4C3C5DA419DE}" dt="2024-03-21T19:40:04.257" v="6701" actId="478"/>
          <ac:picMkLst>
            <pc:docMk/>
            <pc:sldMk cId="3170808450" sldId="338"/>
            <ac:picMk id="9" creationId="{30FEC2FB-69B9-AC52-7FB1-92C47F5027C4}"/>
          </ac:picMkLst>
        </pc:picChg>
      </pc:sldChg>
      <pc:sldChg chg="addSp delSp modSp mod">
        <pc:chgData name="Jefferson Passerini" userId="ec684a97d9b6a829" providerId="LiveId" clId="{6D4B5001-5DF0-4AF5-979B-4C3C5DA419DE}" dt="2024-03-21T19:40:48.942" v="6711" actId="1076"/>
        <pc:sldMkLst>
          <pc:docMk/>
          <pc:sldMk cId="2931643223" sldId="339"/>
        </pc:sldMkLst>
        <pc:spChg chg="mod">
          <ac:chgData name="Jefferson Passerini" userId="ec684a97d9b6a829" providerId="LiveId" clId="{6D4B5001-5DF0-4AF5-979B-4C3C5DA419DE}" dt="2024-03-21T19:35:34.435" v="6603" actId="6549"/>
          <ac:spMkLst>
            <pc:docMk/>
            <pc:sldMk cId="2931643223" sldId="339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7.093" v="6691"/>
          <ac:picMkLst>
            <pc:docMk/>
            <pc:sldMk cId="2931643223" sldId="339"/>
            <ac:picMk id="2" creationId="{EFA012F0-1905-4B64-D014-B4F85EE26C32}"/>
          </ac:picMkLst>
        </pc:picChg>
        <pc:picChg chg="del">
          <ac:chgData name="Jefferson Passerini" userId="ec684a97d9b6a829" providerId="LiveId" clId="{6D4B5001-5DF0-4AF5-979B-4C3C5DA419DE}" dt="2024-03-21T19:37:01.349" v="6680" actId="478"/>
          <ac:picMkLst>
            <pc:docMk/>
            <pc:sldMk cId="2931643223" sldId="339"/>
            <ac:picMk id="3" creationId="{CD96DD16-73B9-924C-8439-893CC0A9F1A7}"/>
          </ac:picMkLst>
        </pc:picChg>
        <pc:picChg chg="del">
          <ac:chgData name="Jefferson Passerini" userId="ec684a97d9b6a829" providerId="LiveId" clId="{6D4B5001-5DF0-4AF5-979B-4C3C5DA419DE}" dt="2024-03-21T19:40:27.775" v="6706" actId="478"/>
          <ac:picMkLst>
            <pc:docMk/>
            <pc:sldMk cId="2931643223" sldId="339"/>
            <ac:picMk id="5" creationId="{2DB17367-8DAD-CF4C-38BC-DCF0399A5D71}"/>
          </ac:picMkLst>
        </pc:picChg>
        <pc:picChg chg="add mod">
          <ac:chgData name="Jefferson Passerini" userId="ec684a97d9b6a829" providerId="LiveId" clId="{6D4B5001-5DF0-4AF5-979B-4C3C5DA419DE}" dt="2024-03-21T19:40:48.942" v="6711" actId="1076"/>
          <ac:picMkLst>
            <pc:docMk/>
            <pc:sldMk cId="2931643223" sldId="339"/>
            <ac:picMk id="8" creationId="{94EA3389-95E5-53E6-F6F4-9AD9042E0C0B}"/>
          </ac:picMkLst>
        </pc:picChg>
      </pc:sldChg>
      <pc:sldChg chg="addSp delSp modSp mod">
        <pc:chgData name="Jefferson Passerini" userId="ec684a97d9b6a829" providerId="LiveId" clId="{6D4B5001-5DF0-4AF5-979B-4C3C5DA419DE}" dt="2024-03-21T19:42:26.632" v="6716" actId="1076"/>
        <pc:sldMkLst>
          <pc:docMk/>
          <pc:sldMk cId="1456028939" sldId="340"/>
        </pc:sldMkLst>
        <pc:spChg chg="mod">
          <ac:chgData name="Jefferson Passerini" userId="ec684a97d9b6a829" providerId="LiveId" clId="{6D4B5001-5DF0-4AF5-979B-4C3C5DA419DE}" dt="2024-03-21T19:35:40.620" v="6606" actId="21"/>
          <ac:spMkLst>
            <pc:docMk/>
            <pc:sldMk cId="1456028939" sldId="340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5.459" v="6690"/>
          <ac:picMkLst>
            <pc:docMk/>
            <pc:sldMk cId="1456028939" sldId="340"/>
            <ac:picMk id="2" creationId="{D7C2B0D1-EA5E-A149-B767-E9858B0226EC}"/>
          </ac:picMkLst>
        </pc:picChg>
        <pc:picChg chg="del">
          <ac:chgData name="Jefferson Passerini" userId="ec684a97d9b6a829" providerId="LiveId" clId="{6D4B5001-5DF0-4AF5-979B-4C3C5DA419DE}" dt="2024-03-21T19:37:04.028" v="6681" actId="478"/>
          <ac:picMkLst>
            <pc:docMk/>
            <pc:sldMk cId="1456028939" sldId="340"/>
            <ac:picMk id="3" creationId="{CD96DD16-73B9-924C-8439-893CC0A9F1A7}"/>
          </ac:picMkLst>
        </pc:picChg>
        <pc:picChg chg="del">
          <ac:chgData name="Jefferson Passerini" userId="ec684a97d9b6a829" providerId="LiveId" clId="{6D4B5001-5DF0-4AF5-979B-4C3C5DA419DE}" dt="2024-03-21T19:42:13.193" v="6712" actId="478"/>
          <ac:picMkLst>
            <pc:docMk/>
            <pc:sldMk cId="1456028939" sldId="340"/>
            <ac:picMk id="5" creationId="{AE5246BE-B4FE-103E-69FA-12A85722FE8C}"/>
          </ac:picMkLst>
        </pc:picChg>
        <pc:picChg chg="add mod">
          <ac:chgData name="Jefferson Passerini" userId="ec684a97d9b6a829" providerId="LiveId" clId="{6D4B5001-5DF0-4AF5-979B-4C3C5DA419DE}" dt="2024-03-21T19:42:26.632" v="6716" actId="1076"/>
          <ac:picMkLst>
            <pc:docMk/>
            <pc:sldMk cId="1456028939" sldId="340"/>
            <ac:picMk id="8" creationId="{49F6AF7E-DDCB-5722-FAAA-D1929DDA595A}"/>
          </ac:picMkLst>
        </pc:picChg>
      </pc:sldChg>
      <pc:sldChg chg="addSp delSp modSp mod">
        <pc:chgData name="Jefferson Passerini" userId="ec684a97d9b6a829" providerId="LiveId" clId="{6D4B5001-5DF0-4AF5-979B-4C3C5DA419DE}" dt="2024-03-21T19:42:52.463" v="6720" actId="14100"/>
        <pc:sldMkLst>
          <pc:docMk/>
          <pc:sldMk cId="3152933686" sldId="341"/>
        </pc:sldMkLst>
        <pc:spChg chg="mod">
          <ac:chgData name="Jefferson Passerini" userId="ec684a97d9b6a829" providerId="LiveId" clId="{6D4B5001-5DF0-4AF5-979B-4C3C5DA419DE}" dt="2024-03-21T19:35:46.305" v="6609" actId="6549"/>
          <ac:spMkLst>
            <pc:docMk/>
            <pc:sldMk cId="3152933686" sldId="341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3.596" v="6689"/>
          <ac:picMkLst>
            <pc:docMk/>
            <pc:sldMk cId="3152933686" sldId="341"/>
            <ac:picMk id="2" creationId="{61F5D869-2E30-E1EF-B8EB-443E8B14F3C3}"/>
          </ac:picMkLst>
        </pc:picChg>
        <pc:picChg chg="del">
          <ac:chgData name="Jefferson Passerini" userId="ec684a97d9b6a829" providerId="LiveId" clId="{6D4B5001-5DF0-4AF5-979B-4C3C5DA419DE}" dt="2024-03-21T19:37:05.860" v="6682" actId="478"/>
          <ac:picMkLst>
            <pc:docMk/>
            <pc:sldMk cId="3152933686" sldId="341"/>
            <ac:picMk id="3" creationId="{CD96DD16-73B9-924C-8439-893CC0A9F1A7}"/>
          </ac:picMkLst>
        </pc:picChg>
        <pc:picChg chg="del">
          <ac:chgData name="Jefferson Passerini" userId="ec684a97d9b6a829" providerId="LiveId" clId="{6D4B5001-5DF0-4AF5-979B-4C3C5DA419DE}" dt="2024-03-21T19:42:30.176" v="6717" actId="478"/>
          <ac:picMkLst>
            <pc:docMk/>
            <pc:sldMk cId="3152933686" sldId="341"/>
            <ac:picMk id="5" creationId="{8CC40310-7694-F952-CBF2-CE25E23EC7C2}"/>
          </ac:picMkLst>
        </pc:picChg>
        <pc:picChg chg="add mod">
          <ac:chgData name="Jefferson Passerini" userId="ec684a97d9b6a829" providerId="LiveId" clId="{6D4B5001-5DF0-4AF5-979B-4C3C5DA419DE}" dt="2024-03-21T19:42:52.463" v="6720" actId="14100"/>
          <ac:picMkLst>
            <pc:docMk/>
            <pc:sldMk cId="3152933686" sldId="341"/>
            <ac:picMk id="8" creationId="{9BE940B9-18F3-8A1A-6735-C86C8590EA9E}"/>
          </ac:picMkLst>
        </pc:picChg>
      </pc:sldChg>
      <pc:sldChg chg="addSp delSp modSp mod">
        <pc:chgData name="Jefferson Passerini" userId="ec684a97d9b6a829" providerId="LiveId" clId="{6D4B5001-5DF0-4AF5-979B-4C3C5DA419DE}" dt="2024-03-21T19:43:49.602" v="6723" actId="1076"/>
        <pc:sldMkLst>
          <pc:docMk/>
          <pc:sldMk cId="3969281200" sldId="342"/>
        </pc:sldMkLst>
        <pc:spChg chg="mod">
          <ac:chgData name="Jefferson Passerini" userId="ec684a97d9b6a829" providerId="LiveId" clId="{6D4B5001-5DF0-4AF5-979B-4C3C5DA419DE}" dt="2024-03-21T19:35:52.706" v="6612" actId="6549"/>
          <ac:spMkLst>
            <pc:docMk/>
            <pc:sldMk cId="3969281200" sldId="342"/>
            <ac:spMk id="6" creationId="{16D88F2F-6F25-EFA5-6552-3D1FB9E76C1E}"/>
          </ac:spMkLst>
        </pc:spChg>
        <pc:picChg chg="del">
          <ac:chgData name="Jefferson Passerini" userId="ec684a97d9b6a829" providerId="LiveId" clId="{6D4B5001-5DF0-4AF5-979B-4C3C5DA419DE}" dt="2024-03-21T19:37:07.868" v="6683" actId="478"/>
          <ac:picMkLst>
            <pc:docMk/>
            <pc:sldMk cId="3969281200" sldId="342"/>
            <ac:picMk id="3" creationId="{CD96DD16-73B9-924C-8439-893CC0A9F1A7}"/>
          </ac:picMkLst>
        </pc:picChg>
        <pc:picChg chg="add mod">
          <ac:chgData name="Jefferson Passerini" userId="ec684a97d9b6a829" providerId="LiveId" clId="{6D4B5001-5DF0-4AF5-979B-4C3C5DA419DE}" dt="2024-03-21T19:37:18.756" v="6686" actId="1076"/>
          <ac:picMkLst>
            <pc:docMk/>
            <pc:sldMk cId="3969281200" sldId="342"/>
            <ac:picMk id="5" creationId="{85394E37-EA74-F7B5-FE35-EC08F72CECC2}"/>
          </ac:picMkLst>
        </pc:picChg>
        <pc:picChg chg="del">
          <ac:chgData name="Jefferson Passerini" userId="ec684a97d9b6a829" providerId="LiveId" clId="{6D4B5001-5DF0-4AF5-979B-4C3C5DA419DE}" dt="2024-03-21T19:43:27.756" v="6721" actId="478"/>
          <ac:picMkLst>
            <pc:docMk/>
            <pc:sldMk cId="3969281200" sldId="342"/>
            <ac:picMk id="7" creationId="{758710F6-BAC3-9FAA-D2F0-11BABFA0C871}"/>
          </ac:picMkLst>
        </pc:picChg>
        <pc:picChg chg="del">
          <ac:chgData name="Jefferson Passerini" userId="ec684a97d9b6a829" providerId="LiveId" clId="{6D4B5001-5DF0-4AF5-979B-4C3C5DA419DE}" dt="2024-03-21T19:37:08.540" v="6684" actId="478"/>
          <ac:picMkLst>
            <pc:docMk/>
            <pc:sldMk cId="3969281200" sldId="342"/>
            <ac:picMk id="9" creationId="{84CB5581-792A-C5D2-28D8-63E87EC49564}"/>
          </ac:picMkLst>
        </pc:picChg>
        <pc:picChg chg="add mod">
          <ac:chgData name="Jefferson Passerini" userId="ec684a97d9b6a829" providerId="LiveId" clId="{6D4B5001-5DF0-4AF5-979B-4C3C5DA419DE}" dt="2024-03-21T19:38:10.648" v="6688" actId="1076"/>
          <ac:picMkLst>
            <pc:docMk/>
            <pc:sldMk cId="3969281200" sldId="342"/>
            <ac:picMk id="10" creationId="{4183F8DC-8EDE-373A-8DC1-8AB57BF9229B}"/>
          </ac:picMkLst>
        </pc:picChg>
        <pc:picChg chg="add mod">
          <ac:chgData name="Jefferson Passerini" userId="ec684a97d9b6a829" providerId="LiveId" clId="{6D4B5001-5DF0-4AF5-979B-4C3C5DA419DE}" dt="2024-03-21T19:43:49.602" v="6723" actId="1076"/>
          <ac:picMkLst>
            <pc:docMk/>
            <pc:sldMk cId="3969281200" sldId="342"/>
            <ac:picMk id="12" creationId="{6A2B4E57-25CD-664A-0650-C132420735BF}"/>
          </ac:picMkLst>
        </pc:picChg>
      </pc:sldChg>
    </pc:docChg>
  </pc:docChgLst>
  <pc:docChgLst>
    <pc:chgData name="Jefferson Passerini" userId="ec684a97d9b6a829" providerId="LiveId" clId="{0D3EC812-DF3E-44FC-AEC5-A86A05F03D8F}"/>
    <pc:docChg chg="undo custSel addSld delSld modSld sldOrd">
      <pc:chgData name="Jefferson Passerini" userId="ec684a97d9b6a829" providerId="LiveId" clId="{0D3EC812-DF3E-44FC-AEC5-A86A05F03D8F}" dt="2024-04-09T20:24:16.050" v="9484" actId="167"/>
      <pc:docMkLst>
        <pc:docMk/>
      </pc:docMkLst>
      <pc:sldChg chg="addSp delSp modSp mod modAnim">
        <pc:chgData name="Jefferson Passerini" userId="ec684a97d9b6a829" providerId="LiveId" clId="{0D3EC812-DF3E-44FC-AEC5-A86A05F03D8F}" dt="2024-04-09T12:36:28.564" v="327" actId="20577"/>
        <pc:sldMkLst>
          <pc:docMk/>
          <pc:sldMk cId="3568309152" sldId="256"/>
        </pc:sldMkLst>
        <pc:spChg chg="mod">
          <ac:chgData name="Jefferson Passerini" userId="ec684a97d9b6a829" providerId="LiveId" clId="{0D3EC812-DF3E-44FC-AEC5-A86A05F03D8F}" dt="2024-04-09T12:32:07.290" v="16" actId="20577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0D3EC812-DF3E-44FC-AEC5-A86A05F03D8F}" dt="2024-04-09T12:36:28.564" v="327" actId="20577"/>
          <ac:spMkLst>
            <pc:docMk/>
            <pc:sldMk cId="3568309152" sldId="256"/>
            <ac:spMk id="3" creationId="{A782A01C-CDB4-BEF0-9F78-DD3F68C87023}"/>
          </ac:spMkLst>
        </pc:spChg>
        <pc:spChg chg="del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96" creationId="{6CCA5F87-1D1E-45CB-8D83-FC7EEFAD9935}"/>
          </ac:spMkLst>
        </pc:spChg>
        <pc:spChg chg="del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97" creationId="{7CCFC2C6-6238-4A2F-93DE-2ADF74AF635E}"/>
          </ac:spMkLst>
        </pc:spChg>
        <pc:spChg chg="del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98" creationId="{AF2F604E-43BE-4DC3-B983-E071523364F8}"/>
          </ac:spMkLst>
        </pc:spChg>
        <pc:spChg chg="del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99" creationId="{08C9B587-E65E-4B52-B37C-ABEBB6E87928}"/>
          </ac:spMkLst>
        </pc:spChg>
        <pc:spChg chg="add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104" creationId="{E91DC736-0EF8-4F87-9146-EBF1D2EE4D3D}"/>
          </ac:spMkLst>
        </pc:spChg>
        <pc:spChg chg="add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106" creationId="{097CD68E-23E3-4007-8847-CD0944C4F7BE}"/>
          </ac:spMkLst>
        </pc:spChg>
        <pc:spChg chg="add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108" creationId="{AF2F604E-43BE-4DC3-B983-E071523364F8}"/>
          </ac:spMkLst>
        </pc:spChg>
        <pc:spChg chg="add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110" creationId="{08C9B587-E65E-4B52-B37C-ABEBB6E87928}"/>
          </ac:spMkLst>
        </pc:spChg>
        <pc:picChg chg="del">
          <ac:chgData name="Jefferson Passerini" userId="ec684a97d9b6a829" providerId="LiveId" clId="{0D3EC812-DF3E-44FC-AEC5-A86A05F03D8F}" dt="2024-04-09T12:31:12.833" v="0" actId="478"/>
          <ac:picMkLst>
            <pc:docMk/>
            <pc:sldMk cId="3568309152" sldId="256"/>
            <ac:picMk id="5" creationId="{EBE3FC52-5A76-24EA-1193-423900A04683}"/>
          </ac:picMkLst>
        </pc:picChg>
        <pc:picChg chg="add mod ord">
          <ac:chgData name="Jefferson Passerini" userId="ec684a97d9b6a829" providerId="LiveId" clId="{0D3EC812-DF3E-44FC-AEC5-A86A05F03D8F}" dt="2024-04-09T12:31:36.493" v="4" actId="26606"/>
          <ac:picMkLst>
            <pc:docMk/>
            <pc:sldMk cId="3568309152" sldId="256"/>
            <ac:picMk id="6" creationId="{69DA8472-7E3F-2254-D8D7-742CBD470254}"/>
          </ac:picMkLst>
        </pc:picChg>
      </pc:sldChg>
      <pc:sldChg chg="del">
        <pc:chgData name="Jefferson Passerini" userId="ec684a97d9b6a829" providerId="LiveId" clId="{0D3EC812-DF3E-44FC-AEC5-A86A05F03D8F}" dt="2024-04-09T12:33:02.174" v="57" actId="47"/>
        <pc:sldMkLst>
          <pc:docMk/>
          <pc:sldMk cId="0" sldId="281"/>
        </pc:sldMkLst>
      </pc:sldChg>
      <pc:sldChg chg="del">
        <pc:chgData name="Jefferson Passerini" userId="ec684a97d9b6a829" providerId="LiveId" clId="{0D3EC812-DF3E-44FC-AEC5-A86A05F03D8F}" dt="2024-04-09T12:33:02.596" v="58" actId="47"/>
        <pc:sldMkLst>
          <pc:docMk/>
          <pc:sldMk cId="0" sldId="282"/>
        </pc:sldMkLst>
      </pc:sldChg>
      <pc:sldChg chg="modSp mod">
        <pc:chgData name="Jefferson Passerini" userId="ec684a97d9b6a829" providerId="LiveId" clId="{0D3EC812-DF3E-44FC-AEC5-A86A05F03D8F}" dt="2024-04-09T12:34:50.462" v="315" actId="20577"/>
        <pc:sldMkLst>
          <pc:docMk/>
          <pc:sldMk cId="1879529569" sldId="287"/>
        </pc:sldMkLst>
        <pc:spChg chg="mod">
          <ac:chgData name="Jefferson Passerini" userId="ec684a97d9b6a829" providerId="LiveId" clId="{0D3EC812-DF3E-44FC-AEC5-A86A05F03D8F}" dt="2024-04-09T12:34:50.462" v="315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0D3EC812-DF3E-44FC-AEC5-A86A05F03D8F}" dt="2024-04-09T12:32:37.951" v="42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modSp add mod">
        <pc:chgData name="Jefferson Passerini" userId="ec684a97d9b6a829" providerId="LiveId" clId="{0D3EC812-DF3E-44FC-AEC5-A86A05F03D8F}" dt="2024-04-09T12:38:54.916" v="752" actId="20577"/>
        <pc:sldMkLst>
          <pc:docMk/>
          <pc:sldMk cId="1674745473" sldId="288"/>
        </pc:sldMkLst>
        <pc:spChg chg="mod">
          <ac:chgData name="Jefferson Passerini" userId="ec684a97d9b6a829" providerId="LiveId" clId="{0D3EC812-DF3E-44FC-AEC5-A86A05F03D8F}" dt="2024-04-09T12:38:54.916" v="752" actId="20577"/>
          <ac:spMkLst>
            <pc:docMk/>
            <pc:sldMk cId="1674745473" sldId="288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2:55.126" v="43" actId="47"/>
        <pc:sldMkLst>
          <pc:docMk/>
          <pc:sldMk cId="3340361584" sldId="288"/>
        </pc:sldMkLst>
      </pc:sldChg>
      <pc:sldChg chg="del">
        <pc:chgData name="Jefferson Passerini" userId="ec684a97d9b6a829" providerId="LiveId" clId="{0D3EC812-DF3E-44FC-AEC5-A86A05F03D8F}" dt="2024-04-09T12:32:55.642" v="44" actId="47"/>
        <pc:sldMkLst>
          <pc:docMk/>
          <pc:sldMk cId="3299808390" sldId="289"/>
        </pc:sldMkLst>
      </pc:sldChg>
      <pc:sldChg chg="modSp add mod">
        <pc:chgData name="Jefferson Passerini" userId="ec684a97d9b6a829" providerId="LiveId" clId="{0D3EC812-DF3E-44FC-AEC5-A86A05F03D8F}" dt="2024-04-09T12:49:02.087" v="1956" actId="20577"/>
        <pc:sldMkLst>
          <pc:docMk/>
          <pc:sldMk cId="4203491517" sldId="289"/>
        </pc:sldMkLst>
        <pc:spChg chg="mod">
          <ac:chgData name="Jefferson Passerini" userId="ec684a97d9b6a829" providerId="LiveId" clId="{0D3EC812-DF3E-44FC-AEC5-A86A05F03D8F}" dt="2024-04-09T12:49:02.087" v="1956" actId="20577"/>
          <ac:spMkLst>
            <pc:docMk/>
            <pc:sldMk cId="4203491517" sldId="289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0D3EC812-DF3E-44FC-AEC5-A86A05F03D8F}" dt="2024-04-09T12:49:08.478" v="1965" actId="20577"/>
        <pc:sldMkLst>
          <pc:docMk/>
          <pc:sldMk cId="609538053" sldId="290"/>
        </pc:sldMkLst>
        <pc:spChg chg="mod">
          <ac:chgData name="Jefferson Passerini" userId="ec684a97d9b6a829" providerId="LiveId" clId="{0D3EC812-DF3E-44FC-AEC5-A86A05F03D8F}" dt="2024-04-09T12:49:08.478" v="1965" actId="20577"/>
          <ac:spMkLst>
            <pc:docMk/>
            <pc:sldMk cId="609538053" sldId="290"/>
            <ac:spMk id="3" creationId="{212081E4-07F6-C689-2ACC-B6CADD634983}"/>
          </ac:spMkLst>
        </pc:spChg>
        <pc:picChg chg="add mod">
          <ac:chgData name="Jefferson Passerini" userId="ec684a97d9b6a829" providerId="LiveId" clId="{0D3EC812-DF3E-44FC-AEC5-A86A05F03D8F}" dt="2024-04-09T12:42:46.514" v="1330" actId="1076"/>
          <ac:picMkLst>
            <pc:docMk/>
            <pc:sldMk cId="609538053" sldId="290"/>
            <ac:picMk id="5" creationId="{72766D69-5BF6-FE60-A6BC-81CAFE24F938}"/>
          </ac:picMkLst>
        </pc:picChg>
      </pc:sldChg>
      <pc:sldChg chg="del">
        <pc:chgData name="Jefferson Passerini" userId="ec684a97d9b6a829" providerId="LiveId" clId="{0D3EC812-DF3E-44FC-AEC5-A86A05F03D8F}" dt="2024-04-09T12:32:56.142" v="45" actId="47"/>
        <pc:sldMkLst>
          <pc:docMk/>
          <pc:sldMk cId="3147987833" sldId="290"/>
        </pc:sldMkLst>
      </pc:sldChg>
      <pc:sldChg chg="modSp add mod ord">
        <pc:chgData name="Jefferson Passerini" userId="ec684a97d9b6a829" providerId="LiveId" clId="{0D3EC812-DF3E-44FC-AEC5-A86A05F03D8F}" dt="2024-04-09T12:49:14.136" v="1974" actId="20577"/>
        <pc:sldMkLst>
          <pc:docMk/>
          <pc:sldMk cId="1617562970" sldId="291"/>
        </pc:sldMkLst>
        <pc:spChg chg="mod">
          <ac:chgData name="Jefferson Passerini" userId="ec684a97d9b6a829" providerId="LiveId" clId="{0D3EC812-DF3E-44FC-AEC5-A86A05F03D8F}" dt="2024-04-09T12:49:14.136" v="1974" actId="20577"/>
          <ac:spMkLst>
            <pc:docMk/>
            <pc:sldMk cId="1617562970" sldId="291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2:58.782" v="50" actId="47"/>
        <pc:sldMkLst>
          <pc:docMk/>
          <pc:sldMk cId="1814237130" sldId="291"/>
        </pc:sldMkLst>
      </pc:sldChg>
      <pc:sldChg chg="del">
        <pc:chgData name="Jefferson Passerini" userId="ec684a97d9b6a829" providerId="LiveId" clId="{0D3EC812-DF3E-44FC-AEC5-A86A05F03D8F}" dt="2024-04-09T12:32:56.673" v="46" actId="47"/>
        <pc:sldMkLst>
          <pc:docMk/>
          <pc:sldMk cId="3227021232" sldId="292"/>
        </pc:sldMkLst>
      </pc:sldChg>
      <pc:sldChg chg="addSp modSp add mod">
        <pc:chgData name="Jefferson Passerini" userId="ec684a97d9b6a829" providerId="LiveId" clId="{0D3EC812-DF3E-44FC-AEC5-A86A05F03D8F}" dt="2024-04-09T12:51:13.184" v="2136" actId="20577"/>
        <pc:sldMkLst>
          <pc:docMk/>
          <pc:sldMk cId="3615857752" sldId="292"/>
        </pc:sldMkLst>
        <pc:spChg chg="mod">
          <ac:chgData name="Jefferson Passerini" userId="ec684a97d9b6a829" providerId="LiveId" clId="{0D3EC812-DF3E-44FC-AEC5-A86A05F03D8F}" dt="2024-04-09T12:51:13.184" v="2136" actId="20577"/>
          <ac:spMkLst>
            <pc:docMk/>
            <pc:sldMk cId="3615857752" sldId="292"/>
            <ac:spMk id="3" creationId="{212081E4-07F6-C689-2ACC-B6CADD634983}"/>
          </ac:spMkLst>
        </pc:spChg>
        <pc:picChg chg="add mod">
          <ac:chgData name="Jefferson Passerini" userId="ec684a97d9b6a829" providerId="LiveId" clId="{0D3EC812-DF3E-44FC-AEC5-A86A05F03D8F}" dt="2024-04-09T12:50:48.936" v="2093" actId="1076"/>
          <ac:picMkLst>
            <pc:docMk/>
            <pc:sldMk cId="3615857752" sldId="292"/>
            <ac:picMk id="5" creationId="{B5D59B9C-A662-40B2-3EF4-B913FA7D95E3}"/>
          </ac:picMkLst>
        </pc:picChg>
      </pc:sldChg>
      <pc:sldChg chg="del">
        <pc:chgData name="Jefferson Passerini" userId="ec684a97d9b6a829" providerId="LiveId" clId="{0D3EC812-DF3E-44FC-AEC5-A86A05F03D8F}" dt="2024-04-09T12:32:57.267" v="47" actId="47"/>
        <pc:sldMkLst>
          <pc:docMk/>
          <pc:sldMk cId="2577409923" sldId="293"/>
        </pc:sldMkLst>
      </pc:sldChg>
      <pc:sldChg chg="addSp delSp modSp add mod">
        <pc:chgData name="Jefferson Passerini" userId="ec684a97d9b6a829" providerId="LiveId" clId="{0D3EC812-DF3E-44FC-AEC5-A86A05F03D8F}" dt="2024-04-09T12:52:30.548" v="2308" actId="14100"/>
        <pc:sldMkLst>
          <pc:docMk/>
          <pc:sldMk cId="4170263780" sldId="293"/>
        </pc:sldMkLst>
        <pc:spChg chg="mod">
          <ac:chgData name="Jefferson Passerini" userId="ec684a97d9b6a829" providerId="LiveId" clId="{0D3EC812-DF3E-44FC-AEC5-A86A05F03D8F}" dt="2024-04-09T12:52:08.768" v="2304" actId="20577"/>
          <ac:spMkLst>
            <pc:docMk/>
            <pc:sldMk cId="4170263780" sldId="293"/>
            <ac:spMk id="3" creationId="{212081E4-07F6-C689-2ACC-B6CADD634983}"/>
          </ac:spMkLst>
        </pc:spChg>
        <pc:picChg chg="del">
          <ac:chgData name="Jefferson Passerini" userId="ec684a97d9b6a829" providerId="LiveId" clId="{0D3EC812-DF3E-44FC-AEC5-A86A05F03D8F}" dt="2024-04-09T12:52:11.675" v="2305" actId="478"/>
          <ac:picMkLst>
            <pc:docMk/>
            <pc:sldMk cId="4170263780" sldId="293"/>
            <ac:picMk id="5" creationId="{B5D59B9C-A662-40B2-3EF4-B913FA7D95E3}"/>
          </ac:picMkLst>
        </pc:picChg>
        <pc:picChg chg="add mod">
          <ac:chgData name="Jefferson Passerini" userId="ec684a97d9b6a829" providerId="LiveId" clId="{0D3EC812-DF3E-44FC-AEC5-A86A05F03D8F}" dt="2024-04-09T12:52:30.548" v="2308" actId="14100"/>
          <ac:picMkLst>
            <pc:docMk/>
            <pc:sldMk cId="4170263780" sldId="293"/>
            <ac:picMk id="6" creationId="{DDD42937-1067-2766-6211-8382AAB5DABB}"/>
          </ac:picMkLst>
        </pc:picChg>
      </pc:sldChg>
      <pc:sldChg chg="del">
        <pc:chgData name="Jefferson Passerini" userId="ec684a97d9b6a829" providerId="LiveId" clId="{0D3EC812-DF3E-44FC-AEC5-A86A05F03D8F}" dt="2024-04-09T12:32:58.235" v="49" actId="47"/>
        <pc:sldMkLst>
          <pc:docMk/>
          <pc:sldMk cId="131478967" sldId="294"/>
        </pc:sldMkLst>
      </pc:sldChg>
      <pc:sldChg chg="modSp add mod">
        <pc:chgData name="Jefferson Passerini" userId="ec684a97d9b6a829" providerId="LiveId" clId="{0D3EC812-DF3E-44FC-AEC5-A86A05F03D8F}" dt="2024-04-09T12:54:01.889" v="2584" actId="20577"/>
        <pc:sldMkLst>
          <pc:docMk/>
          <pc:sldMk cId="1714572267" sldId="294"/>
        </pc:sldMkLst>
        <pc:spChg chg="mod">
          <ac:chgData name="Jefferson Passerini" userId="ec684a97d9b6a829" providerId="LiveId" clId="{0D3EC812-DF3E-44FC-AEC5-A86A05F03D8F}" dt="2024-04-09T12:54:01.889" v="2584" actId="20577"/>
          <ac:spMkLst>
            <pc:docMk/>
            <pc:sldMk cId="1714572267" sldId="294"/>
            <ac:spMk id="3" creationId="{212081E4-07F6-C689-2ACC-B6CADD634983}"/>
          </ac:spMkLst>
        </pc:spChg>
        <pc:picChg chg="mod">
          <ac:chgData name="Jefferson Passerini" userId="ec684a97d9b6a829" providerId="LiveId" clId="{0D3EC812-DF3E-44FC-AEC5-A86A05F03D8F}" dt="2024-04-09T12:52:44.739" v="2311" actId="1076"/>
          <ac:picMkLst>
            <pc:docMk/>
            <pc:sldMk cId="1714572267" sldId="294"/>
            <ac:picMk id="6" creationId="{DDD42937-1067-2766-6211-8382AAB5DABB}"/>
          </ac:picMkLst>
        </pc:picChg>
      </pc:sldChg>
      <pc:sldChg chg="modSp add mod">
        <pc:chgData name="Jefferson Passerini" userId="ec684a97d9b6a829" providerId="LiveId" clId="{0D3EC812-DF3E-44FC-AEC5-A86A05F03D8F}" dt="2024-04-09T12:56:21.796" v="2944" actId="20577"/>
        <pc:sldMkLst>
          <pc:docMk/>
          <pc:sldMk cId="1899058648" sldId="295"/>
        </pc:sldMkLst>
        <pc:spChg chg="mod">
          <ac:chgData name="Jefferson Passerini" userId="ec684a97d9b6a829" providerId="LiveId" clId="{0D3EC812-DF3E-44FC-AEC5-A86A05F03D8F}" dt="2024-04-09T12:56:21.796" v="2944" actId="20577"/>
          <ac:spMkLst>
            <pc:docMk/>
            <pc:sldMk cId="1899058648" sldId="295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2:57.751" v="48" actId="47"/>
        <pc:sldMkLst>
          <pc:docMk/>
          <pc:sldMk cId="2372568176" sldId="295"/>
        </pc:sldMkLst>
      </pc:sldChg>
      <pc:sldChg chg="del">
        <pc:chgData name="Jefferson Passerini" userId="ec684a97d9b6a829" providerId="LiveId" clId="{0D3EC812-DF3E-44FC-AEC5-A86A05F03D8F}" dt="2024-04-09T12:32:59.314" v="51" actId="47"/>
        <pc:sldMkLst>
          <pc:docMk/>
          <pc:sldMk cId="1899868702" sldId="296"/>
        </pc:sldMkLst>
      </pc:sldChg>
      <pc:sldChg chg="modSp add mod ord">
        <pc:chgData name="Jefferson Passerini" userId="ec684a97d9b6a829" providerId="LiveId" clId="{0D3EC812-DF3E-44FC-AEC5-A86A05F03D8F}" dt="2024-04-09T13:52:10.299" v="6706" actId="1076"/>
        <pc:sldMkLst>
          <pc:docMk/>
          <pc:sldMk cId="2389028106" sldId="296"/>
        </pc:sldMkLst>
        <pc:spChg chg="mod">
          <ac:chgData name="Jefferson Passerini" userId="ec684a97d9b6a829" providerId="LiveId" clId="{0D3EC812-DF3E-44FC-AEC5-A86A05F03D8F}" dt="2024-04-09T13:52:01.891" v="6703" actId="27636"/>
          <ac:spMkLst>
            <pc:docMk/>
            <pc:sldMk cId="2389028106" sldId="296"/>
            <ac:spMk id="3" creationId="{212081E4-07F6-C689-2ACC-B6CADD634983}"/>
          </ac:spMkLst>
        </pc:spChg>
        <pc:picChg chg="mod">
          <ac:chgData name="Jefferson Passerini" userId="ec684a97d9b6a829" providerId="LiveId" clId="{0D3EC812-DF3E-44FC-AEC5-A86A05F03D8F}" dt="2024-04-09T13:52:10.299" v="6706" actId="1076"/>
          <ac:picMkLst>
            <pc:docMk/>
            <pc:sldMk cId="2389028106" sldId="296"/>
            <ac:picMk id="6" creationId="{DDD42937-1067-2766-6211-8382AAB5DABB}"/>
          </ac:picMkLst>
        </pc:picChg>
      </pc:sldChg>
      <pc:sldChg chg="modSp add mod ord">
        <pc:chgData name="Jefferson Passerini" userId="ec684a97d9b6a829" providerId="LiveId" clId="{0D3EC812-DF3E-44FC-AEC5-A86A05F03D8F}" dt="2024-04-09T13:01:18.823" v="3584" actId="20577"/>
        <pc:sldMkLst>
          <pc:docMk/>
          <pc:sldMk cId="1074358083" sldId="297"/>
        </pc:sldMkLst>
        <pc:spChg chg="mod">
          <ac:chgData name="Jefferson Passerini" userId="ec684a97d9b6a829" providerId="LiveId" clId="{0D3EC812-DF3E-44FC-AEC5-A86A05F03D8F}" dt="2024-04-09T13:01:18.823" v="3584" actId="20577"/>
          <ac:spMkLst>
            <pc:docMk/>
            <pc:sldMk cId="1074358083" sldId="297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12.784" v="77" actId="47"/>
        <pc:sldMkLst>
          <pc:docMk/>
          <pc:sldMk cId="1572291123" sldId="297"/>
        </pc:sldMkLst>
      </pc:sldChg>
      <pc:sldChg chg="addSp modSp add mod ord">
        <pc:chgData name="Jefferson Passerini" userId="ec684a97d9b6a829" providerId="LiveId" clId="{0D3EC812-DF3E-44FC-AEC5-A86A05F03D8F}" dt="2024-04-09T13:29:41.136" v="4104"/>
        <pc:sldMkLst>
          <pc:docMk/>
          <pc:sldMk cId="1909983174" sldId="298"/>
        </pc:sldMkLst>
        <pc:spChg chg="mod">
          <ac:chgData name="Jefferson Passerini" userId="ec684a97d9b6a829" providerId="LiveId" clId="{0D3EC812-DF3E-44FC-AEC5-A86A05F03D8F}" dt="2024-04-09T13:04:39.956" v="3997" actId="113"/>
          <ac:spMkLst>
            <pc:docMk/>
            <pc:sldMk cId="1909983174" sldId="298"/>
            <ac:spMk id="3" creationId="{212081E4-07F6-C689-2ACC-B6CADD634983}"/>
          </ac:spMkLst>
        </pc:spChg>
        <pc:picChg chg="add mod ord">
          <ac:chgData name="Jefferson Passerini" userId="ec684a97d9b6a829" providerId="LiveId" clId="{0D3EC812-DF3E-44FC-AEC5-A86A05F03D8F}" dt="2024-04-09T13:04:25.500" v="3993" actId="1076"/>
          <ac:picMkLst>
            <pc:docMk/>
            <pc:sldMk cId="1909983174" sldId="298"/>
            <ac:picMk id="5" creationId="{E305F1FF-FC1E-E84D-2D94-6CBB440CBB2B}"/>
          </ac:picMkLst>
        </pc:picChg>
      </pc:sldChg>
      <pc:sldChg chg="del">
        <pc:chgData name="Jefferson Passerini" userId="ec684a97d9b6a829" providerId="LiveId" clId="{0D3EC812-DF3E-44FC-AEC5-A86A05F03D8F}" dt="2024-04-09T12:33:00.642" v="54" actId="47"/>
        <pc:sldMkLst>
          <pc:docMk/>
          <pc:sldMk cId="2360396059" sldId="298"/>
        </pc:sldMkLst>
      </pc:sldChg>
      <pc:sldChg chg="del">
        <pc:chgData name="Jefferson Passerini" userId="ec684a97d9b6a829" providerId="LiveId" clId="{0D3EC812-DF3E-44FC-AEC5-A86A05F03D8F}" dt="2024-04-09T12:32:59.751" v="52" actId="47"/>
        <pc:sldMkLst>
          <pc:docMk/>
          <pc:sldMk cId="3438409202" sldId="299"/>
        </pc:sldMkLst>
      </pc:sldChg>
      <pc:sldChg chg="modSp add mod">
        <pc:chgData name="Jefferson Passerini" userId="ec684a97d9b6a829" providerId="LiveId" clId="{0D3EC812-DF3E-44FC-AEC5-A86A05F03D8F}" dt="2024-04-09T13:25:20.821" v="4007" actId="113"/>
        <pc:sldMkLst>
          <pc:docMk/>
          <pc:sldMk cId="4138135758" sldId="299"/>
        </pc:sldMkLst>
        <pc:spChg chg="mod">
          <ac:chgData name="Jefferson Passerini" userId="ec684a97d9b6a829" providerId="LiveId" clId="{0D3EC812-DF3E-44FC-AEC5-A86A05F03D8F}" dt="2024-04-09T13:25:20.821" v="4007" actId="113"/>
          <ac:spMkLst>
            <pc:docMk/>
            <pc:sldMk cId="4138135758" sldId="299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0.189" v="53" actId="47"/>
        <pc:sldMkLst>
          <pc:docMk/>
          <pc:sldMk cId="2921745109" sldId="300"/>
        </pc:sldMkLst>
      </pc:sldChg>
      <pc:sldChg chg="modSp add mod ord">
        <pc:chgData name="Jefferson Passerini" userId="ec684a97d9b6a829" providerId="LiveId" clId="{0D3EC812-DF3E-44FC-AEC5-A86A05F03D8F}" dt="2024-04-09T13:29:43.983" v="4106"/>
        <pc:sldMkLst>
          <pc:docMk/>
          <pc:sldMk cId="3282531565" sldId="300"/>
        </pc:sldMkLst>
        <pc:spChg chg="mod">
          <ac:chgData name="Jefferson Passerini" userId="ec684a97d9b6a829" providerId="LiveId" clId="{0D3EC812-DF3E-44FC-AEC5-A86A05F03D8F}" dt="2024-04-09T13:26:37.676" v="4065" actId="113"/>
          <ac:spMkLst>
            <pc:docMk/>
            <pc:sldMk cId="3282531565" sldId="300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1.080" v="55" actId="47"/>
        <pc:sldMkLst>
          <pc:docMk/>
          <pc:sldMk cId="41142650" sldId="301"/>
        </pc:sldMkLst>
      </pc:sldChg>
      <pc:sldChg chg="modSp add mod ord">
        <pc:chgData name="Jefferson Passerini" userId="ec684a97d9b6a829" providerId="LiveId" clId="{0D3EC812-DF3E-44FC-AEC5-A86A05F03D8F}" dt="2024-04-09T13:29:16.275" v="4102" actId="27636"/>
        <pc:sldMkLst>
          <pc:docMk/>
          <pc:sldMk cId="4243477760" sldId="301"/>
        </pc:sldMkLst>
        <pc:spChg chg="mod">
          <ac:chgData name="Jefferson Passerini" userId="ec684a97d9b6a829" providerId="LiveId" clId="{0D3EC812-DF3E-44FC-AEC5-A86A05F03D8F}" dt="2024-04-09T13:29:16.275" v="4102" actId="27636"/>
          <ac:spMkLst>
            <pc:docMk/>
            <pc:sldMk cId="4243477760" sldId="301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1.689" v="56" actId="47"/>
        <pc:sldMkLst>
          <pc:docMk/>
          <pc:sldMk cId="784248606" sldId="302"/>
        </pc:sldMkLst>
      </pc:sldChg>
      <pc:sldChg chg="modSp add mod">
        <pc:chgData name="Jefferson Passerini" userId="ec684a97d9b6a829" providerId="LiveId" clId="{0D3EC812-DF3E-44FC-AEC5-A86A05F03D8F}" dt="2024-04-09T13:31:42.243" v="4144" actId="27636"/>
        <pc:sldMkLst>
          <pc:docMk/>
          <pc:sldMk cId="4282933791" sldId="302"/>
        </pc:sldMkLst>
        <pc:spChg chg="mod">
          <ac:chgData name="Jefferson Passerini" userId="ec684a97d9b6a829" providerId="LiveId" clId="{0D3EC812-DF3E-44FC-AEC5-A86A05F03D8F}" dt="2024-04-09T13:31:42.243" v="4144" actId="27636"/>
          <ac:spMkLst>
            <pc:docMk/>
            <pc:sldMk cId="4282933791" sldId="302"/>
            <ac:spMk id="3" creationId="{212081E4-07F6-C689-2ACC-B6CADD634983}"/>
          </ac:spMkLst>
        </pc:spChg>
      </pc:sldChg>
      <pc:sldChg chg="addSp delSp modSp add mod ord">
        <pc:chgData name="Jefferson Passerini" userId="ec684a97d9b6a829" providerId="LiveId" clId="{0D3EC812-DF3E-44FC-AEC5-A86A05F03D8F}" dt="2024-04-09T13:33:49.861" v="4159" actId="1036"/>
        <pc:sldMkLst>
          <pc:docMk/>
          <pc:sldMk cId="2084743815" sldId="303"/>
        </pc:sldMkLst>
        <pc:picChg chg="del">
          <ac:chgData name="Jefferson Passerini" userId="ec684a97d9b6a829" providerId="LiveId" clId="{0D3EC812-DF3E-44FC-AEC5-A86A05F03D8F}" dt="2024-04-09T13:32:51.221" v="4148" actId="478"/>
          <ac:picMkLst>
            <pc:docMk/>
            <pc:sldMk cId="2084743815" sldId="303"/>
            <ac:picMk id="5" creationId="{E305F1FF-FC1E-E84D-2D94-6CBB440CBB2B}"/>
          </ac:picMkLst>
        </pc:picChg>
        <pc:picChg chg="add mod ord">
          <ac:chgData name="Jefferson Passerini" userId="ec684a97d9b6a829" providerId="LiveId" clId="{0D3EC812-DF3E-44FC-AEC5-A86A05F03D8F}" dt="2024-04-09T13:33:49.861" v="4159" actId="1036"/>
          <ac:picMkLst>
            <pc:docMk/>
            <pc:sldMk cId="2084743815" sldId="303"/>
            <ac:picMk id="6" creationId="{D900F2EC-9DAF-86DE-4397-F4CA3DF736C7}"/>
          </ac:picMkLst>
        </pc:picChg>
      </pc:sldChg>
      <pc:sldChg chg="del">
        <pc:chgData name="Jefferson Passerini" userId="ec684a97d9b6a829" providerId="LiveId" clId="{0D3EC812-DF3E-44FC-AEC5-A86A05F03D8F}" dt="2024-04-09T12:33:04.205" v="59" actId="47"/>
        <pc:sldMkLst>
          <pc:docMk/>
          <pc:sldMk cId="2777239028" sldId="303"/>
        </pc:sldMkLst>
      </pc:sldChg>
      <pc:sldChg chg="modSp add mod">
        <pc:chgData name="Jefferson Passerini" userId="ec684a97d9b6a829" providerId="LiveId" clId="{0D3EC812-DF3E-44FC-AEC5-A86A05F03D8F}" dt="2024-04-09T13:36:43.582" v="4655" actId="20577"/>
        <pc:sldMkLst>
          <pc:docMk/>
          <pc:sldMk cId="2781354095" sldId="304"/>
        </pc:sldMkLst>
        <pc:spChg chg="mod">
          <ac:chgData name="Jefferson Passerini" userId="ec684a97d9b6a829" providerId="LiveId" clId="{0D3EC812-DF3E-44FC-AEC5-A86A05F03D8F}" dt="2024-04-09T13:36:43.582" v="4655" actId="20577"/>
          <ac:spMkLst>
            <pc:docMk/>
            <pc:sldMk cId="2781354095" sldId="304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8.909" v="68" actId="47"/>
        <pc:sldMkLst>
          <pc:docMk/>
          <pc:sldMk cId="3214453046" sldId="304"/>
        </pc:sldMkLst>
      </pc:sldChg>
      <pc:sldChg chg="modSp add mod">
        <pc:chgData name="Jefferson Passerini" userId="ec684a97d9b6a829" providerId="LiveId" clId="{0D3EC812-DF3E-44FC-AEC5-A86A05F03D8F}" dt="2024-04-09T13:41:37.790" v="5173" actId="20577"/>
        <pc:sldMkLst>
          <pc:docMk/>
          <pc:sldMk cId="2920996491" sldId="305"/>
        </pc:sldMkLst>
        <pc:spChg chg="mod">
          <ac:chgData name="Jefferson Passerini" userId="ec684a97d9b6a829" providerId="LiveId" clId="{0D3EC812-DF3E-44FC-AEC5-A86A05F03D8F}" dt="2024-04-09T13:41:37.790" v="5173" actId="20577"/>
          <ac:spMkLst>
            <pc:docMk/>
            <pc:sldMk cId="2920996491" sldId="305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4.689" v="60" actId="47"/>
        <pc:sldMkLst>
          <pc:docMk/>
          <pc:sldMk cId="3877001045" sldId="305"/>
        </pc:sldMkLst>
      </pc:sldChg>
      <pc:sldChg chg="modSp add mod">
        <pc:chgData name="Jefferson Passerini" userId="ec684a97d9b6a829" providerId="LiveId" clId="{0D3EC812-DF3E-44FC-AEC5-A86A05F03D8F}" dt="2024-04-09T13:45:23.311" v="5983" actId="20577"/>
        <pc:sldMkLst>
          <pc:docMk/>
          <pc:sldMk cId="815073194" sldId="306"/>
        </pc:sldMkLst>
        <pc:spChg chg="mod">
          <ac:chgData name="Jefferson Passerini" userId="ec684a97d9b6a829" providerId="LiveId" clId="{0D3EC812-DF3E-44FC-AEC5-A86A05F03D8F}" dt="2024-04-09T13:45:23.311" v="5983" actId="20577"/>
          <ac:spMkLst>
            <pc:docMk/>
            <pc:sldMk cId="815073194" sldId="306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9.362" v="69" actId="47"/>
        <pc:sldMkLst>
          <pc:docMk/>
          <pc:sldMk cId="4036473807" sldId="306"/>
        </pc:sldMkLst>
      </pc:sldChg>
      <pc:sldChg chg="del">
        <pc:chgData name="Jefferson Passerini" userId="ec684a97d9b6a829" providerId="LiveId" clId="{0D3EC812-DF3E-44FC-AEC5-A86A05F03D8F}" dt="2024-04-09T12:33:05.127" v="61" actId="47"/>
        <pc:sldMkLst>
          <pc:docMk/>
          <pc:sldMk cId="2365482107" sldId="307"/>
        </pc:sldMkLst>
      </pc:sldChg>
      <pc:sldChg chg="modSp add mod">
        <pc:chgData name="Jefferson Passerini" userId="ec684a97d9b6a829" providerId="LiveId" clId="{0D3EC812-DF3E-44FC-AEC5-A86A05F03D8F}" dt="2024-04-09T13:45:16.387" v="5981" actId="20577"/>
        <pc:sldMkLst>
          <pc:docMk/>
          <pc:sldMk cId="3218803249" sldId="307"/>
        </pc:sldMkLst>
        <pc:spChg chg="mod">
          <ac:chgData name="Jefferson Passerini" userId="ec684a97d9b6a829" providerId="LiveId" clId="{0D3EC812-DF3E-44FC-AEC5-A86A05F03D8F}" dt="2024-04-09T13:45:16.387" v="5981" actId="20577"/>
          <ac:spMkLst>
            <pc:docMk/>
            <pc:sldMk cId="3218803249" sldId="307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0D3EC812-DF3E-44FC-AEC5-A86A05F03D8F}" dt="2024-04-09T13:48:58.049" v="6680" actId="27636"/>
        <pc:sldMkLst>
          <pc:docMk/>
          <pc:sldMk cId="3891694540" sldId="308"/>
        </pc:sldMkLst>
        <pc:spChg chg="mod">
          <ac:chgData name="Jefferson Passerini" userId="ec684a97d9b6a829" providerId="LiveId" clId="{0D3EC812-DF3E-44FC-AEC5-A86A05F03D8F}" dt="2024-04-09T13:48:58.049" v="6680" actId="27636"/>
          <ac:spMkLst>
            <pc:docMk/>
            <pc:sldMk cId="3891694540" sldId="308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5.549" v="62" actId="47"/>
        <pc:sldMkLst>
          <pc:docMk/>
          <pc:sldMk cId="3969855783" sldId="308"/>
        </pc:sldMkLst>
      </pc:sldChg>
      <pc:sldChg chg="del">
        <pc:chgData name="Jefferson Passerini" userId="ec684a97d9b6a829" providerId="LiveId" clId="{0D3EC812-DF3E-44FC-AEC5-A86A05F03D8F}" dt="2024-04-09T12:33:05.971" v="63" actId="47"/>
        <pc:sldMkLst>
          <pc:docMk/>
          <pc:sldMk cId="184367122" sldId="309"/>
        </pc:sldMkLst>
      </pc:sldChg>
      <pc:sldChg chg="add">
        <pc:chgData name="Jefferson Passerini" userId="ec684a97d9b6a829" providerId="LiveId" clId="{0D3EC812-DF3E-44FC-AEC5-A86A05F03D8F}" dt="2024-04-09T13:49:04.097" v="6681" actId="2890"/>
        <pc:sldMkLst>
          <pc:docMk/>
          <pc:sldMk cId="1047556284" sldId="309"/>
        </pc:sldMkLst>
      </pc:sldChg>
      <pc:sldChg chg="modSp add ord">
        <pc:chgData name="Jefferson Passerini" userId="ec684a97d9b6a829" providerId="LiveId" clId="{0D3EC812-DF3E-44FC-AEC5-A86A05F03D8F}" dt="2024-04-09T13:50:05.795" v="6694" actId="20577"/>
        <pc:sldMkLst>
          <pc:docMk/>
          <pc:sldMk cId="1142396243" sldId="310"/>
        </pc:sldMkLst>
        <pc:spChg chg="mod">
          <ac:chgData name="Jefferson Passerini" userId="ec684a97d9b6a829" providerId="LiveId" clId="{0D3EC812-DF3E-44FC-AEC5-A86A05F03D8F}" dt="2024-04-09T13:50:05.795" v="6694" actId="20577"/>
          <ac:spMkLst>
            <pc:docMk/>
            <pc:sldMk cId="1142396243" sldId="310"/>
            <ac:spMk id="2" creationId="{2E243026-E16F-9CDD-AE56-CF691B008A41}"/>
          </ac:spMkLst>
        </pc:spChg>
      </pc:sldChg>
      <pc:sldChg chg="del">
        <pc:chgData name="Jefferson Passerini" userId="ec684a97d9b6a829" providerId="LiveId" clId="{0D3EC812-DF3E-44FC-AEC5-A86A05F03D8F}" dt="2024-04-09T12:33:06.393" v="64" actId="47"/>
        <pc:sldMkLst>
          <pc:docMk/>
          <pc:sldMk cId="3423178199" sldId="310"/>
        </pc:sldMkLst>
      </pc:sldChg>
      <pc:sldChg chg="addSp delSp modSp add mod ord">
        <pc:chgData name="Jefferson Passerini" userId="ec684a97d9b6a829" providerId="LiveId" clId="{0D3EC812-DF3E-44FC-AEC5-A86A05F03D8F}" dt="2024-04-09T15:22:25.095" v="8004" actId="20577"/>
        <pc:sldMkLst>
          <pc:docMk/>
          <pc:sldMk cId="1429668923" sldId="311"/>
        </pc:sldMkLst>
        <pc:spChg chg="mod">
          <ac:chgData name="Jefferson Passerini" userId="ec684a97d9b6a829" providerId="LiveId" clId="{0D3EC812-DF3E-44FC-AEC5-A86A05F03D8F}" dt="2024-04-09T15:22:25.095" v="8004" actId="20577"/>
          <ac:spMkLst>
            <pc:docMk/>
            <pc:sldMk cId="1429668923" sldId="311"/>
            <ac:spMk id="3" creationId="{212081E4-07F6-C689-2ACC-B6CADD634983}"/>
          </ac:spMkLst>
        </pc:spChg>
        <pc:spChg chg="add mod">
          <ac:chgData name="Jefferson Passerini" userId="ec684a97d9b6a829" providerId="LiveId" clId="{0D3EC812-DF3E-44FC-AEC5-A86A05F03D8F}" dt="2024-04-09T15:18:39.258" v="7674" actId="20577"/>
          <ac:spMkLst>
            <pc:docMk/>
            <pc:sldMk cId="1429668923" sldId="311"/>
            <ac:spMk id="6" creationId="{B8075746-B0C3-344D-7C35-A73D11D11F2B}"/>
          </ac:spMkLst>
        </pc:spChg>
        <pc:spChg chg="add mod">
          <ac:chgData name="Jefferson Passerini" userId="ec684a97d9b6a829" providerId="LiveId" clId="{0D3EC812-DF3E-44FC-AEC5-A86A05F03D8F}" dt="2024-04-09T15:18:55.933" v="7679" actId="1076"/>
          <ac:spMkLst>
            <pc:docMk/>
            <pc:sldMk cId="1429668923" sldId="311"/>
            <ac:spMk id="7" creationId="{5294E239-9B7C-D008-D338-A991DFEBB2F0}"/>
          </ac:spMkLst>
        </pc:spChg>
        <pc:picChg chg="add del mod">
          <ac:chgData name="Jefferson Passerini" userId="ec684a97d9b6a829" providerId="LiveId" clId="{0D3EC812-DF3E-44FC-AEC5-A86A05F03D8F}" dt="2024-04-09T15:19:39.376" v="7838" actId="478"/>
          <ac:picMkLst>
            <pc:docMk/>
            <pc:sldMk cId="1429668923" sldId="311"/>
            <ac:picMk id="5" creationId="{A2ABDE05-8936-A553-9490-3775C43C7BB0}"/>
          </ac:picMkLst>
        </pc:picChg>
        <pc:picChg chg="add mod">
          <ac:chgData name="Jefferson Passerini" userId="ec684a97d9b6a829" providerId="LiveId" clId="{0D3EC812-DF3E-44FC-AEC5-A86A05F03D8F}" dt="2024-04-09T15:22:07.828" v="7971" actId="1076"/>
          <ac:picMkLst>
            <pc:docMk/>
            <pc:sldMk cId="1429668923" sldId="311"/>
            <ac:picMk id="9" creationId="{FDE501D7-EB13-FBEE-3640-26C629540F39}"/>
          </ac:picMkLst>
        </pc:picChg>
        <pc:picChg chg="add mod">
          <ac:chgData name="Jefferson Passerini" userId="ec684a97d9b6a829" providerId="LiveId" clId="{0D3EC812-DF3E-44FC-AEC5-A86A05F03D8F}" dt="2024-04-09T15:22:15.126" v="7975" actId="1038"/>
          <ac:picMkLst>
            <pc:docMk/>
            <pc:sldMk cId="1429668923" sldId="311"/>
            <ac:picMk id="11" creationId="{914B9602-E36A-248D-462C-96CA3B8B9586}"/>
          </ac:picMkLst>
        </pc:picChg>
      </pc:sldChg>
      <pc:sldChg chg="del">
        <pc:chgData name="Jefferson Passerini" userId="ec684a97d9b6a829" providerId="LiveId" clId="{0D3EC812-DF3E-44FC-AEC5-A86A05F03D8F}" dt="2024-04-09T12:33:07.330" v="65" actId="47"/>
        <pc:sldMkLst>
          <pc:docMk/>
          <pc:sldMk cId="3976152965" sldId="311"/>
        </pc:sldMkLst>
      </pc:sldChg>
      <pc:sldChg chg="addSp delSp modSp add mod">
        <pc:chgData name="Jefferson Passerini" userId="ec684a97d9b6a829" providerId="LiveId" clId="{0D3EC812-DF3E-44FC-AEC5-A86A05F03D8F}" dt="2024-04-09T13:53:53.696" v="6746" actId="1076"/>
        <pc:sldMkLst>
          <pc:docMk/>
          <pc:sldMk cId="530681167" sldId="312"/>
        </pc:sldMkLst>
        <pc:spChg chg="mod">
          <ac:chgData name="Jefferson Passerini" userId="ec684a97d9b6a829" providerId="LiveId" clId="{0D3EC812-DF3E-44FC-AEC5-A86A05F03D8F}" dt="2024-04-09T13:53:28.765" v="6739" actId="1076"/>
          <ac:spMkLst>
            <pc:docMk/>
            <pc:sldMk cId="530681167" sldId="312"/>
            <ac:spMk id="3" creationId="{212081E4-07F6-C689-2ACC-B6CADD634983}"/>
          </ac:spMkLst>
        </pc:spChg>
        <pc:picChg chg="add mod">
          <ac:chgData name="Jefferson Passerini" userId="ec684a97d9b6a829" providerId="LiveId" clId="{0D3EC812-DF3E-44FC-AEC5-A86A05F03D8F}" dt="2024-04-09T13:53:53.696" v="6746" actId="1076"/>
          <ac:picMkLst>
            <pc:docMk/>
            <pc:sldMk cId="530681167" sldId="312"/>
            <ac:picMk id="5" creationId="{E8CF226D-0A1C-5FEB-124F-F544837312EC}"/>
          </ac:picMkLst>
        </pc:picChg>
        <pc:picChg chg="del">
          <ac:chgData name="Jefferson Passerini" userId="ec684a97d9b6a829" providerId="LiveId" clId="{0D3EC812-DF3E-44FC-AEC5-A86A05F03D8F}" dt="2024-04-09T13:53:31.078" v="6740" actId="478"/>
          <ac:picMkLst>
            <pc:docMk/>
            <pc:sldMk cId="530681167" sldId="312"/>
            <ac:picMk id="6" creationId="{DDD42937-1067-2766-6211-8382AAB5DABB}"/>
          </ac:picMkLst>
        </pc:picChg>
      </pc:sldChg>
      <pc:sldChg chg="del">
        <pc:chgData name="Jefferson Passerini" userId="ec684a97d9b6a829" providerId="LiveId" clId="{0D3EC812-DF3E-44FC-AEC5-A86A05F03D8F}" dt="2024-04-09T12:33:07.830" v="66" actId="47"/>
        <pc:sldMkLst>
          <pc:docMk/>
          <pc:sldMk cId="1059700921" sldId="312"/>
        </pc:sldMkLst>
      </pc:sldChg>
      <pc:sldChg chg="addSp delSp modSp add mod">
        <pc:chgData name="Jefferson Passerini" userId="ec684a97d9b6a829" providerId="LiveId" clId="{0D3EC812-DF3E-44FC-AEC5-A86A05F03D8F}" dt="2024-04-09T14:00:51.082" v="7274" actId="1076"/>
        <pc:sldMkLst>
          <pc:docMk/>
          <pc:sldMk cId="22609872" sldId="313"/>
        </pc:sldMkLst>
        <pc:spChg chg="mod">
          <ac:chgData name="Jefferson Passerini" userId="ec684a97d9b6a829" providerId="LiveId" clId="{0D3EC812-DF3E-44FC-AEC5-A86A05F03D8F}" dt="2024-04-09T13:56:13.349" v="6872" actId="27636"/>
          <ac:spMkLst>
            <pc:docMk/>
            <pc:sldMk cId="22609872" sldId="313"/>
            <ac:spMk id="3" creationId="{212081E4-07F6-C689-2ACC-B6CADD634983}"/>
          </ac:spMkLst>
        </pc:spChg>
        <pc:graphicFrameChg chg="add mod modGraphic">
          <ac:chgData name="Jefferson Passerini" userId="ec684a97d9b6a829" providerId="LiveId" clId="{0D3EC812-DF3E-44FC-AEC5-A86A05F03D8F}" dt="2024-04-09T14:00:51.082" v="7274" actId="1076"/>
          <ac:graphicFrameMkLst>
            <pc:docMk/>
            <pc:sldMk cId="22609872" sldId="313"/>
            <ac:graphicFrameMk id="2" creationId="{45D555C9-4BFC-82A8-9645-A002DBA5DB6F}"/>
          </ac:graphicFrameMkLst>
        </pc:graphicFrameChg>
        <pc:picChg chg="del">
          <ac:chgData name="Jefferson Passerini" userId="ec684a97d9b6a829" providerId="LiveId" clId="{0D3EC812-DF3E-44FC-AEC5-A86A05F03D8F}" dt="2024-04-09T13:56:40.949" v="6873" actId="478"/>
          <ac:picMkLst>
            <pc:docMk/>
            <pc:sldMk cId="22609872" sldId="313"/>
            <ac:picMk id="5" creationId="{E8CF226D-0A1C-5FEB-124F-F544837312EC}"/>
          </ac:picMkLst>
        </pc:picChg>
      </pc:sldChg>
      <pc:sldChg chg="del">
        <pc:chgData name="Jefferson Passerini" userId="ec684a97d9b6a829" providerId="LiveId" clId="{0D3EC812-DF3E-44FC-AEC5-A86A05F03D8F}" dt="2024-04-09T12:33:08.284" v="67" actId="47"/>
        <pc:sldMkLst>
          <pc:docMk/>
          <pc:sldMk cId="1164132330" sldId="313"/>
        </pc:sldMkLst>
      </pc:sldChg>
      <pc:sldChg chg="delSp add del setBg delDesignElem">
        <pc:chgData name="Jefferson Passerini" userId="ec684a97d9b6a829" providerId="LiveId" clId="{0D3EC812-DF3E-44FC-AEC5-A86A05F03D8F}" dt="2024-04-09T14:03:46.737" v="7586" actId="47"/>
        <pc:sldMkLst>
          <pc:docMk/>
          <pc:sldMk cId="169602089" sldId="314"/>
        </pc:sldMkLst>
        <pc:spChg chg="del">
          <ac:chgData name="Jefferson Passerini" userId="ec684a97d9b6a829" providerId="LiveId" clId="{0D3EC812-DF3E-44FC-AEC5-A86A05F03D8F}" dt="2024-04-09T14:03:44.423" v="7585"/>
          <ac:spMkLst>
            <pc:docMk/>
            <pc:sldMk cId="169602089" sldId="314"/>
            <ac:spMk id="104" creationId="{E91DC736-0EF8-4F87-9146-EBF1D2EE4D3D}"/>
          </ac:spMkLst>
        </pc:spChg>
        <pc:spChg chg="del">
          <ac:chgData name="Jefferson Passerini" userId="ec684a97d9b6a829" providerId="LiveId" clId="{0D3EC812-DF3E-44FC-AEC5-A86A05F03D8F}" dt="2024-04-09T14:03:44.423" v="7585"/>
          <ac:spMkLst>
            <pc:docMk/>
            <pc:sldMk cId="169602089" sldId="314"/>
            <ac:spMk id="106" creationId="{097CD68E-23E3-4007-8847-CD0944C4F7BE}"/>
          </ac:spMkLst>
        </pc:spChg>
        <pc:spChg chg="del">
          <ac:chgData name="Jefferson Passerini" userId="ec684a97d9b6a829" providerId="LiveId" clId="{0D3EC812-DF3E-44FC-AEC5-A86A05F03D8F}" dt="2024-04-09T14:03:44.423" v="7585"/>
          <ac:spMkLst>
            <pc:docMk/>
            <pc:sldMk cId="169602089" sldId="314"/>
            <ac:spMk id="108" creationId="{AF2F604E-43BE-4DC3-B983-E071523364F8}"/>
          </ac:spMkLst>
        </pc:spChg>
        <pc:spChg chg="del">
          <ac:chgData name="Jefferson Passerini" userId="ec684a97d9b6a829" providerId="LiveId" clId="{0D3EC812-DF3E-44FC-AEC5-A86A05F03D8F}" dt="2024-04-09T14:03:44.423" v="7585"/>
          <ac:spMkLst>
            <pc:docMk/>
            <pc:sldMk cId="169602089" sldId="314"/>
            <ac:spMk id="110" creationId="{08C9B587-E65E-4B52-B37C-ABEBB6E87928}"/>
          </ac:spMkLst>
        </pc:spChg>
      </pc:sldChg>
      <pc:sldChg chg="del">
        <pc:chgData name="Jefferson Passerini" userId="ec684a97d9b6a829" providerId="LiveId" clId="{0D3EC812-DF3E-44FC-AEC5-A86A05F03D8F}" dt="2024-04-09T12:33:13.253" v="78" actId="47"/>
        <pc:sldMkLst>
          <pc:docMk/>
          <pc:sldMk cId="742354239" sldId="314"/>
        </pc:sldMkLst>
      </pc:sldChg>
      <pc:sldChg chg="modSp add ord">
        <pc:chgData name="Jefferson Passerini" userId="ec684a97d9b6a829" providerId="LiveId" clId="{0D3EC812-DF3E-44FC-AEC5-A86A05F03D8F}" dt="2024-04-09T14:03:58.847" v="7596" actId="5793"/>
        <pc:sldMkLst>
          <pc:docMk/>
          <pc:sldMk cId="3959958002" sldId="314"/>
        </pc:sldMkLst>
        <pc:spChg chg="mod">
          <ac:chgData name="Jefferson Passerini" userId="ec684a97d9b6a829" providerId="LiveId" clId="{0D3EC812-DF3E-44FC-AEC5-A86A05F03D8F}" dt="2024-04-09T14:03:58.847" v="7596" actId="5793"/>
          <ac:spMkLst>
            <pc:docMk/>
            <pc:sldMk cId="3959958002" sldId="314"/>
            <ac:spMk id="2" creationId="{2E243026-E16F-9CDD-AE56-CF691B008A41}"/>
          </ac:spMkLst>
        </pc:spChg>
      </pc:sldChg>
      <pc:sldChg chg="del">
        <pc:chgData name="Jefferson Passerini" userId="ec684a97d9b6a829" providerId="LiveId" clId="{0D3EC812-DF3E-44FC-AEC5-A86A05F03D8F}" dt="2024-04-09T12:33:14.175" v="80" actId="47"/>
        <pc:sldMkLst>
          <pc:docMk/>
          <pc:sldMk cId="1146416026" sldId="315"/>
        </pc:sldMkLst>
      </pc:sldChg>
      <pc:sldChg chg="addSp delSp modSp add mod">
        <pc:chgData name="Jefferson Passerini" userId="ec684a97d9b6a829" providerId="LiveId" clId="{0D3EC812-DF3E-44FC-AEC5-A86A05F03D8F}" dt="2024-04-09T15:17:37.438" v="7665" actId="20577"/>
        <pc:sldMkLst>
          <pc:docMk/>
          <pc:sldMk cId="3364087648" sldId="315"/>
        </pc:sldMkLst>
        <pc:spChg chg="del">
          <ac:chgData name="Jefferson Passerini" userId="ec684a97d9b6a829" providerId="LiveId" clId="{0D3EC812-DF3E-44FC-AEC5-A86A05F03D8F}" dt="2024-04-09T15:10:11.732" v="7599" actId="478"/>
          <ac:spMkLst>
            <pc:docMk/>
            <pc:sldMk cId="3364087648" sldId="315"/>
            <ac:spMk id="3" creationId="{212081E4-07F6-C689-2ACC-B6CADD634983}"/>
          </ac:spMkLst>
        </pc:spChg>
        <pc:spChg chg="add del mod">
          <ac:chgData name="Jefferson Passerini" userId="ec684a97d9b6a829" providerId="LiveId" clId="{0D3EC812-DF3E-44FC-AEC5-A86A05F03D8F}" dt="2024-04-09T15:10:13.544" v="7600" actId="478"/>
          <ac:spMkLst>
            <pc:docMk/>
            <pc:sldMk cId="3364087648" sldId="315"/>
            <ac:spMk id="6" creationId="{929443BC-020D-9D5F-9E88-DFFB2F368928}"/>
          </ac:spMkLst>
        </pc:spChg>
        <pc:spChg chg="add mod">
          <ac:chgData name="Jefferson Passerini" userId="ec684a97d9b6a829" providerId="LiveId" clId="{0D3EC812-DF3E-44FC-AEC5-A86A05F03D8F}" dt="2024-04-09T15:16:09.413" v="7613" actId="1582"/>
          <ac:spMkLst>
            <pc:docMk/>
            <pc:sldMk cId="3364087648" sldId="315"/>
            <ac:spMk id="9" creationId="{1E68704B-1BBB-922F-A101-ACC33BADEA96}"/>
          </ac:spMkLst>
        </pc:spChg>
        <pc:spChg chg="add mod">
          <ac:chgData name="Jefferson Passerini" userId="ec684a97d9b6a829" providerId="LiveId" clId="{0D3EC812-DF3E-44FC-AEC5-A86A05F03D8F}" dt="2024-04-09T15:16:56.071" v="7617" actId="208"/>
          <ac:spMkLst>
            <pc:docMk/>
            <pc:sldMk cId="3364087648" sldId="315"/>
            <ac:spMk id="10" creationId="{7915A296-0C56-1EFB-44FA-E653A4824C51}"/>
          </ac:spMkLst>
        </pc:spChg>
        <pc:spChg chg="add mod">
          <ac:chgData name="Jefferson Passerini" userId="ec684a97d9b6a829" providerId="LiveId" clId="{0D3EC812-DF3E-44FC-AEC5-A86A05F03D8F}" dt="2024-04-09T15:17:22.528" v="7649" actId="14100"/>
          <ac:spMkLst>
            <pc:docMk/>
            <pc:sldMk cId="3364087648" sldId="315"/>
            <ac:spMk id="11" creationId="{8D4969B5-52E4-90BC-74BD-B35F5B908441}"/>
          </ac:spMkLst>
        </pc:spChg>
        <pc:spChg chg="add mod">
          <ac:chgData name="Jefferson Passerini" userId="ec684a97d9b6a829" providerId="LiveId" clId="{0D3EC812-DF3E-44FC-AEC5-A86A05F03D8F}" dt="2024-04-09T15:17:37.438" v="7665" actId="20577"/>
          <ac:spMkLst>
            <pc:docMk/>
            <pc:sldMk cId="3364087648" sldId="315"/>
            <ac:spMk id="12" creationId="{B4997C3C-7763-7A8B-EDF5-6105D93E06A6}"/>
          </ac:spMkLst>
        </pc:spChg>
        <pc:graphicFrameChg chg="del">
          <ac:chgData name="Jefferson Passerini" userId="ec684a97d9b6a829" providerId="LiveId" clId="{0D3EC812-DF3E-44FC-AEC5-A86A05F03D8F}" dt="2024-04-09T15:10:06.434" v="7598" actId="478"/>
          <ac:graphicFrameMkLst>
            <pc:docMk/>
            <pc:sldMk cId="3364087648" sldId="315"/>
            <ac:graphicFrameMk id="2" creationId="{45D555C9-4BFC-82A8-9645-A002DBA5DB6F}"/>
          </ac:graphicFrameMkLst>
        </pc:graphicFrameChg>
        <pc:picChg chg="add mod">
          <ac:chgData name="Jefferson Passerini" userId="ec684a97d9b6a829" providerId="LiveId" clId="{0D3EC812-DF3E-44FC-AEC5-A86A05F03D8F}" dt="2024-04-09T15:10:54.780" v="7610" actId="1076"/>
          <ac:picMkLst>
            <pc:docMk/>
            <pc:sldMk cId="3364087648" sldId="315"/>
            <ac:picMk id="8" creationId="{F6548410-1518-93E1-E626-171D471291A3}"/>
          </ac:picMkLst>
        </pc:picChg>
      </pc:sldChg>
      <pc:sldChg chg="addSp modSp add mod">
        <pc:chgData name="Jefferson Passerini" userId="ec684a97d9b6a829" providerId="LiveId" clId="{0D3EC812-DF3E-44FC-AEC5-A86A05F03D8F}" dt="2024-04-09T18:56:58.511" v="8133" actId="27636"/>
        <pc:sldMkLst>
          <pc:docMk/>
          <pc:sldMk cId="1317984918" sldId="316"/>
        </pc:sldMkLst>
        <pc:spChg chg="mod">
          <ac:chgData name="Jefferson Passerini" userId="ec684a97d9b6a829" providerId="LiveId" clId="{0D3EC812-DF3E-44FC-AEC5-A86A05F03D8F}" dt="2024-04-09T18:56:58.511" v="8133" actId="27636"/>
          <ac:spMkLst>
            <pc:docMk/>
            <pc:sldMk cId="1317984918" sldId="316"/>
            <ac:spMk id="3" creationId="{212081E4-07F6-C689-2ACC-B6CADD634983}"/>
          </ac:spMkLst>
        </pc:spChg>
        <pc:spChg chg="add mod">
          <ac:chgData name="Jefferson Passerini" userId="ec684a97d9b6a829" providerId="LiveId" clId="{0D3EC812-DF3E-44FC-AEC5-A86A05F03D8F}" dt="2024-04-09T18:56:26.430" v="8012" actId="14100"/>
          <ac:spMkLst>
            <pc:docMk/>
            <pc:sldMk cId="1317984918" sldId="316"/>
            <ac:spMk id="5" creationId="{551D1CD2-BEF4-8ADD-2E8E-C994C53A724F}"/>
          </ac:spMkLst>
        </pc:spChg>
        <pc:picChg chg="add mod">
          <ac:chgData name="Jefferson Passerini" userId="ec684a97d9b6a829" providerId="LiveId" clId="{0D3EC812-DF3E-44FC-AEC5-A86A05F03D8F}" dt="2024-04-09T18:56:02.164" v="8008" actId="1076"/>
          <ac:picMkLst>
            <pc:docMk/>
            <pc:sldMk cId="1317984918" sldId="316"/>
            <ac:picMk id="2" creationId="{E371FE25-6685-6BF7-AF94-5C075F019117}"/>
          </ac:picMkLst>
        </pc:picChg>
      </pc:sldChg>
      <pc:sldChg chg="del">
        <pc:chgData name="Jefferson Passerini" userId="ec684a97d9b6a829" providerId="LiveId" clId="{0D3EC812-DF3E-44FC-AEC5-A86A05F03D8F}" dt="2024-04-09T12:33:18.456" v="89" actId="47"/>
        <pc:sldMkLst>
          <pc:docMk/>
          <pc:sldMk cId="3138280479" sldId="316"/>
        </pc:sldMkLst>
      </pc:sldChg>
      <pc:sldChg chg="addSp delSp modSp add mod">
        <pc:chgData name="Jefferson Passerini" userId="ec684a97d9b6a829" providerId="LiveId" clId="{0D3EC812-DF3E-44FC-AEC5-A86A05F03D8F}" dt="2024-04-09T18:59:14.133" v="8252" actId="1076"/>
        <pc:sldMkLst>
          <pc:docMk/>
          <pc:sldMk cId="2989884605" sldId="317"/>
        </pc:sldMkLst>
        <pc:spChg chg="mod">
          <ac:chgData name="Jefferson Passerini" userId="ec684a97d9b6a829" providerId="LiveId" clId="{0D3EC812-DF3E-44FC-AEC5-A86A05F03D8F}" dt="2024-04-09T18:57:44.848" v="8242" actId="14100"/>
          <ac:spMkLst>
            <pc:docMk/>
            <pc:sldMk cId="2989884605" sldId="317"/>
            <ac:spMk id="3" creationId="{212081E4-07F6-C689-2ACC-B6CADD634983}"/>
          </ac:spMkLst>
        </pc:spChg>
        <pc:spChg chg="mod ord">
          <ac:chgData name="Jefferson Passerini" userId="ec684a97d9b6a829" providerId="LiveId" clId="{0D3EC812-DF3E-44FC-AEC5-A86A05F03D8F}" dt="2024-04-09T18:58:44.280" v="8249" actId="14100"/>
          <ac:spMkLst>
            <pc:docMk/>
            <pc:sldMk cId="2989884605" sldId="317"/>
            <ac:spMk id="5" creationId="{551D1CD2-BEF4-8ADD-2E8E-C994C53A724F}"/>
          </ac:spMkLst>
        </pc:spChg>
        <pc:picChg chg="del">
          <ac:chgData name="Jefferson Passerini" userId="ec684a97d9b6a829" providerId="LiveId" clId="{0D3EC812-DF3E-44FC-AEC5-A86A05F03D8F}" dt="2024-04-09T18:58:47.879" v="8250" actId="478"/>
          <ac:picMkLst>
            <pc:docMk/>
            <pc:sldMk cId="2989884605" sldId="317"/>
            <ac:picMk id="2" creationId="{E371FE25-6685-6BF7-AF94-5C075F019117}"/>
          </ac:picMkLst>
        </pc:picChg>
        <pc:picChg chg="add mod">
          <ac:chgData name="Jefferson Passerini" userId="ec684a97d9b6a829" providerId="LiveId" clId="{0D3EC812-DF3E-44FC-AEC5-A86A05F03D8F}" dt="2024-04-09T18:58:22.764" v="8244" actId="1076"/>
          <ac:picMkLst>
            <pc:docMk/>
            <pc:sldMk cId="2989884605" sldId="317"/>
            <ac:picMk id="7" creationId="{84837E50-6C60-99D4-9DB2-48091E8D508D}"/>
          </ac:picMkLst>
        </pc:picChg>
        <pc:picChg chg="add mod">
          <ac:chgData name="Jefferson Passerini" userId="ec684a97d9b6a829" providerId="LiveId" clId="{0D3EC812-DF3E-44FC-AEC5-A86A05F03D8F}" dt="2024-04-09T18:59:14.133" v="8252" actId="1076"/>
          <ac:picMkLst>
            <pc:docMk/>
            <pc:sldMk cId="2989884605" sldId="317"/>
            <ac:picMk id="9" creationId="{5FB8A6D0-5081-2F32-9C09-D5892E629558}"/>
          </ac:picMkLst>
        </pc:picChg>
      </pc:sldChg>
      <pc:sldChg chg="del">
        <pc:chgData name="Jefferson Passerini" userId="ec684a97d9b6a829" providerId="LiveId" clId="{0D3EC812-DF3E-44FC-AEC5-A86A05F03D8F}" dt="2024-04-09T12:33:14.659" v="81" actId="47"/>
        <pc:sldMkLst>
          <pc:docMk/>
          <pc:sldMk cId="3223805706" sldId="317"/>
        </pc:sldMkLst>
      </pc:sldChg>
      <pc:sldChg chg="addSp delSp modSp add mod">
        <pc:chgData name="Jefferson Passerini" userId="ec684a97d9b6a829" providerId="LiveId" clId="{0D3EC812-DF3E-44FC-AEC5-A86A05F03D8F}" dt="2024-04-09T19:01:56.085" v="8510" actId="113"/>
        <pc:sldMkLst>
          <pc:docMk/>
          <pc:sldMk cId="1064546200" sldId="318"/>
        </pc:sldMkLst>
        <pc:spChg chg="mod">
          <ac:chgData name="Jefferson Passerini" userId="ec684a97d9b6a829" providerId="LiveId" clId="{0D3EC812-DF3E-44FC-AEC5-A86A05F03D8F}" dt="2024-04-09T19:00:52.870" v="8368" actId="20577"/>
          <ac:spMkLst>
            <pc:docMk/>
            <pc:sldMk cId="1064546200" sldId="318"/>
            <ac:spMk id="3" creationId="{212081E4-07F6-C689-2ACC-B6CADD634983}"/>
          </ac:spMkLst>
        </pc:spChg>
        <pc:spChg chg="mod">
          <ac:chgData name="Jefferson Passerini" userId="ec684a97d9b6a829" providerId="LiveId" clId="{0D3EC812-DF3E-44FC-AEC5-A86A05F03D8F}" dt="2024-04-09T18:59:48.840" v="8297" actId="1036"/>
          <ac:spMkLst>
            <pc:docMk/>
            <pc:sldMk cId="1064546200" sldId="318"/>
            <ac:spMk id="5" creationId="{551D1CD2-BEF4-8ADD-2E8E-C994C53A724F}"/>
          </ac:spMkLst>
        </pc:spChg>
        <pc:spChg chg="add mod">
          <ac:chgData name="Jefferson Passerini" userId="ec684a97d9b6a829" providerId="LiveId" clId="{0D3EC812-DF3E-44FC-AEC5-A86A05F03D8F}" dt="2024-04-09T19:01:56.085" v="8510" actId="113"/>
          <ac:spMkLst>
            <pc:docMk/>
            <pc:sldMk cId="1064546200" sldId="318"/>
            <ac:spMk id="8" creationId="{69520C15-45DF-42D2-1F6A-680AE67281F2}"/>
          </ac:spMkLst>
        </pc:spChg>
        <pc:picChg chg="add mod">
          <ac:chgData name="Jefferson Passerini" userId="ec684a97d9b6a829" providerId="LiveId" clId="{0D3EC812-DF3E-44FC-AEC5-A86A05F03D8F}" dt="2024-04-09T19:00:17.405" v="8300" actId="1076"/>
          <ac:picMkLst>
            <pc:docMk/>
            <pc:sldMk cId="1064546200" sldId="318"/>
            <ac:picMk id="6" creationId="{C4C8937F-C56E-5F87-B2A0-0DE98C5F7F73}"/>
          </ac:picMkLst>
        </pc:picChg>
        <pc:picChg chg="del">
          <ac:chgData name="Jefferson Passerini" userId="ec684a97d9b6a829" providerId="LiveId" clId="{0D3EC812-DF3E-44FC-AEC5-A86A05F03D8F}" dt="2024-04-09T18:59:54.273" v="8298" actId="478"/>
          <ac:picMkLst>
            <pc:docMk/>
            <pc:sldMk cId="1064546200" sldId="318"/>
            <ac:picMk id="9" creationId="{5FB8A6D0-5081-2F32-9C09-D5892E629558}"/>
          </ac:picMkLst>
        </pc:picChg>
      </pc:sldChg>
      <pc:sldChg chg="del">
        <pc:chgData name="Jefferson Passerini" userId="ec684a97d9b6a829" providerId="LiveId" clId="{0D3EC812-DF3E-44FC-AEC5-A86A05F03D8F}" dt="2024-04-09T12:33:15.128" v="82" actId="47"/>
        <pc:sldMkLst>
          <pc:docMk/>
          <pc:sldMk cId="1252704191" sldId="318"/>
        </pc:sldMkLst>
      </pc:sldChg>
      <pc:sldChg chg="addSp delSp modSp add mod">
        <pc:chgData name="Jefferson Passerini" userId="ec684a97d9b6a829" providerId="LiveId" clId="{0D3EC812-DF3E-44FC-AEC5-A86A05F03D8F}" dt="2024-04-09T20:10:14.340" v="9306" actId="1076"/>
        <pc:sldMkLst>
          <pc:docMk/>
          <pc:sldMk cId="3204853332" sldId="319"/>
        </pc:sldMkLst>
        <pc:spChg chg="mod">
          <ac:chgData name="Jefferson Passerini" userId="ec684a97d9b6a829" providerId="LiveId" clId="{0D3EC812-DF3E-44FC-AEC5-A86A05F03D8F}" dt="2024-04-09T19:07:11.364" v="8644" actId="20577"/>
          <ac:spMkLst>
            <pc:docMk/>
            <pc:sldMk cId="3204853332" sldId="319"/>
            <ac:spMk id="3" creationId="{212081E4-07F6-C689-2ACC-B6CADD634983}"/>
          </ac:spMkLst>
        </pc:spChg>
        <pc:spChg chg="mod">
          <ac:chgData name="Jefferson Passerini" userId="ec684a97d9b6a829" providerId="LiveId" clId="{0D3EC812-DF3E-44FC-AEC5-A86A05F03D8F}" dt="2024-04-09T19:07:16.774" v="8645" actId="1076"/>
          <ac:spMkLst>
            <pc:docMk/>
            <pc:sldMk cId="3204853332" sldId="319"/>
            <ac:spMk id="5" creationId="{551D1CD2-BEF4-8ADD-2E8E-C994C53A724F}"/>
          </ac:spMkLst>
        </pc:spChg>
        <pc:spChg chg="del">
          <ac:chgData name="Jefferson Passerini" userId="ec684a97d9b6a829" providerId="LiveId" clId="{0D3EC812-DF3E-44FC-AEC5-A86A05F03D8F}" dt="2024-04-09T19:06:32.859" v="8512" actId="478"/>
          <ac:spMkLst>
            <pc:docMk/>
            <pc:sldMk cId="3204853332" sldId="319"/>
            <ac:spMk id="8" creationId="{69520C15-45DF-42D2-1F6A-680AE67281F2}"/>
          </ac:spMkLst>
        </pc:spChg>
        <pc:spChg chg="add mod">
          <ac:chgData name="Jefferson Passerini" userId="ec684a97d9b6a829" providerId="LiveId" clId="{0D3EC812-DF3E-44FC-AEC5-A86A05F03D8F}" dt="2024-04-09T19:07:34.573" v="8649" actId="208"/>
          <ac:spMkLst>
            <pc:docMk/>
            <pc:sldMk cId="3204853332" sldId="319"/>
            <ac:spMk id="10" creationId="{B29D806D-D432-6BB7-57A4-4C036E73BB18}"/>
          </ac:spMkLst>
        </pc:spChg>
        <pc:spChg chg="add mod">
          <ac:chgData name="Jefferson Passerini" userId="ec684a97d9b6a829" providerId="LiveId" clId="{0D3EC812-DF3E-44FC-AEC5-A86A05F03D8F}" dt="2024-04-09T19:07:47.901" v="8652" actId="14100"/>
          <ac:spMkLst>
            <pc:docMk/>
            <pc:sldMk cId="3204853332" sldId="319"/>
            <ac:spMk id="11" creationId="{F858D8FB-06FC-1278-63B6-0ED158DF3767}"/>
          </ac:spMkLst>
        </pc:spChg>
        <pc:spChg chg="add mod">
          <ac:chgData name="Jefferson Passerini" userId="ec684a97d9b6a829" providerId="LiveId" clId="{0D3EC812-DF3E-44FC-AEC5-A86A05F03D8F}" dt="2024-04-09T20:10:01.295" v="9304" actId="1076"/>
          <ac:spMkLst>
            <pc:docMk/>
            <pc:sldMk cId="3204853332" sldId="319"/>
            <ac:spMk id="12" creationId="{F31C5F0F-29CC-71C8-21A6-4D0D2DE86223}"/>
          </ac:spMkLst>
        </pc:spChg>
        <pc:spChg chg="add mod">
          <ac:chgData name="Jefferson Passerini" userId="ec684a97d9b6a829" providerId="LiveId" clId="{0D3EC812-DF3E-44FC-AEC5-A86A05F03D8F}" dt="2024-04-09T20:10:14.340" v="9306" actId="1076"/>
          <ac:spMkLst>
            <pc:docMk/>
            <pc:sldMk cId="3204853332" sldId="319"/>
            <ac:spMk id="13" creationId="{FBA5A7B9-BD79-08F5-AD4B-95631027903D}"/>
          </ac:spMkLst>
        </pc:spChg>
        <pc:picChg chg="del">
          <ac:chgData name="Jefferson Passerini" userId="ec684a97d9b6a829" providerId="LiveId" clId="{0D3EC812-DF3E-44FC-AEC5-A86A05F03D8F}" dt="2024-04-09T19:06:34.165" v="8513" actId="478"/>
          <ac:picMkLst>
            <pc:docMk/>
            <pc:sldMk cId="3204853332" sldId="319"/>
            <ac:picMk id="6" creationId="{C4C8937F-C56E-5F87-B2A0-0DE98C5F7F73}"/>
          </ac:picMkLst>
        </pc:picChg>
        <pc:picChg chg="add mod">
          <ac:chgData name="Jefferson Passerini" userId="ec684a97d9b6a829" providerId="LiveId" clId="{0D3EC812-DF3E-44FC-AEC5-A86A05F03D8F}" dt="2024-04-09T19:06:38.199" v="8515" actId="1076"/>
          <ac:picMkLst>
            <pc:docMk/>
            <pc:sldMk cId="3204853332" sldId="319"/>
            <ac:picMk id="9" creationId="{A89ADFBC-A2FC-353A-F09C-E049FEA22974}"/>
          </ac:picMkLst>
        </pc:picChg>
      </pc:sldChg>
      <pc:sldChg chg="del">
        <pc:chgData name="Jefferson Passerini" userId="ec684a97d9b6a829" providerId="LiveId" clId="{0D3EC812-DF3E-44FC-AEC5-A86A05F03D8F}" dt="2024-04-09T12:33:15.581" v="83" actId="47"/>
        <pc:sldMkLst>
          <pc:docMk/>
          <pc:sldMk cId="3762498758" sldId="319"/>
        </pc:sldMkLst>
      </pc:sldChg>
      <pc:sldChg chg="addSp delSp modSp add mod">
        <pc:chgData name="Jefferson Passerini" userId="ec684a97d9b6a829" providerId="LiveId" clId="{0D3EC812-DF3E-44FC-AEC5-A86A05F03D8F}" dt="2024-04-09T19:44:43.201" v="9160" actId="1035"/>
        <pc:sldMkLst>
          <pc:docMk/>
          <pc:sldMk cId="3403162065" sldId="320"/>
        </pc:sldMkLst>
        <pc:spChg chg="mod">
          <ac:chgData name="Jefferson Passerini" userId="ec684a97d9b6a829" providerId="LiveId" clId="{0D3EC812-DF3E-44FC-AEC5-A86A05F03D8F}" dt="2024-04-09T19:10:47.508" v="8746" actId="20577"/>
          <ac:spMkLst>
            <pc:docMk/>
            <pc:sldMk cId="3403162065" sldId="320"/>
            <ac:spMk id="3" creationId="{212081E4-07F6-C689-2ACC-B6CADD634983}"/>
          </ac:spMkLst>
        </pc:spChg>
        <pc:spChg chg="mod">
          <ac:chgData name="Jefferson Passerini" userId="ec684a97d9b6a829" providerId="LiveId" clId="{0D3EC812-DF3E-44FC-AEC5-A86A05F03D8F}" dt="2024-04-09T19:09:05.223" v="8710" actId="1076"/>
          <ac:spMkLst>
            <pc:docMk/>
            <pc:sldMk cId="3403162065" sldId="320"/>
            <ac:spMk id="5" creationId="{551D1CD2-BEF4-8ADD-2E8E-C994C53A724F}"/>
          </ac:spMkLst>
        </pc:spChg>
        <pc:spChg chg="mod">
          <ac:chgData name="Jefferson Passerini" userId="ec684a97d9b6a829" providerId="LiveId" clId="{0D3EC812-DF3E-44FC-AEC5-A86A05F03D8F}" dt="2024-04-09T19:44:43.201" v="9160" actId="1035"/>
          <ac:spMkLst>
            <pc:docMk/>
            <pc:sldMk cId="3403162065" sldId="320"/>
            <ac:spMk id="10" creationId="{B29D806D-D432-6BB7-57A4-4C036E73BB18}"/>
          </ac:spMkLst>
        </pc:spChg>
        <pc:spChg chg="del">
          <ac:chgData name="Jefferson Passerini" userId="ec684a97d9b6a829" providerId="LiveId" clId="{0D3EC812-DF3E-44FC-AEC5-A86A05F03D8F}" dt="2024-04-09T19:10:51.627" v="8747" actId="478"/>
          <ac:spMkLst>
            <pc:docMk/>
            <pc:sldMk cId="3403162065" sldId="320"/>
            <ac:spMk id="11" creationId="{F858D8FB-06FC-1278-63B6-0ED158DF3767}"/>
          </ac:spMkLst>
        </pc:spChg>
        <pc:spChg chg="add mod">
          <ac:chgData name="Jefferson Passerini" userId="ec684a97d9b6a829" providerId="LiveId" clId="{0D3EC812-DF3E-44FC-AEC5-A86A05F03D8F}" dt="2024-04-09T19:12:22.973" v="8841" actId="14100"/>
          <ac:spMkLst>
            <pc:docMk/>
            <pc:sldMk cId="3403162065" sldId="320"/>
            <ac:spMk id="13" creationId="{4938BEAF-C222-D422-FAB5-AB247747DFD9}"/>
          </ac:spMkLst>
        </pc:spChg>
        <pc:picChg chg="add mod ord">
          <ac:chgData name="Jefferson Passerini" userId="ec684a97d9b6a829" providerId="LiveId" clId="{0D3EC812-DF3E-44FC-AEC5-A86A05F03D8F}" dt="2024-04-09T19:10:54.513" v="8748" actId="1076"/>
          <ac:picMkLst>
            <pc:docMk/>
            <pc:sldMk cId="3403162065" sldId="320"/>
            <ac:picMk id="6" creationId="{E13C237E-728D-0703-E400-CE541474FAFA}"/>
          </ac:picMkLst>
        </pc:picChg>
        <pc:picChg chg="del">
          <ac:chgData name="Jefferson Passerini" userId="ec684a97d9b6a829" providerId="LiveId" clId="{0D3EC812-DF3E-44FC-AEC5-A86A05F03D8F}" dt="2024-04-09T19:09:06.996" v="8711" actId="478"/>
          <ac:picMkLst>
            <pc:docMk/>
            <pc:sldMk cId="3403162065" sldId="320"/>
            <ac:picMk id="9" creationId="{A89ADFBC-A2FC-353A-F09C-E049FEA22974}"/>
          </ac:picMkLst>
        </pc:picChg>
        <pc:picChg chg="add mod">
          <ac:chgData name="Jefferson Passerini" userId="ec684a97d9b6a829" providerId="LiveId" clId="{0D3EC812-DF3E-44FC-AEC5-A86A05F03D8F}" dt="2024-04-09T19:11:24.405" v="8752" actId="1076"/>
          <ac:picMkLst>
            <pc:docMk/>
            <pc:sldMk cId="3403162065" sldId="320"/>
            <ac:picMk id="12" creationId="{03E23FFB-0962-B64D-8A7D-A8B0C63726B9}"/>
          </ac:picMkLst>
        </pc:picChg>
      </pc:sldChg>
      <pc:sldChg chg="del">
        <pc:chgData name="Jefferson Passerini" userId="ec684a97d9b6a829" providerId="LiveId" clId="{0D3EC812-DF3E-44FC-AEC5-A86A05F03D8F}" dt="2024-04-09T12:33:16.081" v="84" actId="47"/>
        <pc:sldMkLst>
          <pc:docMk/>
          <pc:sldMk cId="3452871164" sldId="320"/>
        </pc:sldMkLst>
      </pc:sldChg>
      <pc:sldChg chg="modSp add mod ord">
        <pc:chgData name="Jefferson Passerini" userId="ec684a97d9b6a829" providerId="LiveId" clId="{0D3EC812-DF3E-44FC-AEC5-A86A05F03D8F}" dt="2024-04-09T19:34:46.605" v="9029" actId="208"/>
        <pc:sldMkLst>
          <pc:docMk/>
          <pc:sldMk cId="3655215406" sldId="321"/>
        </pc:sldMkLst>
        <pc:spChg chg="mod">
          <ac:chgData name="Jefferson Passerini" userId="ec684a97d9b6a829" providerId="LiveId" clId="{0D3EC812-DF3E-44FC-AEC5-A86A05F03D8F}" dt="2024-04-09T19:13:20.466" v="8960" actId="113"/>
          <ac:spMkLst>
            <pc:docMk/>
            <pc:sldMk cId="3655215406" sldId="321"/>
            <ac:spMk id="3" creationId="{212081E4-07F6-C689-2ACC-B6CADD634983}"/>
          </ac:spMkLst>
        </pc:spChg>
        <pc:spChg chg="mod">
          <ac:chgData name="Jefferson Passerini" userId="ec684a97d9b6a829" providerId="LiveId" clId="{0D3EC812-DF3E-44FC-AEC5-A86A05F03D8F}" dt="2024-04-09T19:34:46.605" v="9029" actId="208"/>
          <ac:spMkLst>
            <pc:docMk/>
            <pc:sldMk cId="3655215406" sldId="321"/>
            <ac:spMk id="5" creationId="{551D1CD2-BEF4-8ADD-2E8E-C994C53A724F}"/>
          </ac:spMkLst>
        </pc:spChg>
      </pc:sldChg>
      <pc:sldChg chg="del">
        <pc:chgData name="Jefferson Passerini" userId="ec684a97d9b6a829" providerId="LiveId" clId="{0D3EC812-DF3E-44FC-AEC5-A86A05F03D8F}" dt="2024-04-09T12:33:16.518" v="85" actId="47"/>
        <pc:sldMkLst>
          <pc:docMk/>
          <pc:sldMk cId="4012342914" sldId="321"/>
        </pc:sldMkLst>
      </pc:sldChg>
      <pc:sldChg chg="del">
        <pc:chgData name="Jefferson Passerini" userId="ec684a97d9b6a829" providerId="LiveId" clId="{0D3EC812-DF3E-44FC-AEC5-A86A05F03D8F}" dt="2024-04-09T12:33:16.987" v="86" actId="47"/>
        <pc:sldMkLst>
          <pc:docMk/>
          <pc:sldMk cId="1595083778" sldId="322"/>
        </pc:sldMkLst>
      </pc:sldChg>
      <pc:sldChg chg="addSp delSp modSp add mod">
        <pc:chgData name="Jefferson Passerini" userId="ec684a97d9b6a829" providerId="LiveId" clId="{0D3EC812-DF3E-44FC-AEC5-A86A05F03D8F}" dt="2024-04-09T19:42:00.772" v="9054" actId="14100"/>
        <pc:sldMkLst>
          <pc:docMk/>
          <pc:sldMk cId="3559243362" sldId="322"/>
        </pc:sldMkLst>
        <pc:spChg chg="mod">
          <ac:chgData name="Jefferson Passerini" userId="ec684a97d9b6a829" providerId="LiveId" clId="{0D3EC812-DF3E-44FC-AEC5-A86A05F03D8F}" dt="2024-04-09T19:13:50.833" v="9026" actId="20577"/>
          <ac:spMkLst>
            <pc:docMk/>
            <pc:sldMk cId="3559243362" sldId="322"/>
            <ac:spMk id="3" creationId="{212081E4-07F6-C689-2ACC-B6CADD634983}"/>
          </ac:spMkLst>
        </pc:spChg>
        <pc:spChg chg="del">
          <ac:chgData name="Jefferson Passerini" userId="ec684a97d9b6a829" providerId="LiveId" clId="{0D3EC812-DF3E-44FC-AEC5-A86A05F03D8F}" dt="2024-04-09T19:14:04.352" v="9028" actId="478"/>
          <ac:spMkLst>
            <pc:docMk/>
            <pc:sldMk cId="3559243362" sldId="322"/>
            <ac:spMk id="5" creationId="{551D1CD2-BEF4-8ADD-2E8E-C994C53A724F}"/>
          </ac:spMkLst>
        </pc:spChg>
        <pc:spChg chg="add mod">
          <ac:chgData name="Jefferson Passerini" userId="ec684a97d9b6a829" providerId="LiveId" clId="{0D3EC812-DF3E-44FC-AEC5-A86A05F03D8F}" dt="2024-04-09T19:42:00.772" v="9054" actId="14100"/>
          <ac:spMkLst>
            <pc:docMk/>
            <pc:sldMk cId="3559243362" sldId="322"/>
            <ac:spMk id="10" creationId="{54B69D53-2C49-D3E7-08B4-8ADF3B6FBA02}"/>
          </ac:spMkLst>
        </pc:spChg>
        <pc:picChg chg="del">
          <ac:chgData name="Jefferson Passerini" userId="ec684a97d9b6a829" providerId="LiveId" clId="{0D3EC812-DF3E-44FC-AEC5-A86A05F03D8F}" dt="2024-04-09T19:14:02.532" v="9027" actId="478"/>
          <ac:picMkLst>
            <pc:docMk/>
            <pc:sldMk cId="3559243362" sldId="322"/>
            <ac:picMk id="2" creationId="{E371FE25-6685-6BF7-AF94-5C075F019117}"/>
          </ac:picMkLst>
        </pc:picChg>
        <pc:picChg chg="add mod">
          <ac:chgData name="Jefferson Passerini" userId="ec684a97d9b6a829" providerId="LiveId" clId="{0D3EC812-DF3E-44FC-AEC5-A86A05F03D8F}" dt="2024-04-09T19:41:18.106" v="9049" actId="1038"/>
          <ac:picMkLst>
            <pc:docMk/>
            <pc:sldMk cId="3559243362" sldId="322"/>
            <ac:picMk id="7" creationId="{121A104E-A99A-751A-6AAA-E2C1D419FB13}"/>
          </ac:picMkLst>
        </pc:picChg>
        <pc:picChg chg="add mod">
          <ac:chgData name="Jefferson Passerini" userId="ec684a97d9b6a829" providerId="LiveId" clId="{0D3EC812-DF3E-44FC-AEC5-A86A05F03D8F}" dt="2024-04-09T19:41:45.798" v="9051" actId="1076"/>
          <ac:picMkLst>
            <pc:docMk/>
            <pc:sldMk cId="3559243362" sldId="322"/>
            <ac:picMk id="9" creationId="{F0A04CC4-E05E-9EC1-1161-F3181F28F60A}"/>
          </ac:picMkLst>
        </pc:picChg>
      </pc:sldChg>
      <pc:sldChg chg="addSp delSp modSp add mod">
        <pc:chgData name="Jefferson Passerini" userId="ec684a97d9b6a829" providerId="LiveId" clId="{0D3EC812-DF3E-44FC-AEC5-A86A05F03D8F}" dt="2024-04-09T19:43:31.504" v="9103" actId="1076"/>
        <pc:sldMkLst>
          <pc:docMk/>
          <pc:sldMk cId="2956732599" sldId="323"/>
        </pc:sldMkLst>
        <pc:spChg chg="mod">
          <ac:chgData name="Jefferson Passerini" userId="ec684a97d9b6a829" providerId="LiveId" clId="{0D3EC812-DF3E-44FC-AEC5-A86A05F03D8F}" dt="2024-04-09T19:43:23.687" v="9101" actId="14100"/>
          <ac:spMkLst>
            <pc:docMk/>
            <pc:sldMk cId="2956732599" sldId="323"/>
            <ac:spMk id="3" creationId="{212081E4-07F6-C689-2ACC-B6CADD634983}"/>
          </ac:spMkLst>
        </pc:spChg>
        <pc:spChg chg="mod">
          <ac:chgData name="Jefferson Passerini" userId="ec684a97d9b6a829" providerId="LiveId" clId="{0D3EC812-DF3E-44FC-AEC5-A86A05F03D8F}" dt="2024-04-09T19:43:31.504" v="9103" actId="1076"/>
          <ac:spMkLst>
            <pc:docMk/>
            <pc:sldMk cId="2956732599" sldId="323"/>
            <ac:spMk id="10" creationId="{54B69D53-2C49-D3E7-08B4-8ADF3B6FBA02}"/>
          </ac:spMkLst>
        </pc:spChg>
        <pc:picChg chg="add mod">
          <ac:chgData name="Jefferson Passerini" userId="ec684a97d9b6a829" providerId="LiveId" clId="{0D3EC812-DF3E-44FC-AEC5-A86A05F03D8F}" dt="2024-04-09T19:43:11.333" v="9098" actId="1076"/>
          <ac:picMkLst>
            <pc:docMk/>
            <pc:sldMk cId="2956732599" sldId="323"/>
            <ac:picMk id="5" creationId="{D7AF7ADF-0898-F1F3-C355-2FC549849AC6}"/>
          </ac:picMkLst>
        </pc:picChg>
        <pc:picChg chg="del">
          <ac:chgData name="Jefferson Passerini" userId="ec684a97d9b6a829" providerId="LiveId" clId="{0D3EC812-DF3E-44FC-AEC5-A86A05F03D8F}" dt="2024-04-09T19:42:18.588" v="9056" actId="478"/>
          <ac:picMkLst>
            <pc:docMk/>
            <pc:sldMk cId="2956732599" sldId="323"/>
            <ac:picMk id="7" creationId="{121A104E-A99A-751A-6AAA-E2C1D419FB13}"/>
          </ac:picMkLst>
        </pc:picChg>
        <pc:picChg chg="mod">
          <ac:chgData name="Jefferson Passerini" userId="ec684a97d9b6a829" providerId="LiveId" clId="{0D3EC812-DF3E-44FC-AEC5-A86A05F03D8F}" dt="2024-04-09T19:43:25.817" v="9102" actId="1076"/>
          <ac:picMkLst>
            <pc:docMk/>
            <pc:sldMk cId="2956732599" sldId="323"/>
            <ac:picMk id="9" creationId="{F0A04CC4-E05E-9EC1-1161-F3181F28F60A}"/>
          </ac:picMkLst>
        </pc:picChg>
      </pc:sldChg>
      <pc:sldChg chg="del">
        <pc:chgData name="Jefferson Passerini" userId="ec684a97d9b6a829" providerId="LiveId" clId="{0D3EC812-DF3E-44FC-AEC5-A86A05F03D8F}" dt="2024-04-09T12:33:17.456" v="87" actId="47"/>
        <pc:sldMkLst>
          <pc:docMk/>
          <pc:sldMk cId="4186016689" sldId="323"/>
        </pc:sldMkLst>
      </pc:sldChg>
      <pc:sldChg chg="del">
        <pc:chgData name="Jefferson Passerini" userId="ec684a97d9b6a829" providerId="LiveId" clId="{0D3EC812-DF3E-44FC-AEC5-A86A05F03D8F}" dt="2024-04-09T12:33:17.940" v="88" actId="47"/>
        <pc:sldMkLst>
          <pc:docMk/>
          <pc:sldMk cId="1055853781" sldId="324"/>
        </pc:sldMkLst>
      </pc:sldChg>
      <pc:sldChg chg="addSp delSp modSp add mod">
        <pc:chgData name="Jefferson Passerini" userId="ec684a97d9b6a829" providerId="LiveId" clId="{0D3EC812-DF3E-44FC-AEC5-A86A05F03D8F}" dt="2024-04-09T19:44:59.885" v="9164" actId="14100"/>
        <pc:sldMkLst>
          <pc:docMk/>
          <pc:sldMk cId="1967746261" sldId="324"/>
        </pc:sldMkLst>
        <pc:spChg chg="mod">
          <ac:chgData name="Jefferson Passerini" userId="ec684a97d9b6a829" providerId="LiveId" clId="{0D3EC812-DF3E-44FC-AEC5-A86A05F03D8F}" dt="2024-04-09T19:44:04.922" v="9152" actId="20577"/>
          <ac:spMkLst>
            <pc:docMk/>
            <pc:sldMk cId="1967746261" sldId="324"/>
            <ac:spMk id="3" creationId="{212081E4-07F6-C689-2ACC-B6CADD634983}"/>
          </ac:spMkLst>
        </pc:spChg>
        <pc:spChg chg="add mod">
          <ac:chgData name="Jefferson Passerini" userId="ec684a97d9b6a829" providerId="LiveId" clId="{0D3EC812-DF3E-44FC-AEC5-A86A05F03D8F}" dt="2024-04-09T19:44:59.885" v="9164" actId="14100"/>
          <ac:spMkLst>
            <pc:docMk/>
            <pc:sldMk cId="1967746261" sldId="324"/>
            <ac:spMk id="7" creationId="{7F43007D-3645-C2D9-35D9-F1D7F829BFB8}"/>
          </ac:spMkLst>
        </pc:spChg>
        <pc:spChg chg="mod">
          <ac:chgData name="Jefferson Passerini" userId="ec684a97d9b6a829" providerId="LiveId" clId="{0D3EC812-DF3E-44FC-AEC5-A86A05F03D8F}" dt="2024-04-09T19:44:09.259" v="9153" actId="1076"/>
          <ac:spMkLst>
            <pc:docMk/>
            <pc:sldMk cId="1967746261" sldId="324"/>
            <ac:spMk id="10" creationId="{54B69D53-2C49-D3E7-08B4-8ADF3B6FBA02}"/>
          </ac:spMkLst>
        </pc:spChg>
        <pc:picChg chg="del">
          <ac:chgData name="Jefferson Passerini" userId="ec684a97d9b6a829" providerId="LiveId" clId="{0D3EC812-DF3E-44FC-AEC5-A86A05F03D8F}" dt="2024-04-09T19:44:12.152" v="9154" actId="478"/>
          <ac:picMkLst>
            <pc:docMk/>
            <pc:sldMk cId="1967746261" sldId="324"/>
            <ac:picMk id="5" creationId="{D7AF7ADF-0898-F1F3-C355-2FC549849AC6}"/>
          </ac:picMkLst>
        </pc:picChg>
        <pc:picChg chg="add mod">
          <ac:chgData name="Jefferson Passerini" userId="ec684a97d9b6a829" providerId="LiveId" clId="{0D3EC812-DF3E-44FC-AEC5-A86A05F03D8F}" dt="2024-04-09T19:44:32.247" v="9156" actId="1076"/>
          <ac:picMkLst>
            <pc:docMk/>
            <pc:sldMk cId="1967746261" sldId="324"/>
            <ac:picMk id="6" creationId="{17AE0D9D-9A27-A6DA-8A17-85CC329CF0D8}"/>
          </ac:picMkLst>
        </pc:picChg>
      </pc:sldChg>
      <pc:sldChg chg="addSp delSp modSp add mod">
        <pc:chgData name="Jefferson Passerini" userId="ec684a97d9b6a829" providerId="LiveId" clId="{0D3EC812-DF3E-44FC-AEC5-A86A05F03D8F}" dt="2024-04-09T19:46:42.585" v="9234" actId="20577"/>
        <pc:sldMkLst>
          <pc:docMk/>
          <pc:sldMk cId="3327465422" sldId="325"/>
        </pc:sldMkLst>
        <pc:spChg chg="mod">
          <ac:chgData name="Jefferson Passerini" userId="ec684a97d9b6a829" providerId="LiveId" clId="{0D3EC812-DF3E-44FC-AEC5-A86A05F03D8F}" dt="2024-04-09T19:46:42.585" v="9234" actId="20577"/>
          <ac:spMkLst>
            <pc:docMk/>
            <pc:sldMk cId="3327465422" sldId="325"/>
            <ac:spMk id="3" creationId="{212081E4-07F6-C689-2ACC-B6CADD634983}"/>
          </ac:spMkLst>
        </pc:spChg>
        <pc:spChg chg="del mod">
          <ac:chgData name="Jefferson Passerini" userId="ec684a97d9b6a829" providerId="LiveId" clId="{0D3EC812-DF3E-44FC-AEC5-A86A05F03D8F}" dt="2024-04-09T19:45:36.498" v="9170" actId="478"/>
          <ac:spMkLst>
            <pc:docMk/>
            <pc:sldMk cId="3327465422" sldId="325"/>
            <ac:spMk id="7" creationId="{7F43007D-3645-C2D9-35D9-F1D7F829BFB8}"/>
          </ac:spMkLst>
        </pc:spChg>
        <pc:spChg chg="mod">
          <ac:chgData name="Jefferson Passerini" userId="ec684a97d9b6a829" providerId="LiveId" clId="{0D3EC812-DF3E-44FC-AEC5-A86A05F03D8F}" dt="2024-04-09T19:45:51.163" v="9172" actId="1076"/>
          <ac:spMkLst>
            <pc:docMk/>
            <pc:sldMk cId="3327465422" sldId="325"/>
            <ac:spMk id="10" creationId="{54B69D53-2C49-D3E7-08B4-8ADF3B6FBA02}"/>
          </ac:spMkLst>
        </pc:spChg>
        <pc:picChg chg="add mod">
          <ac:chgData name="Jefferson Passerini" userId="ec684a97d9b6a829" providerId="LiveId" clId="{0D3EC812-DF3E-44FC-AEC5-A86A05F03D8F}" dt="2024-04-09T19:45:30.402" v="9168" actId="1076"/>
          <ac:picMkLst>
            <pc:docMk/>
            <pc:sldMk cId="3327465422" sldId="325"/>
            <ac:picMk id="5" creationId="{DCD5640D-F453-C96C-358C-9C40FCBCC6FC}"/>
          </ac:picMkLst>
        </pc:picChg>
        <pc:picChg chg="del">
          <ac:chgData name="Jefferson Passerini" userId="ec684a97d9b6a829" providerId="LiveId" clId="{0D3EC812-DF3E-44FC-AEC5-A86A05F03D8F}" dt="2024-04-09T19:45:08.934" v="9166" actId="478"/>
          <ac:picMkLst>
            <pc:docMk/>
            <pc:sldMk cId="3327465422" sldId="325"/>
            <ac:picMk id="6" creationId="{17AE0D9D-9A27-A6DA-8A17-85CC329CF0D8}"/>
          </ac:picMkLst>
        </pc:picChg>
        <pc:picChg chg="mod">
          <ac:chgData name="Jefferson Passerini" userId="ec684a97d9b6a829" providerId="LiveId" clId="{0D3EC812-DF3E-44FC-AEC5-A86A05F03D8F}" dt="2024-04-09T19:45:51.163" v="9172" actId="1076"/>
          <ac:picMkLst>
            <pc:docMk/>
            <pc:sldMk cId="3327465422" sldId="325"/>
            <ac:picMk id="9" creationId="{F0A04CC4-E05E-9EC1-1161-F3181F28F60A}"/>
          </ac:picMkLst>
        </pc:picChg>
      </pc:sldChg>
      <pc:sldChg chg="del">
        <pc:chgData name="Jefferson Passerini" userId="ec684a97d9b6a829" providerId="LiveId" clId="{0D3EC812-DF3E-44FC-AEC5-A86A05F03D8F}" dt="2024-04-09T12:33:13.690" v="79" actId="47"/>
        <pc:sldMkLst>
          <pc:docMk/>
          <pc:sldMk cId="4208602632" sldId="325"/>
        </pc:sldMkLst>
      </pc:sldChg>
      <pc:sldChg chg="del">
        <pc:chgData name="Jefferson Passerini" userId="ec684a97d9b6a829" providerId="LiveId" clId="{0D3EC812-DF3E-44FC-AEC5-A86A05F03D8F}" dt="2024-04-09T12:33:12.378" v="76" actId="47"/>
        <pc:sldMkLst>
          <pc:docMk/>
          <pc:sldMk cId="1048372592" sldId="326"/>
        </pc:sldMkLst>
      </pc:sldChg>
      <pc:sldChg chg="modSp add ord">
        <pc:chgData name="Jefferson Passerini" userId="ec684a97d9b6a829" providerId="LiveId" clId="{0D3EC812-DF3E-44FC-AEC5-A86A05F03D8F}" dt="2024-04-09T19:47:45.596" v="9244" actId="20577"/>
        <pc:sldMkLst>
          <pc:docMk/>
          <pc:sldMk cId="3683861715" sldId="326"/>
        </pc:sldMkLst>
        <pc:spChg chg="mod">
          <ac:chgData name="Jefferson Passerini" userId="ec684a97d9b6a829" providerId="LiveId" clId="{0D3EC812-DF3E-44FC-AEC5-A86A05F03D8F}" dt="2024-04-09T19:47:45.596" v="9244" actId="20577"/>
          <ac:spMkLst>
            <pc:docMk/>
            <pc:sldMk cId="3683861715" sldId="326"/>
            <ac:spMk id="2" creationId="{2E243026-E16F-9CDD-AE56-CF691B008A41}"/>
          </ac:spMkLst>
        </pc:spChg>
      </pc:sldChg>
      <pc:sldChg chg="del">
        <pc:chgData name="Jefferson Passerini" userId="ec684a97d9b6a829" providerId="LiveId" clId="{0D3EC812-DF3E-44FC-AEC5-A86A05F03D8F}" dt="2024-04-09T12:33:23.128" v="98" actId="47"/>
        <pc:sldMkLst>
          <pc:docMk/>
          <pc:sldMk cId="616224759" sldId="327"/>
        </pc:sldMkLst>
      </pc:sldChg>
      <pc:sldChg chg="addSp delSp modSp mod">
        <pc:chgData name="Jefferson Passerini" userId="ec684a97d9b6a829" providerId="LiveId" clId="{0D3EC812-DF3E-44FC-AEC5-A86A05F03D8F}" dt="2024-04-09T20:02:02.594" v="9252" actId="14100"/>
        <pc:sldMkLst>
          <pc:docMk/>
          <pc:sldMk cId="1446907976" sldId="327"/>
        </pc:sldMkLst>
        <pc:picChg chg="add mod">
          <ac:chgData name="Jefferson Passerini" userId="ec684a97d9b6a829" providerId="LiveId" clId="{0D3EC812-DF3E-44FC-AEC5-A86A05F03D8F}" dt="2024-04-09T20:01:33.775" v="9248" actId="14100"/>
          <ac:picMkLst>
            <pc:docMk/>
            <pc:sldMk cId="1446907976" sldId="327"/>
            <ac:picMk id="5" creationId="{3FF9807A-3B5F-AB16-747C-CC088C303E18}"/>
          </ac:picMkLst>
        </pc:picChg>
        <pc:picChg chg="del">
          <ac:chgData name="Jefferson Passerini" userId="ec684a97d9b6a829" providerId="LiveId" clId="{0D3EC812-DF3E-44FC-AEC5-A86A05F03D8F}" dt="2024-04-09T20:01:26.480" v="9245" actId="478"/>
          <ac:picMkLst>
            <pc:docMk/>
            <pc:sldMk cId="1446907976" sldId="327"/>
            <ac:picMk id="9" creationId="{FDE501D7-EB13-FBEE-3640-26C629540F39}"/>
          </ac:picMkLst>
        </pc:picChg>
        <pc:picChg chg="add mod">
          <ac:chgData name="Jefferson Passerini" userId="ec684a97d9b6a829" providerId="LiveId" clId="{0D3EC812-DF3E-44FC-AEC5-A86A05F03D8F}" dt="2024-04-09T20:02:02.594" v="9252" actId="14100"/>
          <ac:picMkLst>
            <pc:docMk/>
            <pc:sldMk cId="1446907976" sldId="327"/>
            <ac:picMk id="10" creationId="{3417E3B5-954D-E2FD-F3C2-146EF232E3C6}"/>
          </ac:picMkLst>
        </pc:picChg>
        <pc:picChg chg="del">
          <ac:chgData name="Jefferson Passerini" userId="ec684a97d9b6a829" providerId="LiveId" clId="{0D3EC812-DF3E-44FC-AEC5-A86A05F03D8F}" dt="2024-04-09T20:01:35.481" v="9249" actId="478"/>
          <ac:picMkLst>
            <pc:docMk/>
            <pc:sldMk cId="1446907976" sldId="327"/>
            <ac:picMk id="11" creationId="{914B9602-E36A-248D-462C-96CA3B8B9586}"/>
          </ac:picMkLst>
        </pc:picChg>
      </pc:sldChg>
      <pc:sldChg chg="del">
        <pc:chgData name="Jefferson Passerini" userId="ec684a97d9b6a829" providerId="LiveId" clId="{0D3EC812-DF3E-44FC-AEC5-A86A05F03D8F}" dt="2024-04-09T12:33:22.613" v="97" actId="47"/>
        <pc:sldMkLst>
          <pc:docMk/>
          <pc:sldMk cId="826455897" sldId="328"/>
        </pc:sldMkLst>
      </pc:sldChg>
      <pc:sldChg chg="del">
        <pc:chgData name="Jefferson Passerini" userId="ec684a97d9b6a829" providerId="LiveId" clId="{0D3EC812-DF3E-44FC-AEC5-A86A05F03D8F}" dt="2024-04-09T12:33:23.738" v="99" actId="47"/>
        <pc:sldMkLst>
          <pc:docMk/>
          <pc:sldMk cId="742674330" sldId="329"/>
        </pc:sldMkLst>
      </pc:sldChg>
      <pc:sldChg chg="addSp delSp modSp mod">
        <pc:chgData name="Jefferson Passerini" userId="ec684a97d9b6a829" providerId="LiveId" clId="{0D3EC812-DF3E-44FC-AEC5-A86A05F03D8F}" dt="2024-04-09T20:05:06.414" v="9266" actId="1076"/>
        <pc:sldMkLst>
          <pc:docMk/>
          <pc:sldMk cId="1008768862" sldId="329"/>
        </pc:sldMkLst>
        <pc:spChg chg="mod">
          <ac:chgData name="Jefferson Passerini" userId="ec684a97d9b6a829" providerId="LiveId" clId="{0D3EC812-DF3E-44FC-AEC5-A86A05F03D8F}" dt="2024-04-09T20:02:58.538" v="9259" actId="1076"/>
          <ac:spMkLst>
            <pc:docMk/>
            <pc:sldMk cId="1008768862" sldId="329"/>
            <ac:spMk id="5" creationId="{551D1CD2-BEF4-8ADD-2E8E-C994C53A724F}"/>
          </ac:spMkLst>
        </pc:spChg>
        <pc:picChg chg="add mod ord">
          <ac:chgData name="Jefferson Passerini" userId="ec684a97d9b6a829" providerId="LiveId" clId="{0D3EC812-DF3E-44FC-AEC5-A86A05F03D8F}" dt="2024-04-09T20:02:54.191" v="9258" actId="1076"/>
          <ac:picMkLst>
            <pc:docMk/>
            <pc:sldMk cId="1008768862" sldId="329"/>
            <ac:picMk id="6" creationId="{B85D9FA4-0205-D7B7-6761-D06F4C8B0F64}"/>
          </ac:picMkLst>
        </pc:picChg>
        <pc:picChg chg="del">
          <ac:chgData name="Jefferson Passerini" userId="ec684a97d9b6a829" providerId="LiveId" clId="{0D3EC812-DF3E-44FC-AEC5-A86A05F03D8F}" dt="2024-04-09T20:02:17.873" v="9253" actId="478"/>
          <ac:picMkLst>
            <pc:docMk/>
            <pc:sldMk cId="1008768862" sldId="329"/>
            <ac:picMk id="7" creationId="{84837E50-6C60-99D4-9DB2-48091E8D508D}"/>
          </ac:picMkLst>
        </pc:picChg>
        <pc:picChg chg="del">
          <ac:chgData name="Jefferson Passerini" userId="ec684a97d9b6a829" providerId="LiveId" clId="{0D3EC812-DF3E-44FC-AEC5-A86A05F03D8F}" dt="2024-04-09T20:03:02.547" v="9260" actId="478"/>
          <ac:picMkLst>
            <pc:docMk/>
            <pc:sldMk cId="1008768862" sldId="329"/>
            <ac:picMk id="9" creationId="{5FB8A6D0-5081-2F32-9C09-D5892E629558}"/>
          </ac:picMkLst>
        </pc:picChg>
        <pc:picChg chg="add mod">
          <ac:chgData name="Jefferson Passerini" userId="ec684a97d9b6a829" providerId="LiveId" clId="{0D3EC812-DF3E-44FC-AEC5-A86A05F03D8F}" dt="2024-04-09T20:05:06.414" v="9266" actId="1076"/>
          <ac:picMkLst>
            <pc:docMk/>
            <pc:sldMk cId="1008768862" sldId="329"/>
            <ac:picMk id="10" creationId="{7B423E27-C168-A625-B1CF-5E754E9590AD}"/>
          </ac:picMkLst>
        </pc:picChg>
      </pc:sldChg>
      <pc:sldChg chg="addSp delSp modSp mod">
        <pc:chgData name="Jefferson Passerini" userId="ec684a97d9b6a829" providerId="LiveId" clId="{0D3EC812-DF3E-44FC-AEC5-A86A05F03D8F}" dt="2024-04-09T20:08:00.403" v="9294" actId="14100"/>
        <pc:sldMkLst>
          <pc:docMk/>
          <pc:sldMk cId="687655575" sldId="330"/>
        </pc:sldMkLst>
        <pc:spChg chg="mod">
          <ac:chgData name="Jefferson Passerini" userId="ec684a97d9b6a829" providerId="LiveId" clId="{0D3EC812-DF3E-44FC-AEC5-A86A05F03D8F}" dt="2024-04-09T20:08:00.403" v="9294" actId="14100"/>
          <ac:spMkLst>
            <pc:docMk/>
            <pc:sldMk cId="687655575" sldId="330"/>
            <ac:spMk id="5" creationId="{551D1CD2-BEF4-8ADD-2E8E-C994C53A724F}"/>
          </ac:spMkLst>
        </pc:spChg>
        <pc:spChg chg="mod">
          <ac:chgData name="Jefferson Passerini" userId="ec684a97d9b6a829" providerId="LiveId" clId="{0D3EC812-DF3E-44FC-AEC5-A86A05F03D8F}" dt="2024-04-09T20:07:01.546" v="9287" actId="1036"/>
          <ac:spMkLst>
            <pc:docMk/>
            <pc:sldMk cId="687655575" sldId="330"/>
            <ac:spMk id="8" creationId="{69520C15-45DF-42D2-1F6A-680AE67281F2}"/>
          </ac:spMkLst>
        </pc:spChg>
        <pc:picChg chg="del">
          <ac:chgData name="Jefferson Passerini" userId="ec684a97d9b6a829" providerId="LiveId" clId="{0D3EC812-DF3E-44FC-AEC5-A86A05F03D8F}" dt="2024-04-09T20:06:22.931" v="9267" actId="478"/>
          <ac:picMkLst>
            <pc:docMk/>
            <pc:sldMk cId="687655575" sldId="330"/>
            <ac:picMk id="6" creationId="{C4C8937F-C56E-5F87-B2A0-0DE98C5F7F73}"/>
          </ac:picMkLst>
        </pc:picChg>
        <pc:picChg chg="del">
          <ac:chgData name="Jefferson Passerini" userId="ec684a97d9b6a829" providerId="LiveId" clId="{0D3EC812-DF3E-44FC-AEC5-A86A05F03D8F}" dt="2024-04-09T20:07:05.312" v="9288" actId="478"/>
          <ac:picMkLst>
            <pc:docMk/>
            <pc:sldMk cId="687655575" sldId="330"/>
            <ac:picMk id="7" creationId="{84837E50-6C60-99D4-9DB2-48091E8D508D}"/>
          </ac:picMkLst>
        </pc:picChg>
        <pc:picChg chg="add del">
          <ac:chgData name="Jefferson Passerini" userId="ec684a97d9b6a829" providerId="LiveId" clId="{0D3EC812-DF3E-44FC-AEC5-A86A05F03D8F}" dt="2024-04-09T20:06:27.325" v="9269" actId="478"/>
          <ac:picMkLst>
            <pc:docMk/>
            <pc:sldMk cId="687655575" sldId="330"/>
            <ac:picMk id="9" creationId="{DFBCB9F0-DF55-12D5-24F6-D94375049D66}"/>
          </ac:picMkLst>
        </pc:picChg>
        <pc:picChg chg="add mod">
          <ac:chgData name="Jefferson Passerini" userId="ec684a97d9b6a829" providerId="LiveId" clId="{0D3EC812-DF3E-44FC-AEC5-A86A05F03D8F}" dt="2024-04-09T20:06:52.355" v="9273" actId="1076"/>
          <ac:picMkLst>
            <pc:docMk/>
            <pc:sldMk cId="687655575" sldId="330"/>
            <ac:picMk id="11" creationId="{CEB00A66-BA19-4F13-2BD7-6498FB74B00F}"/>
          </ac:picMkLst>
        </pc:picChg>
        <pc:picChg chg="add mod ord">
          <ac:chgData name="Jefferson Passerini" userId="ec684a97d9b6a829" providerId="LiveId" clId="{0D3EC812-DF3E-44FC-AEC5-A86A05F03D8F}" dt="2024-04-09T20:07:54.529" v="9292" actId="167"/>
          <ac:picMkLst>
            <pc:docMk/>
            <pc:sldMk cId="687655575" sldId="330"/>
            <ac:picMk id="13" creationId="{A2653421-7BAB-D27B-50FD-DE8A00184E82}"/>
          </ac:picMkLst>
        </pc:picChg>
      </pc:sldChg>
      <pc:sldChg chg="del">
        <pc:chgData name="Jefferson Passerini" userId="ec684a97d9b6a829" providerId="LiveId" clId="{0D3EC812-DF3E-44FC-AEC5-A86A05F03D8F}" dt="2024-04-09T12:33:09.768" v="70" actId="47"/>
        <pc:sldMkLst>
          <pc:docMk/>
          <pc:sldMk cId="1701053134" sldId="330"/>
        </pc:sldMkLst>
      </pc:sldChg>
      <pc:sldChg chg="del">
        <pc:chgData name="Jefferson Passerini" userId="ec684a97d9b6a829" providerId="LiveId" clId="{0D3EC812-DF3E-44FC-AEC5-A86A05F03D8F}" dt="2024-04-09T12:33:10.190" v="71" actId="47"/>
        <pc:sldMkLst>
          <pc:docMk/>
          <pc:sldMk cId="519467504" sldId="331"/>
        </pc:sldMkLst>
      </pc:sldChg>
      <pc:sldChg chg="addSp delSp modSp mod">
        <pc:chgData name="Jefferson Passerini" userId="ec684a97d9b6a829" providerId="LiveId" clId="{0D3EC812-DF3E-44FC-AEC5-A86A05F03D8F}" dt="2024-04-09T20:12:25.419" v="9324" actId="14100"/>
        <pc:sldMkLst>
          <pc:docMk/>
          <pc:sldMk cId="3866856368" sldId="331"/>
        </pc:sldMkLst>
        <pc:spChg chg="mod">
          <ac:chgData name="Jefferson Passerini" userId="ec684a97d9b6a829" providerId="LiveId" clId="{0D3EC812-DF3E-44FC-AEC5-A86A05F03D8F}" dt="2024-04-09T20:08:52.162" v="9301" actId="1076"/>
          <ac:spMkLst>
            <pc:docMk/>
            <pc:sldMk cId="3866856368" sldId="331"/>
            <ac:spMk id="5" creationId="{551D1CD2-BEF4-8ADD-2E8E-C994C53A724F}"/>
          </ac:spMkLst>
        </pc:spChg>
        <pc:spChg chg="mod">
          <ac:chgData name="Jefferson Passerini" userId="ec684a97d9b6a829" providerId="LiveId" clId="{0D3EC812-DF3E-44FC-AEC5-A86A05F03D8F}" dt="2024-04-09T20:11:51.756" v="9312" actId="1076"/>
          <ac:spMkLst>
            <pc:docMk/>
            <pc:sldMk cId="3866856368" sldId="331"/>
            <ac:spMk id="10" creationId="{B29D806D-D432-6BB7-57A4-4C036E73BB18}"/>
          </ac:spMkLst>
        </pc:spChg>
        <pc:spChg chg="mod">
          <ac:chgData name="Jefferson Passerini" userId="ec684a97d9b6a829" providerId="LiveId" clId="{0D3EC812-DF3E-44FC-AEC5-A86A05F03D8F}" dt="2024-04-09T20:12:15.503" v="9320" actId="14100"/>
          <ac:spMkLst>
            <pc:docMk/>
            <pc:sldMk cId="3866856368" sldId="331"/>
            <ac:spMk id="11" creationId="{F858D8FB-06FC-1278-63B6-0ED158DF3767}"/>
          </ac:spMkLst>
        </pc:spChg>
        <pc:spChg chg="add mod">
          <ac:chgData name="Jefferson Passerini" userId="ec684a97d9b6a829" providerId="LiveId" clId="{0D3EC812-DF3E-44FC-AEC5-A86A05F03D8F}" dt="2024-04-09T20:12:07.147" v="9318" actId="14100"/>
          <ac:spMkLst>
            <pc:docMk/>
            <pc:sldMk cId="3866856368" sldId="331"/>
            <ac:spMk id="13" creationId="{CFB3C2A9-E33A-8F9B-5D56-98C700ECCD86}"/>
          </ac:spMkLst>
        </pc:spChg>
        <pc:spChg chg="add mod">
          <ac:chgData name="Jefferson Passerini" userId="ec684a97d9b6a829" providerId="LiveId" clId="{0D3EC812-DF3E-44FC-AEC5-A86A05F03D8F}" dt="2024-04-09T20:12:25.419" v="9324" actId="14100"/>
          <ac:spMkLst>
            <pc:docMk/>
            <pc:sldMk cId="3866856368" sldId="331"/>
            <ac:spMk id="14" creationId="{EBD39496-0B73-5191-DF65-6B627A90B138}"/>
          </ac:spMkLst>
        </pc:spChg>
        <pc:picChg chg="add mod ord">
          <ac:chgData name="Jefferson Passerini" userId="ec684a97d9b6a829" providerId="LiveId" clId="{0D3EC812-DF3E-44FC-AEC5-A86A05F03D8F}" dt="2024-04-09T20:08:46.989" v="9300" actId="167"/>
          <ac:picMkLst>
            <pc:docMk/>
            <pc:sldMk cId="3866856368" sldId="331"/>
            <ac:picMk id="6" creationId="{7FCA3C18-2BB5-E727-EB63-160BFDCBFB2D}"/>
          </ac:picMkLst>
        </pc:picChg>
        <pc:picChg chg="del">
          <ac:chgData name="Jefferson Passerini" userId="ec684a97d9b6a829" providerId="LiveId" clId="{0D3EC812-DF3E-44FC-AEC5-A86A05F03D8F}" dt="2024-04-09T20:08:13.660" v="9295" actId="478"/>
          <ac:picMkLst>
            <pc:docMk/>
            <pc:sldMk cId="3866856368" sldId="331"/>
            <ac:picMk id="7" creationId="{84837E50-6C60-99D4-9DB2-48091E8D508D}"/>
          </ac:picMkLst>
        </pc:picChg>
        <pc:picChg chg="del">
          <ac:chgData name="Jefferson Passerini" userId="ec684a97d9b6a829" providerId="LiveId" clId="{0D3EC812-DF3E-44FC-AEC5-A86A05F03D8F}" dt="2024-04-09T20:08:56.542" v="9302" actId="478"/>
          <ac:picMkLst>
            <pc:docMk/>
            <pc:sldMk cId="3866856368" sldId="331"/>
            <ac:picMk id="9" creationId="{A89ADFBC-A2FC-353A-F09C-E049FEA22974}"/>
          </ac:picMkLst>
        </pc:picChg>
        <pc:picChg chg="add mod ord">
          <ac:chgData name="Jefferson Passerini" userId="ec684a97d9b6a829" providerId="LiveId" clId="{0D3EC812-DF3E-44FC-AEC5-A86A05F03D8F}" dt="2024-04-09T20:11:56.679" v="9315" actId="1076"/>
          <ac:picMkLst>
            <pc:docMk/>
            <pc:sldMk cId="3866856368" sldId="331"/>
            <ac:picMk id="12" creationId="{67D063D9-FD6D-B2B6-3EC1-6C71CF8590DE}"/>
          </ac:picMkLst>
        </pc:picChg>
      </pc:sldChg>
      <pc:sldChg chg="addSp delSp modSp mod">
        <pc:chgData name="Jefferson Passerini" userId="ec684a97d9b6a829" providerId="LiveId" clId="{0D3EC812-DF3E-44FC-AEC5-A86A05F03D8F}" dt="2024-04-09T20:15:11.807" v="9376" actId="1076"/>
        <pc:sldMkLst>
          <pc:docMk/>
          <pc:sldMk cId="835963644" sldId="332"/>
        </pc:sldMkLst>
        <pc:spChg chg="add mod">
          <ac:chgData name="Jefferson Passerini" userId="ec684a97d9b6a829" providerId="LiveId" clId="{0D3EC812-DF3E-44FC-AEC5-A86A05F03D8F}" dt="2024-04-09T20:13:27.321" v="9326"/>
          <ac:spMkLst>
            <pc:docMk/>
            <pc:sldMk cId="835963644" sldId="332"/>
            <ac:spMk id="2" creationId="{3AD0A22A-71F4-218F-5BF4-FCE93442D97E}"/>
          </ac:spMkLst>
        </pc:spChg>
        <pc:spChg chg="add del mod">
          <ac:chgData name="Jefferson Passerini" userId="ec684a97d9b6a829" providerId="LiveId" clId="{0D3EC812-DF3E-44FC-AEC5-A86A05F03D8F}" dt="2024-04-09T20:13:48.532" v="9328" actId="478"/>
          <ac:spMkLst>
            <pc:docMk/>
            <pc:sldMk cId="835963644" sldId="332"/>
            <ac:spMk id="8" creationId="{B8B9B10B-8BB9-CEF2-8F67-EB96797FEC03}"/>
          </ac:spMkLst>
        </pc:spChg>
        <pc:spChg chg="mod">
          <ac:chgData name="Jefferson Passerini" userId="ec684a97d9b6a829" providerId="LiveId" clId="{0D3EC812-DF3E-44FC-AEC5-A86A05F03D8F}" dt="2024-04-09T20:14:42.362" v="9371" actId="1035"/>
          <ac:spMkLst>
            <pc:docMk/>
            <pc:sldMk cId="835963644" sldId="332"/>
            <ac:spMk id="10" creationId="{B29D806D-D432-6BB7-57A4-4C036E73BB18}"/>
          </ac:spMkLst>
        </pc:spChg>
        <pc:picChg chg="del">
          <ac:chgData name="Jefferson Passerini" userId="ec684a97d9b6a829" providerId="LiveId" clId="{0D3EC812-DF3E-44FC-AEC5-A86A05F03D8F}" dt="2024-04-09T20:13:25.964" v="9325" actId="478"/>
          <ac:picMkLst>
            <pc:docMk/>
            <pc:sldMk cId="835963644" sldId="332"/>
            <ac:picMk id="6" creationId="{E13C237E-728D-0703-E400-CE541474FAFA}"/>
          </ac:picMkLst>
        </pc:picChg>
        <pc:picChg chg="add mod ord">
          <ac:chgData name="Jefferson Passerini" userId="ec684a97d9b6a829" providerId="LiveId" clId="{0D3EC812-DF3E-44FC-AEC5-A86A05F03D8F}" dt="2024-04-09T20:14:30.804" v="9334" actId="167"/>
          <ac:picMkLst>
            <pc:docMk/>
            <pc:sldMk cId="835963644" sldId="332"/>
            <ac:picMk id="11" creationId="{C2A795D5-D552-E87C-D51B-4DB2AE7A9660}"/>
          </ac:picMkLst>
        </pc:picChg>
        <pc:picChg chg="del">
          <ac:chgData name="Jefferson Passerini" userId="ec684a97d9b6a829" providerId="LiveId" clId="{0D3EC812-DF3E-44FC-AEC5-A86A05F03D8F}" dt="2024-04-09T20:14:45.263" v="9372" actId="478"/>
          <ac:picMkLst>
            <pc:docMk/>
            <pc:sldMk cId="835963644" sldId="332"/>
            <ac:picMk id="12" creationId="{03E23FFB-0962-B64D-8A7D-A8B0C63726B9}"/>
          </ac:picMkLst>
        </pc:picChg>
        <pc:picChg chg="add mod">
          <ac:chgData name="Jefferson Passerini" userId="ec684a97d9b6a829" providerId="LiveId" clId="{0D3EC812-DF3E-44FC-AEC5-A86A05F03D8F}" dt="2024-04-09T20:15:11.807" v="9376" actId="1076"/>
          <ac:picMkLst>
            <pc:docMk/>
            <pc:sldMk cId="835963644" sldId="332"/>
            <ac:picMk id="15" creationId="{D2EFEFC0-531A-04E4-0795-DBDD1FB1BC49}"/>
          </ac:picMkLst>
        </pc:picChg>
      </pc:sldChg>
      <pc:sldChg chg="del">
        <pc:chgData name="Jefferson Passerini" userId="ec684a97d9b6a829" providerId="LiveId" clId="{0D3EC812-DF3E-44FC-AEC5-A86A05F03D8F}" dt="2024-04-09T12:33:10.643" v="72" actId="47"/>
        <pc:sldMkLst>
          <pc:docMk/>
          <pc:sldMk cId="2837491959" sldId="332"/>
        </pc:sldMkLst>
      </pc:sldChg>
      <pc:sldChg chg="del">
        <pc:chgData name="Jefferson Passerini" userId="ec684a97d9b6a829" providerId="LiveId" clId="{0D3EC812-DF3E-44FC-AEC5-A86A05F03D8F}" dt="2024-04-09T12:33:11.081" v="73" actId="47"/>
        <pc:sldMkLst>
          <pc:docMk/>
          <pc:sldMk cId="1207883777" sldId="333"/>
        </pc:sldMkLst>
      </pc:sldChg>
      <pc:sldChg chg="del">
        <pc:chgData name="Jefferson Passerini" userId="ec684a97d9b6a829" providerId="LiveId" clId="{0D3EC812-DF3E-44FC-AEC5-A86A05F03D8F}" dt="2024-04-09T12:33:11.503" v="74" actId="47"/>
        <pc:sldMkLst>
          <pc:docMk/>
          <pc:sldMk cId="1762834231" sldId="334"/>
        </pc:sldMkLst>
      </pc:sldChg>
      <pc:sldChg chg="addSp delSp modSp mod">
        <pc:chgData name="Jefferson Passerini" userId="ec684a97d9b6a829" providerId="LiveId" clId="{0D3EC812-DF3E-44FC-AEC5-A86A05F03D8F}" dt="2024-04-09T20:20:13.951" v="9424" actId="1076"/>
        <pc:sldMkLst>
          <pc:docMk/>
          <pc:sldMk cId="1782403115" sldId="334"/>
        </pc:sldMkLst>
        <pc:spChg chg="mod">
          <ac:chgData name="Jefferson Passerini" userId="ec684a97d9b6a829" providerId="LiveId" clId="{0D3EC812-DF3E-44FC-AEC5-A86A05F03D8F}" dt="2024-04-09T20:16:05.692" v="9382" actId="1076"/>
          <ac:spMkLst>
            <pc:docMk/>
            <pc:sldMk cId="1782403115" sldId="334"/>
            <ac:spMk id="10" creationId="{54B69D53-2C49-D3E7-08B4-8ADF3B6FBA02}"/>
          </ac:spMkLst>
        </pc:spChg>
        <pc:picChg chg="add mod ord">
          <ac:chgData name="Jefferson Passerini" userId="ec684a97d9b6a829" providerId="LiveId" clId="{0D3EC812-DF3E-44FC-AEC5-A86A05F03D8F}" dt="2024-04-09T20:16:03.371" v="9381" actId="167"/>
          <ac:picMkLst>
            <pc:docMk/>
            <pc:sldMk cId="1782403115" sldId="334"/>
            <ac:picMk id="5" creationId="{E88ED5A2-E52A-49AA-AFAB-9202E07E7B13}"/>
          </ac:picMkLst>
        </pc:picChg>
        <pc:picChg chg="del">
          <ac:chgData name="Jefferson Passerini" userId="ec684a97d9b6a829" providerId="LiveId" clId="{0D3EC812-DF3E-44FC-AEC5-A86A05F03D8F}" dt="2024-04-09T20:16:07.833" v="9383" actId="478"/>
          <ac:picMkLst>
            <pc:docMk/>
            <pc:sldMk cId="1782403115" sldId="334"/>
            <ac:picMk id="7" creationId="{121A104E-A99A-751A-6AAA-E2C1D419FB13}"/>
          </ac:picMkLst>
        </pc:picChg>
        <pc:picChg chg="add mod">
          <ac:chgData name="Jefferson Passerini" userId="ec684a97d9b6a829" providerId="LiveId" clId="{0D3EC812-DF3E-44FC-AEC5-A86A05F03D8F}" dt="2024-04-09T20:20:13.951" v="9424" actId="1076"/>
          <ac:picMkLst>
            <pc:docMk/>
            <pc:sldMk cId="1782403115" sldId="334"/>
            <ac:picMk id="8" creationId="{8C6E3565-43CA-1BEF-872B-5ACD2EAB37B8}"/>
          </ac:picMkLst>
        </pc:picChg>
        <pc:picChg chg="del">
          <ac:chgData name="Jefferson Passerini" userId="ec684a97d9b6a829" providerId="LiveId" clId="{0D3EC812-DF3E-44FC-AEC5-A86A05F03D8F}" dt="2024-04-09T20:15:28.893" v="9377" actId="478"/>
          <ac:picMkLst>
            <pc:docMk/>
            <pc:sldMk cId="1782403115" sldId="334"/>
            <ac:picMk id="9" creationId="{F0A04CC4-E05E-9EC1-1161-F3181F28F60A}"/>
          </ac:picMkLst>
        </pc:picChg>
      </pc:sldChg>
      <pc:sldChg chg="del">
        <pc:chgData name="Jefferson Passerini" userId="ec684a97d9b6a829" providerId="LiveId" clId="{0D3EC812-DF3E-44FC-AEC5-A86A05F03D8F}" dt="2024-04-09T12:33:11.909" v="75" actId="47"/>
        <pc:sldMkLst>
          <pc:docMk/>
          <pc:sldMk cId="1624217106" sldId="335"/>
        </pc:sldMkLst>
      </pc:sldChg>
      <pc:sldChg chg="addSp delSp modSp mod">
        <pc:chgData name="Jefferson Passerini" userId="ec684a97d9b6a829" providerId="LiveId" clId="{0D3EC812-DF3E-44FC-AEC5-A86A05F03D8F}" dt="2024-04-09T20:20:47.883" v="9429" actId="14100"/>
        <pc:sldMkLst>
          <pc:docMk/>
          <pc:sldMk cId="4012670393" sldId="335"/>
        </pc:sldMkLst>
        <pc:spChg chg="add mod">
          <ac:chgData name="Jefferson Passerini" userId="ec684a97d9b6a829" providerId="LiveId" clId="{0D3EC812-DF3E-44FC-AEC5-A86A05F03D8F}" dt="2024-04-09T20:16:40.029" v="9418" actId="1037"/>
          <ac:spMkLst>
            <pc:docMk/>
            <pc:sldMk cId="4012670393" sldId="335"/>
            <ac:spMk id="6" creationId="{30679983-BE36-D3D3-44C0-6A8A41E0CB92}"/>
          </ac:spMkLst>
        </pc:spChg>
        <pc:spChg chg="del">
          <ac:chgData name="Jefferson Passerini" userId="ec684a97d9b6a829" providerId="LiveId" clId="{0D3EC812-DF3E-44FC-AEC5-A86A05F03D8F}" dt="2024-04-09T20:16:27.287" v="9385" actId="478"/>
          <ac:spMkLst>
            <pc:docMk/>
            <pc:sldMk cId="4012670393" sldId="335"/>
            <ac:spMk id="10" creationId="{54B69D53-2C49-D3E7-08B4-8ADF3B6FBA02}"/>
          </ac:spMkLst>
        </pc:spChg>
        <pc:picChg chg="add mod">
          <ac:chgData name="Jefferson Passerini" userId="ec684a97d9b6a829" providerId="LiveId" clId="{0D3EC812-DF3E-44FC-AEC5-A86A05F03D8F}" dt="2024-04-09T20:16:40.029" v="9418" actId="1037"/>
          <ac:picMkLst>
            <pc:docMk/>
            <pc:sldMk cId="4012670393" sldId="335"/>
            <ac:picMk id="2" creationId="{DC02A3F1-BF52-AD4A-BA09-68CFDBD454E0}"/>
          </ac:picMkLst>
        </pc:picChg>
        <pc:picChg chg="del">
          <ac:chgData name="Jefferson Passerini" userId="ec684a97d9b6a829" providerId="LiveId" clId="{0D3EC812-DF3E-44FC-AEC5-A86A05F03D8F}" dt="2024-04-09T20:16:42.310" v="9419" actId="478"/>
          <ac:picMkLst>
            <pc:docMk/>
            <pc:sldMk cId="4012670393" sldId="335"/>
            <ac:picMk id="5" creationId="{D7AF7ADF-0898-F1F3-C355-2FC549849AC6}"/>
          </ac:picMkLst>
        </pc:picChg>
        <pc:picChg chg="add mod">
          <ac:chgData name="Jefferson Passerini" userId="ec684a97d9b6a829" providerId="LiveId" clId="{0D3EC812-DF3E-44FC-AEC5-A86A05F03D8F}" dt="2024-04-09T20:20:47.883" v="9429" actId="14100"/>
          <ac:picMkLst>
            <pc:docMk/>
            <pc:sldMk cId="4012670393" sldId="335"/>
            <ac:picMk id="8" creationId="{0796AA37-A5D8-0AE8-D73A-5C99495C0E2E}"/>
          </ac:picMkLst>
        </pc:picChg>
        <pc:picChg chg="del">
          <ac:chgData name="Jefferson Passerini" userId="ec684a97d9b6a829" providerId="LiveId" clId="{0D3EC812-DF3E-44FC-AEC5-A86A05F03D8F}" dt="2024-04-09T20:16:24.428" v="9384" actId="478"/>
          <ac:picMkLst>
            <pc:docMk/>
            <pc:sldMk cId="4012670393" sldId="335"/>
            <ac:picMk id="9" creationId="{F0A04CC4-E05E-9EC1-1161-F3181F28F60A}"/>
          </ac:picMkLst>
        </pc:picChg>
      </pc:sldChg>
      <pc:sldChg chg="addSp delSp modSp mod">
        <pc:chgData name="Jefferson Passerini" userId="ec684a97d9b6a829" providerId="LiveId" clId="{0D3EC812-DF3E-44FC-AEC5-A86A05F03D8F}" dt="2024-04-09T20:23:22.318" v="9476" actId="1037"/>
        <pc:sldMkLst>
          <pc:docMk/>
          <pc:sldMk cId="1924532276" sldId="336"/>
        </pc:sldMkLst>
        <pc:spChg chg="mod">
          <ac:chgData name="Jefferson Passerini" userId="ec684a97d9b6a829" providerId="LiveId" clId="{0D3EC812-DF3E-44FC-AEC5-A86A05F03D8F}" dt="2024-04-09T20:23:22.318" v="9476" actId="1037"/>
          <ac:spMkLst>
            <pc:docMk/>
            <pc:sldMk cId="1924532276" sldId="336"/>
            <ac:spMk id="7" creationId="{7F43007D-3645-C2D9-35D9-F1D7F829BFB8}"/>
          </ac:spMkLst>
        </pc:spChg>
        <pc:spChg chg="mod">
          <ac:chgData name="Jefferson Passerini" userId="ec684a97d9b6a829" providerId="LiveId" clId="{0D3EC812-DF3E-44FC-AEC5-A86A05F03D8F}" dt="2024-04-09T20:22:29.282" v="9445" actId="1035"/>
          <ac:spMkLst>
            <pc:docMk/>
            <pc:sldMk cId="1924532276" sldId="336"/>
            <ac:spMk id="10" creationId="{54B69D53-2C49-D3E7-08B4-8ADF3B6FBA02}"/>
          </ac:spMkLst>
        </pc:spChg>
        <pc:picChg chg="add mod ord">
          <ac:chgData name="Jefferson Passerini" userId="ec684a97d9b6a829" providerId="LiveId" clId="{0D3EC812-DF3E-44FC-AEC5-A86A05F03D8F}" dt="2024-04-09T20:22:26.271" v="9439" actId="167"/>
          <ac:picMkLst>
            <pc:docMk/>
            <pc:sldMk cId="1924532276" sldId="336"/>
            <ac:picMk id="5" creationId="{87EEFC20-8DCD-4E15-833C-8BD7F1716FF3}"/>
          </ac:picMkLst>
        </pc:picChg>
        <pc:picChg chg="del">
          <ac:chgData name="Jefferson Passerini" userId="ec684a97d9b6a829" providerId="LiveId" clId="{0D3EC812-DF3E-44FC-AEC5-A86A05F03D8F}" dt="2024-04-09T20:21:52.352" v="9433" actId="478"/>
          <ac:picMkLst>
            <pc:docMk/>
            <pc:sldMk cId="1924532276" sldId="336"/>
            <ac:picMk id="6" creationId="{17AE0D9D-9A27-A6DA-8A17-85CC329CF0D8}"/>
          </ac:picMkLst>
        </pc:picChg>
        <pc:picChg chg="del">
          <ac:chgData name="Jefferson Passerini" userId="ec684a97d9b6a829" providerId="LiveId" clId="{0D3EC812-DF3E-44FC-AEC5-A86A05F03D8F}" dt="2024-04-09T20:22:12.718" v="9434" actId="478"/>
          <ac:picMkLst>
            <pc:docMk/>
            <pc:sldMk cId="1924532276" sldId="336"/>
            <ac:picMk id="9" creationId="{F0A04CC4-E05E-9EC1-1161-F3181F28F60A}"/>
          </ac:picMkLst>
        </pc:picChg>
        <pc:picChg chg="add del">
          <ac:chgData name="Jefferson Passerini" userId="ec684a97d9b6a829" providerId="LiveId" clId="{0D3EC812-DF3E-44FC-AEC5-A86A05F03D8F}" dt="2024-04-09T20:22:52.518" v="9447" actId="478"/>
          <ac:picMkLst>
            <pc:docMk/>
            <pc:sldMk cId="1924532276" sldId="336"/>
            <ac:picMk id="11" creationId="{6A522BB2-9FF0-7520-9773-580F603E48E4}"/>
          </ac:picMkLst>
        </pc:picChg>
        <pc:picChg chg="add mod ord">
          <ac:chgData name="Jefferson Passerini" userId="ec684a97d9b6a829" providerId="LiveId" clId="{0D3EC812-DF3E-44FC-AEC5-A86A05F03D8F}" dt="2024-04-09T20:23:07.922" v="9451" actId="167"/>
          <ac:picMkLst>
            <pc:docMk/>
            <pc:sldMk cId="1924532276" sldId="336"/>
            <ac:picMk id="13" creationId="{14F24481-70A7-50FD-F998-4BCA08E88BA2}"/>
          </ac:picMkLst>
        </pc:picChg>
      </pc:sldChg>
      <pc:sldChg chg="del">
        <pc:chgData name="Jefferson Passerini" userId="ec684a97d9b6a829" providerId="LiveId" clId="{0D3EC812-DF3E-44FC-AEC5-A86A05F03D8F}" dt="2024-04-09T12:33:18.925" v="90" actId="47"/>
        <pc:sldMkLst>
          <pc:docMk/>
          <pc:sldMk cId="3597316504" sldId="336"/>
        </pc:sldMkLst>
      </pc:sldChg>
      <pc:sldChg chg="addSp delSp modSp mod">
        <pc:chgData name="Jefferson Passerini" userId="ec684a97d9b6a829" providerId="LiveId" clId="{0D3EC812-DF3E-44FC-AEC5-A86A05F03D8F}" dt="2024-04-09T20:24:16.050" v="9484" actId="167"/>
        <pc:sldMkLst>
          <pc:docMk/>
          <pc:sldMk cId="2516119713" sldId="337"/>
        </pc:sldMkLst>
        <pc:picChg chg="del">
          <ac:chgData name="Jefferson Passerini" userId="ec684a97d9b6a829" providerId="LiveId" clId="{0D3EC812-DF3E-44FC-AEC5-A86A05F03D8F}" dt="2024-04-09T20:23:41.559" v="9477" actId="478"/>
          <ac:picMkLst>
            <pc:docMk/>
            <pc:sldMk cId="2516119713" sldId="337"/>
            <ac:picMk id="5" creationId="{DCD5640D-F453-C96C-358C-9C40FCBCC6FC}"/>
          </ac:picMkLst>
        </pc:picChg>
        <pc:picChg chg="add mod">
          <ac:chgData name="Jefferson Passerini" userId="ec684a97d9b6a829" providerId="LiveId" clId="{0D3EC812-DF3E-44FC-AEC5-A86A05F03D8F}" dt="2024-04-09T20:24:02.273" v="9481" actId="1076"/>
          <ac:picMkLst>
            <pc:docMk/>
            <pc:sldMk cId="2516119713" sldId="337"/>
            <ac:picMk id="6" creationId="{A035FC29-084B-4160-EB9B-C6CA30C3D952}"/>
          </ac:picMkLst>
        </pc:picChg>
        <pc:picChg chg="add mod ord">
          <ac:chgData name="Jefferson Passerini" userId="ec684a97d9b6a829" providerId="LiveId" clId="{0D3EC812-DF3E-44FC-AEC5-A86A05F03D8F}" dt="2024-04-09T20:24:16.050" v="9484" actId="167"/>
          <ac:picMkLst>
            <pc:docMk/>
            <pc:sldMk cId="2516119713" sldId="337"/>
            <ac:picMk id="7" creationId="{F4827E7A-1758-B577-236A-B225862417DB}"/>
          </ac:picMkLst>
        </pc:picChg>
        <pc:picChg chg="del">
          <ac:chgData name="Jefferson Passerini" userId="ec684a97d9b6a829" providerId="LiveId" clId="{0D3EC812-DF3E-44FC-AEC5-A86A05F03D8F}" dt="2024-04-09T20:24:07.572" v="9482" actId="478"/>
          <ac:picMkLst>
            <pc:docMk/>
            <pc:sldMk cId="2516119713" sldId="337"/>
            <ac:picMk id="9" creationId="{F0A04CC4-E05E-9EC1-1161-F3181F28F60A}"/>
          </ac:picMkLst>
        </pc:picChg>
      </pc:sldChg>
      <pc:sldChg chg="del">
        <pc:chgData name="Jefferson Passerini" userId="ec684a97d9b6a829" providerId="LiveId" clId="{0D3EC812-DF3E-44FC-AEC5-A86A05F03D8F}" dt="2024-04-09T12:33:19.378" v="91" actId="47"/>
        <pc:sldMkLst>
          <pc:docMk/>
          <pc:sldMk cId="2618516920" sldId="337"/>
        </pc:sldMkLst>
      </pc:sldChg>
      <pc:sldChg chg="addSp modSp add mod">
        <pc:chgData name="Jefferson Passerini" userId="ec684a97d9b6a829" providerId="LiveId" clId="{0D3EC812-DF3E-44FC-AEC5-A86A05F03D8F}" dt="2024-04-09T20:21:37.690" v="9432" actId="1076"/>
        <pc:sldMkLst>
          <pc:docMk/>
          <pc:sldMk cId="462701343" sldId="338"/>
        </pc:sldMkLst>
        <pc:picChg chg="add mod">
          <ac:chgData name="Jefferson Passerini" userId="ec684a97d9b6a829" providerId="LiveId" clId="{0D3EC812-DF3E-44FC-AEC5-A86A05F03D8F}" dt="2024-04-09T20:21:37.690" v="9432" actId="1076"/>
          <ac:picMkLst>
            <pc:docMk/>
            <pc:sldMk cId="462701343" sldId="338"/>
            <ac:picMk id="7" creationId="{37AE4773-BD92-4536-0610-C95986478769}"/>
          </ac:picMkLst>
        </pc:picChg>
      </pc:sldChg>
      <pc:sldChg chg="del">
        <pc:chgData name="Jefferson Passerini" userId="ec684a97d9b6a829" providerId="LiveId" clId="{0D3EC812-DF3E-44FC-AEC5-A86A05F03D8F}" dt="2024-04-09T12:33:19.831" v="92" actId="47"/>
        <pc:sldMkLst>
          <pc:docMk/>
          <pc:sldMk cId="3170808450" sldId="338"/>
        </pc:sldMkLst>
      </pc:sldChg>
      <pc:sldChg chg="del">
        <pc:chgData name="Jefferson Passerini" userId="ec684a97d9b6a829" providerId="LiveId" clId="{0D3EC812-DF3E-44FC-AEC5-A86A05F03D8F}" dt="2024-04-09T12:33:20.409" v="93" actId="47"/>
        <pc:sldMkLst>
          <pc:docMk/>
          <pc:sldMk cId="2931643223" sldId="339"/>
        </pc:sldMkLst>
      </pc:sldChg>
      <pc:sldChg chg="del">
        <pc:chgData name="Jefferson Passerini" userId="ec684a97d9b6a829" providerId="LiveId" clId="{0D3EC812-DF3E-44FC-AEC5-A86A05F03D8F}" dt="2024-04-09T12:33:21.128" v="94" actId="47"/>
        <pc:sldMkLst>
          <pc:docMk/>
          <pc:sldMk cId="1456028939" sldId="340"/>
        </pc:sldMkLst>
      </pc:sldChg>
      <pc:sldChg chg="del">
        <pc:chgData name="Jefferson Passerini" userId="ec684a97d9b6a829" providerId="LiveId" clId="{0D3EC812-DF3E-44FC-AEC5-A86A05F03D8F}" dt="2024-04-09T12:33:21.644" v="95" actId="47"/>
        <pc:sldMkLst>
          <pc:docMk/>
          <pc:sldMk cId="3152933686" sldId="341"/>
        </pc:sldMkLst>
      </pc:sldChg>
      <pc:sldChg chg="del">
        <pc:chgData name="Jefferson Passerini" userId="ec684a97d9b6a829" providerId="LiveId" clId="{0D3EC812-DF3E-44FC-AEC5-A86A05F03D8F}" dt="2024-04-09T12:33:22.066" v="96" actId="47"/>
        <pc:sldMkLst>
          <pc:docMk/>
          <pc:sldMk cId="3969281200" sldId="342"/>
        </pc:sldMkLst>
      </pc:sldChg>
    </pc:docChg>
  </pc:docChgLst>
  <pc:docChgLst>
    <pc:chgData name="Jefferson Passerini" userId="ec684a97d9b6a829" providerId="LiveId" clId="{CEE6F636-5A19-4483-9CE4-D6BCF625583A}"/>
    <pc:docChg chg="undo custSel addSld delSld modSld">
      <pc:chgData name="Jefferson Passerini" userId="ec684a97d9b6a829" providerId="LiveId" clId="{CEE6F636-5A19-4483-9CE4-D6BCF625583A}" dt="2024-04-22T01:59:44.294" v="782" actId="20577"/>
      <pc:docMkLst>
        <pc:docMk/>
      </pc:docMkLst>
      <pc:sldChg chg="modSp add del mod">
        <pc:chgData name="Jefferson Passerini" userId="ec684a97d9b6a829" providerId="LiveId" clId="{CEE6F636-5A19-4483-9CE4-D6BCF625583A}" dt="2024-04-22T01:26:59.328" v="270" actId="20577"/>
        <pc:sldMkLst>
          <pc:docMk/>
          <pc:sldMk cId="1879529569" sldId="287"/>
        </pc:sldMkLst>
        <pc:spChg chg="mod">
          <ac:chgData name="Jefferson Passerini" userId="ec684a97d9b6a829" providerId="LiveId" clId="{CEE6F636-5A19-4483-9CE4-D6BCF625583A}" dt="2024-04-22T01:26:59.328" v="270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CEE6F636-5A19-4483-9CE4-D6BCF625583A}" dt="2024-04-22T01:25:34.415" v="54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modSp add del mod">
        <pc:chgData name="Jefferson Passerini" userId="ec684a97d9b6a829" providerId="LiveId" clId="{CEE6F636-5A19-4483-9CE4-D6BCF625583A}" dt="2024-04-22T01:28:10.588" v="274" actId="2890"/>
        <pc:sldMkLst>
          <pc:docMk/>
          <pc:sldMk cId="2532094957" sldId="288"/>
        </pc:sldMkLst>
        <pc:spChg chg="mod">
          <ac:chgData name="Jefferson Passerini" userId="ec684a97d9b6a829" providerId="LiveId" clId="{CEE6F636-5A19-4483-9CE4-D6BCF625583A}" dt="2024-04-22T01:28:10.104" v="273" actId="14100"/>
          <ac:spMkLst>
            <pc:docMk/>
            <pc:sldMk cId="2532094957" sldId="288"/>
            <ac:spMk id="4" creationId="{5EA05B02-D80D-3624-D3E0-6EB75542A97B}"/>
          </ac:spMkLst>
        </pc:spChg>
      </pc:sldChg>
      <pc:sldChg chg="del">
        <pc:chgData name="Jefferson Passerini" userId="ec684a97d9b6a829" providerId="LiveId" clId="{CEE6F636-5A19-4483-9CE4-D6BCF625583A}" dt="2024-04-22T01:25:14.786" v="0" actId="47"/>
        <pc:sldMkLst>
          <pc:docMk/>
          <pc:sldMk cId="2820963238" sldId="288"/>
        </pc:sldMkLst>
      </pc:sldChg>
      <pc:sldChg chg="addSp delSp modSp add mod">
        <pc:chgData name="Jefferson Passerini" userId="ec684a97d9b6a829" providerId="LiveId" clId="{CEE6F636-5A19-4483-9CE4-D6BCF625583A}" dt="2024-04-22T01:59:44.294" v="782" actId="20577"/>
        <pc:sldMkLst>
          <pc:docMk/>
          <pc:sldMk cId="3363249029" sldId="288"/>
        </pc:sldMkLst>
        <pc:spChg chg="mod">
          <ac:chgData name="Jefferson Passerini" userId="ec684a97d9b6a829" providerId="LiveId" clId="{CEE6F636-5A19-4483-9CE4-D6BCF625583A}" dt="2024-04-22T01:59:44.294" v="782" actId="20577"/>
          <ac:spMkLst>
            <pc:docMk/>
            <pc:sldMk cId="3363249029" sldId="288"/>
            <ac:spMk id="3" creationId="{212081E4-07F6-C689-2ACC-B6CADD634983}"/>
          </ac:spMkLst>
        </pc:spChg>
        <pc:graphicFrameChg chg="add del mod">
          <ac:chgData name="Jefferson Passerini" userId="ec684a97d9b6a829" providerId="LiveId" clId="{CEE6F636-5A19-4483-9CE4-D6BCF625583A}" dt="2024-04-22T01:28:48.574" v="308" actId="478"/>
          <ac:graphicFrameMkLst>
            <pc:docMk/>
            <pc:sldMk cId="3363249029" sldId="288"/>
            <ac:graphicFrameMk id="2" creationId="{6DBAE066-8913-A4CA-3973-C446C5487FD5}"/>
          </ac:graphicFrameMkLst>
        </pc:graphicFrameChg>
      </pc:sldChg>
      <pc:sldChg chg="del">
        <pc:chgData name="Jefferson Passerini" userId="ec684a97d9b6a829" providerId="LiveId" clId="{CEE6F636-5A19-4483-9CE4-D6BCF625583A}" dt="2024-04-22T01:25:15.080" v="1" actId="47"/>
        <pc:sldMkLst>
          <pc:docMk/>
          <pc:sldMk cId="229874183" sldId="289"/>
        </pc:sldMkLst>
      </pc:sldChg>
      <pc:sldChg chg="del">
        <pc:chgData name="Jefferson Passerini" userId="ec684a97d9b6a829" providerId="LiveId" clId="{CEE6F636-5A19-4483-9CE4-D6BCF625583A}" dt="2024-04-22T01:25:15.352" v="2" actId="47"/>
        <pc:sldMkLst>
          <pc:docMk/>
          <pc:sldMk cId="5637846" sldId="290"/>
        </pc:sldMkLst>
      </pc:sldChg>
      <pc:sldChg chg="del">
        <pc:chgData name="Jefferson Passerini" userId="ec684a97d9b6a829" providerId="LiveId" clId="{CEE6F636-5A19-4483-9CE4-D6BCF625583A}" dt="2024-04-22T01:25:15.616" v="3" actId="47"/>
        <pc:sldMkLst>
          <pc:docMk/>
          <pc:sldMk cId="4294518467" sldId="291"/>
        </pc:sldMkLst>
      </pc:sldChg>
      <pc:sldChg chg="del">
        <pc:chgData name="Jefferson Passerini" userId="ec684a97d9b6a829" providerId="LiveId" clId="{CEE6F636-5A19-4483-9CE4-D6BCF625583A}" dt="2024-04-22T01:25:15.898" v="4" actId="47"/>
        <pc:sldMkLst>
          <pc:docMk/>
          <pc:sldMk cId="1538659001" sldId="292"/>
        </pc:sldMkLst>
      </pc:sldChg>
      <pc:sldChg chg="del">
        <pc:chgData name="Jefferson Passerini" userId="ec684a97d9b6a829" providerId="LiveId" clId="{CEE6F636-5A19-4483-9CE4-D6BCF625583A}" dt="2024-04-22T01:25:16.114" v="5" actId="47"/>
        <pc:sldMkLst>
          <pc:docMk/>
          <pc:sldMk cId="2984469269" sldId="293"/>
        </pc:sldMkLst>
      </pc:sldChg>
      <pc:sldChg chg="del">
        <pc:chgData name="Jefferson Passerini" userId="ec684a97d9b6a829" providerId="LiveId" clId="{CEE6F636-5A19-4483-9CE4-D6BCF625583A}" dt="2024-04-22T01:25:16.339" v="6" actId="47"/>
        <pc:sldMkLst>
          <pc:docMk/>
          <pc:sldMk cId="1316130772" sldId="294"/>
        </pc:sldMkLst>
      </pc:sldChg>
      <pc:sldChg chg="del">
        <pc:chgData name="Jefferson Passerini" userId="ec684a97d9b6a829" providerId="LiveId" clId="{CEE6F636-5A19-4483-9CE4-D6BCF625583A}" dt="2024-04-22T01:25:16.595" v="7" actId="47"/>
        <pc:sldMkLst>
          <pc:docMk/>
          <pc:sldMk cId="979282057" sldId="295"/>
        </pc:sldMkLst>
      </pc:sldChg>
      <pc:sldChg chg="del">
        <pc:chgData name="Jefferson Passerini" userId="ec684a97d9b6a829" providerId="LiveId" clId="{CEE6F636-5A19-4483-9CE4-D6BCF625583A}" dt="2024-04-22T01:25:16.827" v="8" actId="47"/>
        <pc:sldMkLst>
          <pc:docMk/>
          <pc:sldMk cId="1610955786" sldId="296"/>
        </pc:sldMkLst>
      </pc:sldChg>
      <pc:sldChg chg="del">
        <pc:chgData name="Jefferson Passerini" userId="ec684a97d9b6a829" providerId="LiveId" clId="{CEE6F636-5A19-4483-9CE4-D6BCF625583A}" dt="2024-04-22T01:25:17.051" v="9" actId="47"/>
        <pc:sldMkLst>
          <pc:docMk/>
          <pc:sldMk cId="2985046621" sldId="297"/>
        </pc:sldMkLst>
      </pc:sldChg>
      <pc:sldChg chg="del">
        <pc:chgData name="Jefferson Passerini" userId="ec684a97d9b6a829" providerId="LiveId" clId="{CEE6F636-5A19-4483-9CE4-D6BCF625583A}" dt="2024-04-22T01:25:17.298" v="10" actId="47"/>
        <pc:sldMkLst>
          <pc:docMk/>
          <pc:sldMk cId="3329100395" sldId="298"/>
        </pc:sldMkLst>
      </pc:sldChg>
      <pc:sldChg chg="del">
        <pc:chgData name="Jefferson Passerini" userId="ec684a97d9b6a829" providerId="LiveId" clId="{CEE6F636-5A19-4483-9CE4-D6BCF625583A}" dt="2024-04-22T01:25:17.530" v="11" actId="47"/>
        <pc:sldMkLst>
          <pc:docMk/>
          <pc:sldMk cId="28890969" sldId="299"/>
        </pc:sldMkLst>
      </pc:sldChg>
      <pc:sldChg chg="del">
        <pc:chgData name="Jefferson Passerini" userId="ec684a97d9b6a829" providerId="LiveId" clId="{CEE6F636-5A19-4483-9CE4-D6BCF625583A}" dt="2024-04-22T01:25:17.772" v="12" actId="47"/>
        <pc:sldMkLst>
          <pc:docMk/>
          <pc:sldMk cId="2976229801" sldId="300"/>
        </pc:sldMkLst>
      </pc:sldChg>
      <pc:sldChg chg="del">
        <pc:chgData name="Jefferson Passerini" userId="ec684a97d9b6a829" providerId="LiveId" clId="{CEE6F636-5A19-4483-9CE4-D6BCF625583A}" dt="2024-04-22T01:25:18.009" v="13" actId="47"/>
        <pc:sldMkLst>
          <pc:docMk/>
          <pc:sldMk cId="3798408245" sldId="301"/>
        </pc:sldMkLst>
      </pc:sldChg>
      <pc:sldChg chg="del">
        <pc:chgData name="Jefferson Passerini" userId="ec684a97d9b6a829" providerId="LiveId" clId="{CEE6F636-5A19-4483-9CE4-D6BCF625583A}" dt="2024-04-22T01:25:18.265" v="14" actId="47"/>
        <pc:sldMkLst>
          <pc:docMk/>
          <pc:sldMk cId="387464473" sldId="302"/>
        </pc:sldMkLst>
      </pc:sldChg>
      <pc:sldChg chg="del">
        <pc:chgData name="Jefferson Passerini" userId="ec684a97d9b6a829" providerId="LiveId" clId="{CEE6F636-5A19-4483-9CE4-D6BCF625583A}" dt="2024-04-22T01:25:19.263" v="17" actId="47"/>
        <pc:sldMkLst>
          <pc:docMk/>
          <pc:sldMk cId="2578431196" sldId="303"/>
        </pc:sldMkLst>
      </pc:sldChg>
      <pc:sldChg chg="del">
        <pc:chgData name="Jefferson Passerini" userId="ec684a97d9b6a829" providerId="LiveId" clId="{CEE6F636-5A19-4483-9CE4-D6BCF625583A}" dt="2024-04-22T01:25:18.512" v="15" actId="47"/>
        <pc:sldMkLst>
          <pc:docMk/>
          <pc:sldMk cId="3348194972" sldId="304"/>
        </pc:sldMkLst>
      </pc:sldChg>
      <pc:sldChg chg="del">
        <pc:chgData name="Jefferson Passerini" userId="ec684a97d9b6a829" providerId="LiveId" clId="{CEE6F636-5A19-4483-9CE4-D6BCF625583A}" dt="2024-04-22T01:25:18.777" v="16" actId="47"/>
        <pc:sldMkLst>
          <pc:docMk/>
          <pc:sldMk cId="3215831553" sldId="305"/>
        </pc:sldMkLst>
      </pc:sldChg>
      <pc:sldChg chg="del">
        <pc:chgData name="Jefferson Passerini" userId="ec684a97d9b6a829" providerId="LiveId" clId="{CEE6F636-5A19-4483-9CE4-D6BCF625583A}" dt="2024-04-22T01:25:21.842" v="27" actId="47"/>
        <pc:sldMkLst>
          <pc:docMk/>
          <pc:sldMk cId="622242583" sldId="306"/>
        </pc:sldMkLst>
      </pc:sldChg>
      <pc:sldChg chg="del">
        <pc:chgData name="Jefferson Passerini" userId="ec684a97d9b6a829" providerId="LiveId" clId="{CEE6F636-5A19-4483-9CE4-D6BCF625583A}" dt="2024-04-22T01:25:19.521" v="18" actId="47"/>
        <pc:sldMkLst>
          <pc:docMk/>
          <pc:sldMk cId="3771002676" sldId="307"/>
        </pc:sldMkLst>
      </pc:sldChg>
      <pc:sldChg chg="del">
        <pc:chgData name="Jefferson Passerini" userId="ec684a97d9b6a829" providerId="LiveId" clId="{CEE6F636-5A19-4483-9CE4-D6BCF625583A}" dt="2024-04-22T01:25:19.737" v="19" actId="47"/>
        <pc:sldMkLst>
          <pc:docMk/>
          <pc:sldMk cId="2124014285" sldId="308"/>
        </pc:sldMkLst>
      </pc:sldChg>
      <pc:sldChg chg="del">
        <pc:chgData name="Jefferson Passerini" userId="ec684a97d9b6a829" providerId="LiveId" clId="{CEE6F636-5A19-4483-9CE4-D6BCF625583A}" dt="2024-04-22T01:25:19.945" v="20" actId="47"/>
        <pc:sldMkLst>
          <pc:docMk/>
          <pc:sldMk cId="2384361358" sldId="309"/>
        </pc:sldMkLst>
      </pc:sldChg>
      <pc:sldChg chg="del">
        <pc:chgData name="Jefferson Passerini" userId="ec684a97d9b6a829" providerId="LiveId" clId="{CEE6F636-5A19-4483-9CE4-D6BCF625583A}" dt="2024-04-22T01:25:20.184" v="21" actId="47"/>
        <pc:sldMkLst>
          <pc:docMk/>
          <pc:sldMk cId="697114383" sldId="310"/>
        </pc:sldMkLst>
      </pc:sldChg>
      <pc:sldChg chg="del">
        <pc:chgData name="Jefferson Passerini" userId="ec684a97d9b6a829" providerId="LiveId" clId="{CEE6F636-5A19-4483-9CE4-D6BCF625583A}" dt="2024-04-22T01:25:20.417" v="22" actId="47"/>
        <pc:sldMkLst>
          <pc:docMk/>
          <pc:sldMk cId="2877719028" sldId="311"/>
        </pc:sldMkLst>
      </pc:sldChg>
      <pc:sldChg chg="del">
        <pc:chgData name="Jefferson Passerini" userId="ec684a97d9b6a829" providerId="LiveId" clId="{CEE6F636-5A19-4483-9CE4-D6BCF625583A}" dt="2024-04-22T01:25:20.640" v="23" actId="47"/>
        <pc:sldMkLst>
          <pc:docMk/>
          <pc:sldMk cId="3559713515" sldId="312"/>
        </pc:sldMkLst>
      </pc:sldChg>
      <pc:sldChg chg="del">
        <pc:chgData name="Jefferson Passerini" userId="ec684a97d9b6a829" providerId="LiveId" clId="{CEE6F636-5A19-4483-9CE4-D6BCF625583A}" dt="2024-04-22T01:25:20.888" v="24" actId="47"/>
        <pc:sldMkLst>
          <pc:docMk/>
          <pc:sldMk cId="3335204688" sldId="313"/>
        </pc:sldMkLst>
      </pc:sldChg>
      <pc:sldChg chg="del">
        <pc:chgData name="Jefferson Passerini" userId="ec684a97d9b6a829" providerId="LiveId" clId="{CEE6F636-5A19-4483-9CE4-D6BCF625583A}" dt="2024-04-22T01:25:21.137" v="25" actId="47"/>
        <pc:sldMkLst>
          <pc:docMk/>
          <pc:sldMk cId="1122787613" sldId="314"/>
        </pc:sldMkLst>
      </pc:sldChg>
      <pc:sldChg chg="del">
        <pc:chgData name="Jefferson Passerini" userId="ec684a97d9b6a829" providerId="LiveId" clId="{CEE6F636-5A19-4483-9CE4-D6BCF625583A}" dt="2024-04-22T01:25:21.415" v="26" actId="47"/>
        <pc:sldMkLst>
          <pc:docMk/>
          <pc:sldMk cId="3785920978" sldId="315"/>
        </pc:sldMkLst>
      </pc:sldChg>
      <pc:sldChg chg="del">
        <pc:chgData name="Jefferson Passerini" userId="ec684a97d9b6a829" providerId="LiveId" clId="{CEE6F636-5A19-4483-9CE4-D6BCF625583A}" dt="2024-04-22T01:25:22.168" v="28" actId="47"/>
        <pc:sldMkLst>
          <pc:docMk/>
          <pc:sldMk cId="820543175" sldId="316"/>
        </pc:sldMkLst>
      </pc:sldChg>
      <pc:sldChg chg="del">
        <pc:chgData name="Jefferson Passerini" userId="ec684a97d9b6a829" providerId="LiveId" clId="{CEE6F636-5A19-4483-9CE4-D6BCF625583A}" dt="2024-04-22T01:25:22.409" v="29" actId="47"/>
        <pc:sldMkLst>
          <pc:docMk/>
          <pc:sldMk cId="316481923" sldId="317"/>
        </pc:sldMkLst>
      </pc:sldChg>
      <pc:sldChg chg="del">
        <pc:chgData name="Jefferson Passerini" userId="ec684a97d9b6a829" providerId="LiveId" clId="{CEE6F636-5A19-4483-9CE4-D6BCF625583A}" dt="2024-04-22T01:25:22.634" v="30" actId="47"/>
        <pc:sldMkLst>
          <pc:docMk/>
          <pc:sldMk cId="195450161" sldId="318"/>
        </pc:sldMkLst>
      </pc:sldChg>
      <pc:sldChg chg="del">
        <pc:chgData name="Jefferson Passerini" userId="ec684a97d9b6a829" providerId="LiveId" clId="{CEE6F636-5A19-4483-9CE4-D6BCF625583A}" dt="2024-04-22T01:25:22.873" v="31" actId="47"/>
        <pc:sldMkLst>
          <pc:docMk/>
          <pc:sldMk cId="2486094153" sldId="319"/>
        </pc:sldMkLst>
      </pc:sldChg>
      <pc:sldChg chg="del">
        <pc:chgData name="Jefferson Passerini" userId="ec684a97d9b6a829" providerId="LiveId" clId="{CEE6F636-5A19-4483-9CE4-D6BCF625583A}" dt="2024-04-22T01:25:23.096" v="32" actId="47"/>
        <pc:sldMkLst>
          <pc:docMk/>
          <pc:sldMk cId="3690888793" sldId="320"/>
        </pc:sldMkLst>
      </pc:sldChg>
      <pc:sldChg chg="del">
        <pc:chgData name="Jefferson Passerini" userId="ec684a97d9b6a829" providerId="LiveId" clId="{CEE6F636-5A19-4483-9CE4-D6BCF625583A}" dt="2024-04-22T01:25:23.312" v="33" actId="47"/>
        <pc:sldMkLst>
          <pc:docMk/>
          <pc:sldMk cId="2242749303" sldId="321"/>
        </pc:sldMkLst>
      </pc:sldChg>
      <pc:sldChg chg="del">
        <pc:chgData name="Jefferson Passerini" userId="ec684a97d9b6a829" providerId="LiveId" clId="{CEE6F636-5A19-4483-9CE4-D6BCF625583A}" dt="2024-04-22T01:25:23.552" v="34" actId="47"/>
        <pc:sldMkLst>
          <pc:docMk/>
          <pc:sldMk cId="868859778" sldId="322"/>
        </pc:sldMkLst>
      </pc:sldChg>
      <pc:sldChg chg="del">
        <pc:chgData name="Jefferson Passerini" userId="ec684a97d9b6a829" providerId="LiveId" clId="{CEE6F636-5A19-4483-9CE4-D6BCF625583A}" dt="2024-04-22T01:25:23.758" v="35" actId="47"/>
        <pc:sldMkLst>
          <pc:docMk/>
          <pc:sldMk cId="3271141545" sldId="323"/>
        </pc:sldMkLst>
      </pc:sldChg>
      <pc:sldChg chg="del">
        <pc:chgData name="Jefferson Passerini" userId="ec684a97d9b6a829" providerId="LiveId" clId="{CEE6F636-5A19-4483-9CE4-D6BCF625583A}" dt="2024-04-22T01:25:23.984" v="36" actId="47"/>
        <pc:sldMkLst>
          <pc:docMk/>
          <pc:sldMk cId="196917162" sldId="324"/>
        </pc:sldMkLst>
      </pc:sldChg>
      <pc:sldChg chg="del">
        <pc:chgData name="Jefferson Passerini" userId="ec684a97d9b6a829" providerId="LiveId" clId="{CEE6F636-5A19-4483-9CE4-D6BCF625583A}" dt="2024-04-22T01:25:24.192" v="37" actId="47"/>
        <pc:sldMkLst>
          <pc:docMk/>
          <pc:sldMk cId="3815242128" sldId="325"/>
        </pc:sldMkLst>
      </pc:sldChg>
    </pc:docChg>
  </pc:docChgLst>
  <pc:docChgLst>
    <pc:chgData name="Jefferson Passerini" userId="ec684a97d9b6a829" providerId="LiveId" clId="{F223B847-67A2-4FA4-83E4-9AE2E7DBAB53}"/>
    <pc:docChg chg="undo redo custSel addSld delSld modSld sldOrd">
      <pc:chgData name="Jefferson Passerini" userId="ec684a97d9b6a829" providerId="LiveId" clId="{F223B847-67A2-4FA4-83E4-9AE2E7DBAB53}" dt="2024-04-25T23:48:38.944" v="3510" actId="1076"/>
      <pc:docMkLst>
        <pc:docMk/>
      </pc:docMkLst>
      <pc:sldChg chg="addSp delSp modSp mod">
        <pc:chgData name="Jefferson Passerini" userId="ec684a97d9b6a829" providerId="LiveId" clId="{F223B847-67A2-4FA4-83E4-9AE2E7DBAB53}" dt="2024-04-25T15:33:43.362" v="53" actId="20577"/>
        <pc:sldMkLst>
          <pc:docMk/>
          <pc:sldMk cId="3568309152" sldId="256"/>
        </pc:sldMkLst>
        <pc:spChg chg="mod">
          <ac:chgData name="Jefferson Passerini" userId="ec684a97d9b6a829" providerId="LiveId" clId="{F223B847-67A2-4FA4-83E4-9AE2E7DBAB53}" dt="2024-04-25T15:33:43.362" v="53" actId="20577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F223B847-67A2-4FA4-83E4-9AE2E7DBAB53}" dt="2024-04-25T15:33:36.435" v="37" actId="20577"/>
          <ac:spMkLst>
            <pc:docMk/>
            <pc:sldMk cId="3568309152" sldId="256"/>
            <ac:spMk id="3" creationId="{A782A01C-CDB4-BEF0-9F78-DD3F68C87023}"/>
          </ac:spMkLst>
        </pc:spChg>
        <pc:spChg chg="del">
          <ac:chgData name="Jefferson Passerini" userId="ec684a97d9b6a829" providerId="LiveId" clId="{F223B847-67A2-4FA4-83E4-9AE2E7DBAB53}" dt="2024-04-25T15:33:20.405" v="27" actId="26606"/>
          <ac:spMkLst>
            <pc:docMk/>
            <pc:sldMk cId="3568309152" sldId="256"/>
            <ac:spMk id="128" creationId="{AB58EF07-17C2-48CF-ABB0-EEF1F17CB8F0}"/>
          </ac:spMkLst>
        </pc:spChg>
        <pc:spChg chg="del">
          <ac:chgData name="Jefferson Passerini" userId="ec684a97d9b6a829" providerId="LiveId" clId="{F223B847-67A2-4FA4-83E4-9AE2E7DBAB53}" dt="2024-04-25T15:33:20.405" v="27" actId="26606"/>
          <ac:spMkLst>
            <pc:docMk/>
            <pc:sldMk cId="3568309152" sldId="256"/>
            <ac:spMk id="129" creationId="{0671A8AE-40A1-4631-A6B8-581AFF065482}"/>
          </ac:spMkLst>
        </pc:spChg>
        <pc:spChg chg="del">
          <ac:chgData name="Jefferson Passerini" userId="ec684a97d9b6a829" providerId="LiveId" clId="{F223B847-67A2-4FA4-83E4-9AE2E7DBAB53}" dt="2024-04-25T15:33:20.405" v="27" actId="26606"/>
          <ac:spMkLst>
            <pc:docMk/>
            <pc:sldMk cId="3568309152" sldId="256"/>
            <ac:spMk id="130" creationId="{AF2F604E-43BE-4DC3-B983-E071523364F8}"/>
          </ac:spMkLst>
        </pc:spChg>
        <pc:spChg chg="del">
          <ac:chgData name="Jefferson Passerini" userId="ec684a97d9b6a829" providerId="LiveId" clId="{F223B847-67A2-4FA4-83E4-9AE2E7DBAB53}" dt="2024-04-25T15:33:20.405" v="27" actId="26606"/>
          <ac:spMkLst>
            <pc:docMk/>
            <pc:sldMk cId="3568309152" sldId="256"/>
            <ac:spMk id="132" creationId="{08C9B587-E65E-4B52-B37C-ABEBB6E87928}"/>
          </ac:spMkLst>
        </pc:spChg>
        <pc:spChg chg="add">
          <ac:chgData name="Jefferson Passerini" userId="ec684a97d9b6a829" providerId="LiveId" clId="{F223B847-67A2-4FA4-83E4-9AE2E7DBAB53}" dt="2024-04-25T15:33:20.405" v="27" actId="26606"/>
          <ac:spMkLst>
            <pc:docMk/>
            <pc:sldMk cId="3568309152" sldId="256"/>
            <ac:spMk id="137" creationId="{9B7AD9F6-8CE7-4299-8FC6-328F4DCD3FF9}"/>
          </ac:spMkLst>
        </pc:spChg>
        <pc:spChg chg="add">
          <ac:chgData name="Jefferson Passerini" userId="ec684a97d9b6a829" providerId="LiveId" clId="{F223B847-67A2-4FA4-83E4-9AE2E7DBAB53}" dt="2024-04-25T15:33:20.405" v="27" actId="26606"/>
          <ac:spMkLst>
            <pc:docMk/>
            <pc:sldMk cId="3568309152" sldId="256"/>
            <ac:spMk id="139" creationId="{F49775AF-8896-43EE-92C6-83497D6DC56F}"/>
          </ac:spMkLst>
        </pc:spChg>
        <pc:picChg chg="add mod">
          <ac:chgData name="Jefferson Passerini" userId="ec684a97d9b6a829" providerId="LiveId" clId="{F223B847-67A2-4FA4-83E4-9AE2E7DBAB53}" dt="2024-04-25T15:33:20.405" v="27" actId="26606"/>
          <ac:picMkLst>
            <pc:docMk/>
            <pc:sldMk cId="3568309152" sldId="256"/>
            <ac:picMk id="5" creationId="{49C771DF-4AD2-C91B-743E-8837B9238812}"/>
          </ac:picMkLst>
        </pc:picChg>
        <pc:picChg chg="del">
          <ac:chgData name="Jefferson Passerini" userId="ec684a97d9b6a829" providerId="LiveId" clId="{F223B847-67A2-4FA4-83E4-9AE2E7DBAB53}" dt="2024-04-25T15:32:57.832" v="23" actId="478"/>
          <ac:picMkLst>
            <pc:docMk/>
            <pc:sldMk cId="3568309152" sldId="256"/>
            <ac:picMk id="6" creationId="{FA403721-A357-B7FE-7C7A-3FA192D60084}"/>
          </ac:picMkLst>
        </pc:picChg>
      </pc:sldChg>
      <pc:sldChg chg="modSp mod">
        <pc:chgData name="Jefferson Passerini" userId="ec684a97d9b6a829" providerId="LiveId" clId="{F223B847-67A2-4FA4-83E4-9AE2E7DBAB53}" dt="2024-04-25T15:36:39.297" v="334" actId="20577"/>
        <pc:sldMkLst>
          <pc:docMk/>
          <pc:sldMk cId="1879529569" sldId="287"/>
        </pc:sldMkLst>
        <pc:spChg chg="mod">
          <ac:chgData name="Jefferson Passerini" userId="ec684a97d9b6a829" providerId="LiveId" clId="{F223B847-67A2-4FA4-83E4-9AE2E7DBAB53}" dt="2024-04-25T15:36:39.297" v="334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F223B847-67A2-4FA4-83E4-9AE2E7DBAB53}" dt="2024-04-25T15:33:58.522" v="81" actId="6549"/>
          <ac:spMkLst>
            <pc:docMk/>
            <pc:sldMk cId="1879529569" sldId="287"/>
            <ac:spMk id="4" creationId="{5EA05B02-D80D-3624-D3E0-6EB75542A97B}"/>
          </ac:spMkLst>
        </pc:spChg>
      </pc:sldChg>
      <pc:sldChg chg="modSp add mod">
        <pc:chgData name="Jefferson Passerini" userId="ec684a97d9b6a829" providerId="LiveId" clId="{F223B847-67A2-4FA4-83E4-9AE2E7DBAB53}" dt="2024-04-25T15:40:10.469" v="843" actId="20577"/>
        <pc:sldMkLst>
          <pc:docMk/>
          <pc:sldMk cId="2757456873" sldId="288"/>
        </pc:sldMkLst>
        <pc:spChg chg="mod">
          <ac:chgData name="Jefferson Passerini" userId="ec684a97d9b6a829" providerId="LiveId" clId="{F223B847-67A2-4FA4-83E4-9AE2E7DBAB53}" dt="2024-04-25T15:40:10.469" v="843" actId="20577"/>
          <ac:spMkLst>
            <pc:docMk/>
            <pc:sldMk cId="2757456873" sldId="288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48.248" v="0" actId="47"/>
        <pc:sldMkLst>
          <pc:docMk/>
          <pc:sldMk cId="3363249029" sldId="288"/>
        </pc:sldMkLst>
      </pc:sldChg>
      <pc:sldChg chg="del">
        <pc:chgData name="Jefferson Passerini" userId="ec684a97d9b6a829" providerId="LiveId" clId="{F223B847-67A2-4FA4-83E4-9AE2E7DBAB53}" dt="2024-04-25T15:32:50.238" v="10" actId="47"/>
        <pc:sldMkLst>
          <pc:docMk/>
          <pc:sldMk cId="2625995648" sldId="289"/>
        </pc:sldMkLst>
      </pc:sldChg>
      <pc:sldChg chg="addSp modSp add mod">
        <pc:chgData name="Jefferson Passerini" userId="ec684a97d9b6a829" providerId="LiveId" clId="{F223B847-67A2-4FA4-83E4-9AE2E7DBAB53}" dt="2024-04-25T15:42:46.459" v="1194" actId="113"/>
        <pc:sldMkLst>
          <pc:docMk/>
          <pc:sldMk cId="3287042677" sldId="289"/>
        </pc:sldMkLst>
        <pc:spChg chg="mod">
          <ac:chgData name="Jefferson Passerini" userId="ec684a97d9b6a829" providerId="LiveId" clId="{F223B847-67A2-4FA4-83E4-9AE2E7DBAB53}" dt="2024-04-25T15:42:46.459" v="1194" actId="113"/>
          <ac:spMkLst>
            <pc:docMk/>
            <pc:sldMk cId="3287042677" sldId="289"/>
            <ac:spMk id="3" creationId="{212081E4-07F6-C689-2ACC-B6CADD634983}"/>
          </ac:spMkLst>
        </pc:spChg>
        <pc:picChg chg="add mod">
          <ac:chgData name="Jefferson Passerini" userId="ec684a97d9b6a829" providerId="LiveId" clId="{F223B847-67A2-4FA4-83E4-9AE2E7DBAB53}" dt="2024-04-25T15:40:48.084" v="851" actId="1076"/>
          <ac:picMkLst>
            <pc:docMk/>
            <pc:sldMk cId="3287042677" sldId="289"/>
            <ac:picMk id="5" creationId="{40294832-AB10-78F8-7FBA-7A6DE1B58A1F}"/>
          </ac:picMkLst>
        </pc:picChg>
      </pc:sldChg>
      <pc:sldChg chg="modSp add mod">
        <pc:chgData name="Jefferson Passerini" userId="ec684a97d9b6a829" providerId="LiveId" clId="{F223B847-67A2-4FA4-83E4-9AE2E7DBAB53}" dt="2024-04-25T15:50:15.177" v="1762" actId="20577"/>
        <pc:sldMkLst>
          <pc:docMk/>
          <pc:sldMk cId="2963235076" sldId="290"/>
        </pc:sldMkLst>
        <pc:spChg chg="mod">
          <ac:chgData name="Jefferson Passerini" userId="ec684a97d9b6a829" providerId="LiveId" clId="{F223B847-67A2-4FA4-83E4-9AE2E7DBAB53}" dt="2024-04-25T15:50:15.177" v="1762" actId="20577"/>
          <ac:spMkLst>
            <pc:docMk/>
            <pc:sldMk cId="2963235076" sldId="290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51.500" v="16" actId="47"/>
        <pc:sldMkLst>
          <pc:docMk/>
          <pc:sldMk cId="4122005000" sldId="290"/>
        </pc:sldMkLst>
      </pc:sldChg>
      <pc:sldChg chg="modSp add mod">
        <pc:chgData name="Jefferson Passerini" userId="ec684a97d9b6a829" providerId="LiveId" clId="{F223B847-67A2-4FA4-83E4-9AE2E7DBAB53}" dt="2024-04-25T15:52:40.032" v="1804" actId="27636"/>
        <pc:sldMkLst>
          <pc:docMk/>
          <pc:sldMk cId="366759606" sldId="291"/>
        </pc:sldMkLst>
        <pc:spChg chg="mod">
          <ac:chgData name="Jefferson Passerini" userId="ec684a97d9b6a829" providerId="LiveId" clId="{F223B847-67A2-4FA4-83E4-9AE2E7DBAB53}" dt="2024-04-25T15:52:40.032" v="1804" actId="27636"/>
          <ac:spMkLst>
            <pc:docMk/>
            <pc:sldMk cId="366759606" sldId="291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48.451" v="1" actId="47"/>
        <pc:sldMkLst>
          <pc:docMk/>
          <pc:sldMk cId="2088371813" sldId="291"/>
        </pc:sldMkLst>
      </pc:sldChg>
      <pc:sldChg chg="modSp add mod">
        <pc:chgData name="Jefferson Passerini" userId="ec684a97d9b6a829" providerId="LiveId" clId="{F223B847-67A2-4FA4-83E4-9AE2E7DBAB53}" dt="2024-04-25T15:53:59.907" v="1814" actId="20577"/>
        <pc:sldMkLst>
          <pc:docMk/>
          <pc:sldMk cId="2161887013" sldId="292"/>
        </pc:sldMkLst>
        <pc:spChg chg="mod">
          <ac:chgData name="Jefferson Passerini" userId="ec684a97d9b6a829" providerId="LiveId" clId="{F223B847-67A2-4FA4-83E4-9AE2E7DBAB53}" dt="2024-04-25T15:53:59.907" v="1814" actId="20577"/>
          <ac:spMkLst>
            <pc:docMk/>
            <pc:sldMk cId="2161887013" sldId="292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48.677" v="2" actId="47"/>
        <pc:sldMkLst>
          <pc:docMk/>
          <pc:sldMk cId="2391206750" sldId="292"/>
        </pc:sldMkLst>
      </pc:sldChg>
      <pc:sldChg chg="del">
        <pc:chgData name="Jefferson Passerini" userId="ec684a97d9b6a829" providerId="LiveId" clId="{F223B847-67A2-4FA4-83E4-9AE2E7DBAB53}" dt="2024-04-25T15:32:48.844" v="3" actId="47"/>
        <pc:sldMkLst>
          <pc:docMk/>
          <pc:sldMk cId="508016890" sldId="293"/>
        </pc:sldMkLst>
      </pc:sldChg>
      <pc:sldChg chg="addSp delSp modSp add mod">
        <pc:chgData name="Jefferson Passerini" userId="ec684a97d9b6a829" providerId="LiveId" clId="{F223B847-67A2-4FA4-83E4-9AE2E7DBAB53}" dt="2024-04-25T15:57:04.314" v="1868" actId="1076"/>
        <pc:sldMkLst>
          <pc:docMk/>
          <pc:sldMk cId="3999925641" sldId="293"/>
        </pc:sldMkLst>
        <pc:spChg chg="mod">
          <ac:chgData name="Jefferson Passerini" userId="ec684a97d9b6a829" providerId="LiveId" clId="{F223B847-67A2-4FA4-83E4-9AE2E7DBAB53}" dt="2024-04-25T15:56:39.742" v="1864" actId="27636"/>
          <ac:spMkLst>
            <pc:docMk/>
            <pc:sldMk cId="3999925641" sldId="293"/>
            <ac:spMk id="3" creationId="{212081E4-07F6-C689-2ACC-B6CADD634983}"/>
          </ac:spMkLst>
        </pc:spChg>
        <pc:picChg chg="del">
          <ac:chgData name="Jefferson Passerini" userId="ec684a97d9b6a829" providerId="LiveId" clId="{F223B847-67A2-4FA4-83E4-9AE2E7DBAB53}" dt="2024-04-25T15:54:52.471" v="1824" actId="478"/>
          <ac:picMkLst>
            <pc:docMk/>
            <pc:sldMk cId="3999925641" sldId="293"/>
            <ac:picMk id="5" creationId="{40294832-AB10-78F8-7FBA-7A6DE1B58A1F}"/>
          </ac:picMkLst>
        </pc:picChg>
        <pc:picChg chg="add mod">
          <ac:chgData name="Jefferson Passerini" userId="ec684a97d9b6a829" providerId="LiveId" clId="{F223B847-67A2-4FA4-83E4-9AE2E7DBAB53}" dt="2024-04-25T15:57:04.314" v="1868" actId="1076"/>
          <ac:picMkLst>
            <pc:docMk/>
            <pc:sldMk cId="3999925641" sldId="293"/>
            <ac:picMk id="6" creationId="{FDAF529A-BFCB-9B16-613C-9AB135E2AE4D}"/>
          </ac:picMkLst>
        </pc:picChg>
      </pc:sldChg>
      <pc:sldChg chg="del">
        <pc:chgData name="Jefferson Passerini" userId="ec684a97d9b6a829" providerId="LiveId" clId="{F223B847-67A2-4FA4-83E4-9AE2E7DBAB53}" dt="2024-04-25T15:32:49.029" v="4" actId="47"/>
        <pc:sldMkLst>
          <pc:docMk/>
          <pc:sldMk cId="322081589" sldId="294"/>
        </pc:sldMkLst>
      </pc:sldChg>
      <pc:sldChg chg="addSp delSp modSp add mod">
        <pc:chgData name="Jefferson Passerini" userId="ec684a97d9b6a829" providerId="LiveId" clId="{F223B847-67A2-4FA4-83E4-9AE2E7DBAB53}" dt="2024-04-25T15:58:30.173" v="1887" actId="1076"/>
        <pc:sldMkLst>
          <pc:docMk/>
          <pc:sldMk cId="1187389815" sldId="294"/>
        </pc:sldMkLst>
        <pc:spChg chg="mod">
          <ac:chgData name="Jefferson Passerini" userId="ec684a97d9b6a829" providerId="LiveId" clId="{F223B847-67A2-4FA4-83E4-9AE2E7DBAB53}" dt="2024-04-25T15:58:04.475" v="1882" actId="113"/>
          <ac:spMkLst>
            <pc:docMk/>
            <pc:sldMk cId="1187389815" sldId="294"/>
            <ac:spMk id="3" creationId="{212081E4-07F6-C689-2ACC-B6CADD634983}"/>
          </ac:spMkLst>
        </pc:spChg>
        <pc:picChg chg="add mod">
          <ac:chgData name="Jefferson Passerini" userId="ec684a97d9b6a829" providerId="LiveId" clId="{F223B847-67A2-4FA4-83E4-9AE2E7DBAB53}" dt="2024-04-25T15:58:30.173" v="1887" actId="1076"/>
          <ac:picMkLst>
            <pc:docMk/>
            <pc:sldMk cId="1187389815" sldId="294"/>
            <ac:picMk id="5" creationId="{EF81DC72-172E-E189-9424-6B898C9B2510}"/>
          </ac:picMkLst>
        </pc:picChg>
        <pc:picChg chg="del">
          <ac:chgData name="Jefferson Passerini" userId="ec684a97d9b6a829" providerId="LiveId" clId="{F223B847-67A2-4FA4-83E4-9AE2E7DBAB53}" dt="2024-04-25T15:57:47.270" v="1876" actId="478"/>
          <ac:picMkLst>
            <pc:docMk/>
            <pc:sldMk cId="1187389815" sldId="294"/>
            <ac:picMk id="6" creationId="{FDAF529A-BFCB-9B16-613C-9AB135E2AE4D}"/>
          </ac:picMkLst>
        </pc:picChg>
      </pc:sldChg>
      <pc:sldChg chg="modSp add mod">
        <pc:chgData name="Jefferson Passerini" userId="ec684a97d9b6a829" providerId="LiveId" clId="{F223B847-67A2-4FA4-83E4-9AE2E7DBAB53}" dt="2024-04-25T15:59:42.208" v="1902" actId="27636"/>
        <pc:sldMkLst>
          <pc:docMk/>
          <pc:sldMk cId="1452636119" sldId="295"/>
        </pc:sldMkLst>
        <pc:spChg chg="mod">
          <ac:chgData name="Jefferson Passerini" userId="ec684a97d9b6a829" providerId="LiveId" clId="{F223B847-67A2-4FA4-83E4-9AE2E7DBAB53}" dt="2024-04-25T15:59:42.208" v="1902" actId="27636"/>
          <ac:spMkLst>
            <pc:docMk/>
            <pc:sldMk cId="1452636119" sldId="295"/>
            <ac:spMk id="3" creationId="{212081E4-07F6-C689-2ACC-B6CADD634983}"/>
          </ac:spMkLst>
        </pc:spChg>
        <pc:picChg chg="mod">
          <ac:chgData name="Jefferson Passerini" userId="ec684a97d9b6a829" providerId="LiveId" clId="{F223B847-67A2-4FA4-83E4-9AE2E7DBAB53}" dt="2024-04-25T15:59:18.851" v="1896" actId="14100"/>
          <ac:picMkLst>
            <pc:docMk/>
            <pc:sldMk cId="1452636119" sldId="295"/>
            <ac:picMk id="5" creationId="{EF81DC72-172E-E189-9424-6B898C9B2510}"/>
          </ac:picMkLst>
        </pc:picChg>
      </pc:sldChg>
      <pc:sldChg chg="del">
        <pc:chgData name="Jefferson Passerini" userId="ec684a97d9b6a829" providerId="LiveId" clId="{F223B847-67A2-4FA4-83E4-9AE2E7DBAB53}" dt="2024-04-25T15:32:49.205" v="5" actId="47"/>
        <pc:sldMkLst>
          <pc:docMk/>
          <pc:sldMk cId="3914312885" sldId="295"/>
        </pc:sldMkLst>
      </pc:sldChg>
      <pc:sldChg chg="del">
        <pc:chgData name="Jefferson Passerini" userId="ec684a97d9b6a829" providerId="LiveId" clId="{F223B847-67A2-4FA4-83E4-9AE2E7DBAB53}" dt="2024-04-25T15:32:49.408" v="6" actId="47"/>
        <pc:sldMkLst>
          <pc:docMk/>
          <pc:sldMk cId="212045045" sldId="296"/>
        </pc:sldMkLst>
      </pc:sldChg>
      <pc:sldChg chg="modSp add mod">
        <pc:chgData name="Jefferson Passerini" userId="ec684a97d9b6a829" providerId="LiveId" clId="{F223B847-67A2-4FA4-83E4-9AE2E7DBAB53}" dt="2024-04-25T16:01:45.851" v="1922" actId="207"/>
        <pc:sldMkLst>
          <pc:docMk/>
          <pc:sldMk cId="2200114184" sldId="296"/>
        </pc:sldMkLst>
        <pc:spChg chg="mod">
          <ac:chgData name="Jefferson Passerini" userId="ec684a97d9b6a829" providerId="LiveId" clId="{F223B847-67A2-4FA4-83E4-9AE2E7DBAB53}" dt="2024-04-25T16:01:45.851" v="1922" actId="207"/>
          <ac:spMkLst>
            <pc:docMk/>
            <pc:sldMk cId="2200114184" sldId="296"/>
            <ac:spMk id="3" creationId="{212081E4-07F6-C689-2ACC-B6CADD634983}"/>
          </ac:spMkLst>
        </pc:spChg>
      </pc:sldChg>
      <pc:sldChg chg="addSp delSp modSp add mod">
        <pc:chgData name="Jefferson Passerini" userId="ec684a97d9b6a829" providerId="LiveId" clId="{F223B847-67A2-4FA4-83E4-9AE2E7DBAB53}" dt="2024-04-25T21:52:02.368" v="2096" actId="6549"/>
        <pc:sldMkLst>
          <pc:docMk/>
          <pc:sldMk cId="3056188954" sldId="297"/>
        </pc:sldMkLst>
        <pc:spChg chg="mod">
          <ac:chgData name="Jefferson Passerini" userId="ec684a97d9b6a829" providerId="LiveId" clId="{F223B847-67A2-4FA4-83E4-9AE2E7DBAB53}" dt="2024-04-25T21:52:02.368" v="2096" actId="6549"/>
          <ac:spMkLst>
            <pc:docMk/>
            <pc:sldMk cId="3056188954" sldId="297"/>
            <ac:spMk id="3" creationId="{212081E4-07F6-C689-2ACC-B6CADD634983}"/>
          </ac:spMkLst>
        </pc:spChg>
        <pc:picChg chg="del">
          <ac:chgData name="Jefferson Passerini" userId="ec684a97d9b6a829" providerId="LiveId" clId="{F223B847-67A2-4FA4-83E4-9AE2E7DBAB53}" dt="2024-04-25T16:02:48.054" v="1956" actId="478"/>
          <ac:picMkLst>
            <pc:docMk/>
            <pc:sldMk cId="3056188954" sldId="297"/>
            <ac:picMk id="5" creationId="{EF81DC72-172E-E189-9424-6B898C9B2510}"/>
          </ac:picMkLst>
        </pc:picChg>
        <pc:picChg chg="add mod">
          <ac:chgData name="Jefferson Passerini" userId="ec684a97d9b6a829" providerId="LiveId" clId="{F223B847-67A2-4FA4-83E4-9AE2E7DBAB53}" dt="2024-04-25T16:03:31.022" v="1964" actId="1076"/>
          <ac:picMkLst>
            <pc:docMk/>
            <pc:sldMk cId="3056188954" sldId="297"/>
            <ac:picMk id="6" creationId="{4576082E-F29A-1EA6-E9C1-265AD1DD5446}"/>
          </ac:picMkLst>
        </pc:picChg>
      </pc:sldChg>
      <pc:sldChg chg="del">
        <pc:chgData name="Jefferson Passerini" userId="ec684a97d9b6a829" providerId="LiveId" clId="{F223B847-67A2-4FA4-83E4-9AE2E7DBAB53}" dt="2024-04-25T15:32:49.611" v="7" actId="47"/>
        <pc:sldMkLst>
          <pc:docMk/>
          <pc:sldMk cId="3732603199" sldId="297"/>
        </pc:sldMkLst>
      </pc:sldChg>
      <pc:sldChg chg="del">
        <pc:chgData name="Jefferson Passerini" userId="ec684a97d9b6a829" providerId="LiveId" clId="{F223B847-67A2-4FA4-83E4-9AE2E7DBAB53}" dt="2024-04-25T15:32:49.812" v="8" actId="47"/>
        <pc:sldMkLst>
          <pc:docMk/>
          <pc:sldMk cId="2927201400" sldId="298"/>
        </pc:sldMkLst>
      </pc:sldChg>
      <pc:sldChg chg="modSp add mod">
        <pc:chgData name="Jefferson Passerini" userId="ec684a97d9b6a829" providerId="LiveId" clId="{F223B847-67A2-4FA4-83E4-9AE2E7DBAB53}" dt="2024-04-25T16:08:32.076" v="1987" actId="6549"/>
        <pc:sldMkLst>
          <pc:docMk/>
          <pc:sldMk cId="3941556169" sldId="298"/>
        </pc:sldMkLst>
        <pc:spChg chg="mod">
          <ac:chgData name="Jefferson Passerini" userId="ec684a97d9b6a829" providerId="LiveId" clId="{F223B847-67A2-4FA4-83E4-9AE2E7DBAB53}" dt="2024-04-25T16:08:32.076" v="1987" actId="6549"/>
          <ac:spMkLst>
            <pc:docMk/>
            <pc:sldMk cId="3941556169" sldId="298"/>
            <ac:spMk id="3" creationId="{212081E4-07F6-C689-2ACC-B6CADD634983}"/>
          </ac:spMkLst>
        </pc:spChg>
      </pc:sldChg>
      <pc:sldChg chg="modSp ord">
        <pc:chgData name="Jefferson Passerini" userId="ec684a97d9b6a829" providerId="LiveId" clId="{F223B847-67A2-4FA4-83E4-9AE2E7DBAB53}" dt="2024-04-25T21:43:45.615" v="1995" actId="20577"/>
        <pc:sldMkLst>
          <pc:docMk/>
          <pc:sldMk cId="3243978600" sldId="299"/>
        </pc:sldMkLst>
        <pc:spChg chg="mod">
          <ac:chgData name="Jefferson Passerini" userId="ec684a97d9b6a829" providerId="LiveId" clId="{F223B847-67A2-4FA4-83E4-9AE2E7DBAB53}" dt="2024-04-25T21:43:45.615" v="1995" actId="20577"/>
          <ac:spMkLst>
            <pc:docMk/>
            <pc:sldMk cId="3243978600" sldId="299"/>
            <ac:spMk id="2" creationId="{2E243026-E16F-9CDD-AE56-CF691B008A41}"/>
          </ac:spMkLst>
        </pc:spChg>
      </pc:sldChg>
      <pc:sldChg chg="del">
        <pc:chgData name="Jefferson Passerini" userId="ec684a97d9b6a829" providerId="LiveId" clId="{F223B847-67A2-4FA4-83E4-9AE2E7DBAB53}" dt="2024-04-25T15:32:51.716" v="17" actId="47"/>
        <pc:sldMkLst>
          <pc:docMk/>
          <pc:sldMk cId="3810467364" sldId="299"/>
        </pc:sldMkLst>
      </pc:sldChg>
      <pc:sldChg chg="del">
        <pc:chgData name="Jefferson Passerini" userId="ec684a97d9b6a829" providerId="LiveId" clId="{F223B847-67A2-4FA4-83E4-9AE2E7DBAB53}" dt="2024-04-25T15:32:50.019" v="9" actId="47"/>
        <pc:sldMkLst>
          <pc:docMk/>
          <pc:sldMk cId="2080967768" sldId="300"/>
        </pc:sldMkLst>
      </pc:sldChg>
      <pc:sldChg chg="modSp del mod">
        <pc:chgData name="Jefferson Passerini" userId="ec684a97d9b6a829" providerId="LiveId" clId="{F223B847-67A2-4FA4-83E4-9AE2E7DBAB53}" dt="2024-04-25T22:48:08.133" v="3358" actId="47"/>
        <pc:sldMkLst>
          <pc:docMk/>
          <pc:sldMk cId="1149481752" sldId="301"/>
        </pc:sldMkLst>
        <pc:spChg chg="mod">
          <ac:chgData name="Jefferson Passerini" userId="ec684a97d9b6a829" providerId="LiveId" clId="{F223B847-67A2-4FA4-83E4-9AE2E7DBAB53}" dt="2024-04-25T21:51:39.690" v="2091" actId="6549"/>
          <ac:spMkLst>
            <pc:docMk/>
            <pc:sldMk cId="1149481752" sldId="301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52.060" v="18" actId="47"/>
        <pc:sldMkLst>
          <pc:docMk/>
          <pc:sldMk cId="2135612644" sldId="301"/>
        </pc:sldMkLst>
      </pc:sldChg>
      <pc:sldChg chg="del">
        <pc:chgData name="Jefferson Passerini" userId="ec684a97d9b6a829" providerId="LiveId" clId="{F223B847-67A2-4FA4-83E4-9AE2E7DBAB53}" dt="2024-04-25T15:32:52.292" v="19" actId="47"/>
        <pc:sldMkLst>
          <pc:docMk/>
          <pc:sldMk cId="1539175940" sldId="302"/>
        </pc:sldMkLst>
      </pc:sldChg>
      <pc:sldChg chg="modSp mod">
        <pc:chgData name="Jefferson Passerini" userId="ec684a97d9b6a829" providerId="LiveId" clId="{F223B847-67A2-4FA4-83E4-9AE2E7DBAB53}" dt="2024-04-25T21:51:56.640" v="2095" actId="6549"/>
        <pc:sldMkLst>
          <pc:docMk/>
          <pc:sldMk cId="3136303844" sldId="302"/>
        </pc:sldMkLst>
        <pc:spChg chg="mod">
          <ac:chgData name="Jefferson Passerini" userId="ec684a97d9b6a829" providerId="LiveId" clId="{F223B847-67A2-4FA4-83E4-9AE2E7DBAB53}" dt="2024-04-25T21:51:56.640" v="2095" actId="6549"/>
          <ac:spMkLst>
            <pc:docMk/>
            <pc:sldMk cId="3136303844" sldId="302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52.507" v="20" actId="47"/>
        <pc:sldMkLst>
          <pc:docMk/>
          <pc:sldMk cId="1718121619" sldId="303"/>
        </pc:sldMkLst>
      </pc:sldChg>
      <pc:sldChg chg="modSp mod">
        <pc:chgData name="Jefferson Passerini" userId="ec684a97d9b6a829" providerId="LiveId" clId="{F223B847-67A2-4FA4-83E4-9AE2E7DBAB53}" dt="2024-04-25T21:51:50.365" v="2094" actId="6549"/>
        <pc:sldMkLst>
          <pc:docMk/>
          <pc:sldMk cId="3625965374" sldId="303"/>
        </pc:sldMkLst>
        <pc:spChg chg="mod">
          <ac:chgData name="Jefferson Passerini" userId="ec684a97d9b6a829" providerId="LiveId" clId="{F223B847-67A2-4FA4-83E4-9AE2E7DBAB53}" dt="2024-04-25T21:51:50.365" v="2094" actId="6549"/>
          <ac:spMkLst>
            <pc:docMk/>
            <pc:sldMk cId="3625965374" sldId="303"/>
            <ac:spMk id="3" creationId="{212081E4-07F6-C689-2ACC-B6CADD634983}"/>
          </ac:spMkLst>
        </pc:spChg>
      </pc:sldChg>
      <pc:sldChg chg="add del ord">
        <pc:chgData name="Jefferson Passerini" userId="ec684a97d9b6a829" providerId="LiveId" clId="{F223B847-67A2-4FA4-83E4-9AE2E7DBAB53}" dt="2024-04-25T21:44:07.732" v="1996" actId="47"/>
        <pc:sldMkLst>
          <pc:docMk/>
          <pc:sldMk cId="757771152" sldId="304"/>
        </pc:sldMkLst>
      </pc:sldChg>
      <pc:sldChg chg="del">
        <pc:chgData name="Jefferson Passerini" userId="ec684a97d9b6a829" providerId="LiveId" clId="{F223B847-67A2-4FA4-83E4-9AE2E7DBAB53}" dt="2024-04-25T15:32:52.716" v="21" actId="47"/>
        <pc:sldMkLst>
          <pc:docMk/>
          <pc:sldMk cId="1524712591" sldId="304"/>
        </pc:sldMkLst>
      </pc:sldChg>
      <pc:sldChg chg="del">
        <pc:chgData name="Jefferson Passerini" userId="ec684a97d9b6a829" providerId="LiveId" clId="{F223B847-67A2-4FA4-83E4-9AE2E7DBAB53}" dt="2024-04-25T15:32:53.715" v="22" actId="47"/>
        <pc:sldMkLst>
          <pc:docMk/>
          <pc:sldMk cId="864378556" sldId="305"/>
        </pc:sldMkLst>
      </pc:sldChg>
      <pc:sldChg chg="add">
        <pc:chgData name="Jefferson Passerini" userId="ec684a97d9b6a829" providerId="LiveId" clId="{F223B847-67A2-4FA4-83E4-9AE2E7DBAB53}" dt="2024-04-25T21:43:36.490" v="1991" actId="2890"/>
        <pc:sldMkLst>
          <pc:docMk/>
          <pc:sldMk cId="2821076987" sldId="305"/>
        </pc:sldMkLst>
      </pc:sldChg>
      <pc:sldChg chg="modSp mod">
        <pc:chgData name="Jefferson Passerini" userId="ec684a97d9b6a829" providerId="LiveId" clId="{F223B847-67A2-4FA4-83E4-9AE2E7DBAB53}" dt="2024-04-25T21:51:35.552" v="2090" actId="6549"/>
        <pc:sldMkLst>
          <pc:docMk/>
          <pc:sldMk cId="616393964" sldId="306"/>
        </pc:sldMkLst>
        <pc:spChg chg="mod">
          <ac:chgData name="Jefferson Passerini" userId="ec684a97d9b6a829" providerId="LiveId" clId="{F223B847-67A2-4FA4-83E4-9AE2E7DBAB53}" dt="2024-04-25T21:51:35.552" v="2090" actId="6549"/>
          <ac:spMkLst>
            <pc:docMk/>
            <pc:sldMk cId="616393964" sldId="306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50.460" v="11" actId="47"/>
        <pc:sldMkLst>
          <pc:docMk/>
          <pc:sldMk cId="3386403249" sldId="306"/>
        </pc:sldMkLst>
      </pc:sldChg>
      <pc:sldChg chg="modSp add del mod">
        <pc:chgData name="Jefferson Passerini" userId="ec684a97d9b6a829" providerId="LiveId" clId="{F223B847-67A2-4FA4-83E4-9AE2E7DBAB53}" dt="2024-04-25T21:50:14.123" v="2067" actId="2696"/>
        <pc:sldMkLst>
          <pc:docMk/>
          <pc:sldMk cId="4131328822" sldId="306"/>
        </pc:sldMkLst>
        <pc:spChg chg="mod">
          <ac:chgData name="Jefferson Passerini" userId="ec684a97d9b6a829" providerId="LiveId" clId="{F223B847-67A2-4FA4-83E4-9AE2E7DBAB53}" dt="2024-04-25T21:47:50.749" v="2043" actId="113"/>
          <ac:spMkLst>
            <pc:docMk/>
            <pc:sldMk cId="4131328822" sldId="306"/>
            <ac:spMk id="3" creationId="{212081E4-07F6-C689-2ACC-B6CADD634983}"/>
          </ac:spMkLst>
        </pc:spChg>
      </pc:sldChg>
      <pc:sldChg chg="modSp mod">
        <pc:chgData name="Jefferson Passerini" userId="ec684a97d9b6a829" providerId="LiveId" clId="{F223B847-67A2-4FA4-83E4-9AE2E7DBAB53}" dt="2024-04-25T21:51:28.417" v="2089" actId="6549"/>
        <pc:sldMkLst>
          <pc:docMk/>
          <pc:sldMk cId="1471614725" sldId="307"/>
        </pc:sldMkLst>
        <pc:spChg chg="mod">
          <ac:chgData name="Jefferson Passerini" userId="ec684a97d9b6a829" providerId="LiveId" clId="{F223B847-67A2-4FA4-83E4-9AE2E7DBAB53}" dt="2024-04-25T21:51:28.417" v="2089" actId="6549"/>
          <ac:spMkLst>
            <pc:docMk/>
            <pc:sldMk cId="1471614725" sldId="307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51.085" v="14" actId="47"/>
        <pc:sldMkLst>
          <pc:docMk/>
          <pc:sldMk cId="2214601448" sldId="307"/>
        </pc:sldMkLst>
      </pc:sldChg>
      <pc:sldChg chg="modSp add del mod">
        <pc:chgData name="Jefferson Passerini" userId="ec684a97d9b6a829" providerId="LiveId" clId="{F223B847-67A2-4FA4-83E4-9AE2E7DBAB53}" dt="2024-04-25T21:50:14.123" v="2067" actId="2696"/>
        <pc:sldMkLst>
          <pc:docMk/>
          <pc:sldMk cId="4007401065" sldId="307"/>
        </pc:sldMkLst>
        <pc:spChg chg="mod">
          <ac:chgData name="Jefferson Passerini" userId="ec684a97d9b6a829" providerId="LiveId" clId="{F223B847-67A2-4FA4-83E4-9AE2E7DBAB53}" dt="2024-04-25T21:48:36.885" v="2054" actId="27636"/>
          <ac:spMkLst>
            <pc:docMk/>
            <pc:sldMk cId="4007401065" sldId="307"/>
            <ac:spMk id="3" creationId="{212081E4-07F6-C689-2ACC-B6CADD634983}"/>
          </ac:spMkLst>
        </pc:spChg>
      </pc:sldChg>
      <pc:sldChg chg="addSp modSp add del mod">
        <pc:chgData name="Jefferson Passerini" userId="ec684a97d9b6a829" providerId="LiveId" clId="{F223B847-67A2-4FA4-83E4-9AE2E7DBAB53}" dt="2024-04-25T21:50:14.123" v="2067" actId="2696"/>
        <pc:sldMkLst>
          <pc:docMk/>
          <pc:sldMk cId="13616815" sldId="308"/>
        </pc:sldMkLst>
        <pc:spChg chg="mod">
          <ac:chgData name="Jefferson Passerini" userId="ec684a97d9b6a829" providerId="LiveId" clId="{F223B847-67A2-4FA4-83E4-9AE2E7DBAB53}" dt="2024-04-25T21:50:02.646" v="2066" actId="113"/>
          <ac:spMkLst>
            <pc:docMk/>
            <pc:sldMk cId="13616815" sldId="308"/>
            <ac:spMk id="3" creationId="{212081E4-07F6-C689-2ACC-B6CADD634983}"/>
          </ac:spMkLst>
        </pc:spChg>
        <pc:picChg chg="add mod">
          <ac:chgData name="Jefferson Passerini" userId="ec684a97d9b6a829" providerId="LiveId" clId="{F223B847-67A2-4FA4-83E4-9AE2E7DBAB53}" dt="2024-04-25T21:49:21.004" v="2058" actId="1076"/>
          <ac:picMkLst>
            <pc:docMk/>
            <pc:sldMk cId="13616815" sldId="308"/>
            <ac:picMk id="5" creationId="{9776D482-E176-DB42-2187-7E845F7BA9A8}"/>
          </ac:picMkLst>
        </pc:picChg>
        <pc:picChg chg="mod">
          <ac:chgData name="Jefferson Passerini" userId="ec684a97d9b6a829" providerId="LiveId" clId="{F223B847-67A2-4FA4-83E4-9AE2E7DBAB53}" dt="2024-04-25T21:49:08.330" v="2056" actId="1076"/>
          <ac:picMkLst>
            <pc:docMk/>
            <pc:sldMk cId="13616815" sldId="308"/>
            <ac:picMk id="6" creationId="{4576082E-F29A-1EA6-E9C1-265AD1DD5446}"/>
          </ac:picMkLst>
        </pc:picChg>
      </pc:sldChg>
      <pc:sldChg chg="del">
        <pc:chgData name="Jefferson Passerini" userId="ec684a97d9b6a829" providerId="LiveId" clId="{F223B847-67A2-4FA4-83E4-9AE2E7DBAB53}" dt="2024-04-25T15:32:51.299" v="15" actId="47"/>
        <pc:sldMkLst>
          <pc:docMk/>
          <pc:sldMk cId="414143457" sldId="308"/>
        </pc:sldMkLst>
      </pc:sldChg>
      <pc:sldChg chg="modSp mod">
        <pc:chgData name="Jefferson Passerini" userId="ec684a97d9b6a829" providerId="LiveId" clId="{F223B847-67A2-4FA4-83E4-9AE2E7DBAB53}" dt="2024-04-25T21:51:25.351" v="2088" actId="6549"/>
        <pc:sldMkLst>
          <pc:docMk/>
          <pc:sldMk cId="1671225971" sldId="308"/>
        </pc:sldMkLst>
        <pc:spChg chg="mod">
          <ac:chgData name="Jefferson Passerini" userId="ec684a97d9b6a829" providerId="LiveId" clId="{F223B847-67A2-4FA4-83E4-9AE2E7DBAB53}" dt="2024-04-25T21:51:25.351" v="2088" actId="6549"/>
          <ac:spMkLst>
            <pc:docMk/>
            <pc:sldMk cId="1671225971" sldId="308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50.684" v="12" actId="47"/>
        <pc:sldMkLst>
          <pc:docMk/>
          <pc:sldMk cId="1249646026" sldId="309"/>
        </pc:sldMkLst>
      </pc:sldChg>
      <pc:sldChg chg="modSp add ord">
        <pc:chgData name="Jefferson Passerini" userId="ec684a97d9b6a829" providerId="LiveId" clId="{F223B847-67A2-4FA4-83E4-9AE2E7DBAB53}" dt="2024-04-25T21:51:16.106" v="2087"/>
        <pc:sldMkLst>
          <pc:docMk/>
          <pc:sldMk cId="3086758963" sldId="309"/>
        </pc:sldMkLst>
        <pc:spChg chg="mod">
          <ac:chgData name="Jefferson Passerini" userId="ec684a97d9b6a829" providerId="LiveId" clId="{F223B847-67A2-4FA4-83E4-9AE2E7DBAB53}" dt="2024-04-25T21:51:00.483" v="2081" actId="20577"/>
          <ac:spMkLst>
            <pc:docMk/>
            <pc:sldMk cId="3086758963" sldId="309"/>
            <ac:spMk id="2" creationId="{2E243026-E16F-9CDD-AE56-CF691B008A41}"/>
          </ac:spMkLst>
        </pc:spChg>
      </pc:sldChg>
      <pc:sldChg chg="del">
        <pc:chgData name="Jefferson Passerini" userId="ec684a97d9b6a829" providerId="LiveId" clId="{F223B847-67A2-4FA4-83E4-9AE2E7DBAB53}" dt="2024-04-25T15:32:50.884" v="13" actId="47"/>
        <pc:sldMkLst>
          <pc:docMk/>
          <pc:sldMk cId="1329588792" sldId="310"/>
        </pc:sldMkLst>
      </pc:sldChg>
      <pc:sldChg chg="modSp add ord">
        <pc:chgData name="Jefferson Passerini" userId="ec684a97d9b6a829" providerId="LiveId" clId="{F223B847-67A2-4FA4-83E4-9AE2E7DBAB53}" dt="2024-04-25T21:56:04.462" v="2152" actId="20577"/>
        <pc:sldMkLst>
          <pc:docMk/>
          <pc:sldMk cId="2853577560" sldId="310"/>
        </pc:sldMkLst>
        <pc:spChg chg="mod">
          <ac:chgData name="Jefferson Passerini" userId="ec684a97d9b6a829" providerId="LiveId" clId="{F223B847-67A2-4FA4-83E4-9AE2E7DBAB53}" dt="2024-04-25T21:56:04.462" v="2152" actId="20577"/>
          <ac:spMkLst>
            <pc:docMk/>
            <pc:sldMk cId="2853577560" sldId="310"/>
            <ac:spMk id="2" creationId="{2E243026-E16F-9CDD-AE56-CF691B008A41}"/>
          </ac:spMkLst>
        </pc:spChg>
      </pc:sldChg>
      <pc:sldChg chg="addSp delSp modSp add mod ord">
        <pc:chgData name="Jefferson Passerini" userId="ec684a97d9b6a829" providerId="LiveId" clId="{F223B847-67A2-4FA4-83E4-9AE2E7DBAB53}" dt="2024-04-25T21:55:16.534" v="2146" actId="1076"/>
        <pc:sldMkLst>
          <pc:docMk/>
          <pc:sldMk cId="3401429911" sldId="311"/>
        </pc:sldMkLst>
        <pc:spChg chg="mod">
          <ac:chgData name="Jefferson Passerini" userId="ec684a97d9b6a829" providerId="LiveId" clId="{F223B847-67A2-4FA4-83E4-9AE2E7DBAB53}" dt="2024-04-25T21:54:57.660" v="2143" actId="27636"/>
          <ac:spMkLst>
            <pc:docMk/>
            <pc:sldMk cId="3401429911" sldId="311"/>
            <ac:spMk id="3" creationId="{212081E4-07F6-C689-2ACC-B6CADD634983}"/>
          </ac:spMkLst>
        </pc:spChg>
        <pc:picChg chg="add mod">
          <ac:chgData name="Jefferson Passerini" userId="ec684a97d9b6a829" providerId="LiveId" clId="{F223B847-67A2-4FA4-83E4-9AE2E7DBAB53}" dt="2024-04-25T21:53:21.972" v="2129" actId="1076"/>
          <ac:picMkLst>
            <pc:docMk/>
            <pc:sldMk cId="3401429911" sldId="311"/>
            <ac:picMk id="5" creationId="{4B295C6E-41AF-5CD1-7FA7-CF75CCF2A810}"/>
          </ac:picMkLst>
        </pc:picChg>
        <pc:picChg chg="del">
          <ac:chgData name="Jefferson Passerini" userId="ec684a97d9b6a829" providerId="LiveId" clId="{F223B847-67A2-4FA4-83E4-9AE2E7DBAB53}" dt="2024-04-25T21:53:04.917" v="2127" actId="478"/>
          <ac:picMkLst>
            <pc:docMk/>
            <pc:sldMk cId="3401429911" sldId="311"/>
            <ac:picMk id="6" creationId="{4576082E-F29A-1EA6-E9C1-265AD1DD5446}"/>
          </ac:picMkLst>
        </pc:picChg>
        <pc:picChg chg="add mod">
          <ac:chgData name="Jefferson Passerini" userId="ec684a97d9b6a829" providerId="LiveId" clId="{F223B847-67A2-4FA4-83E4-9AE2E7DBAB53}" dt="2024-04-25T21:55:16.534" v="2146" actId="1076"/>
          <ac:picMkLst>
            <pc:docMk/>
            <pc:sldMk cId="3401429911" sldId="311"/>
            <ac:picMk id="8" creationId="{DCFDB063-47CC-B19E-DA1E-EF8207FA9669}"/>
          </ac:picMkLst>
        </pc:picChg>
      </pc:sldChg>
      <pc:sldChg chg="addSp delSp modSp add mod">
        <pc:chgData name="Jefferson Passerini" userId="ec684a97d9b6a829" providerId="LiveId" clId="{F223B847-67A2-4FA4-83E4-9AE2E7DBAB53}" dt="2024-04-25T22:02:31.040" v="2671" actId="1076"/>
        <pc:sldMkLst>
          <pc:docMk/>
          <pc:sldMk cId="3903340967" sldId="312"/>
        </pc:sldMkLst>
        <pc:spChg chg="mod">
          <ac:chgData name="Jefferson Passerini" userId="ec684a97d9b6a829" providerId="LiveId" clId="{F223B847-67A2-4FA4-83E4-9AE2E7DBAB53}" dt="2024-04-25T21:57:00.937" v="2275" actId="20577"/>
          <ac:spMkLst>
            <pc:docMk/>
            <pc:sldMk cId="3903340967" sldId="312"/>
            <ac:spMk id="3" creationId="{212081E4-07F6-C689-2ACC-B6CADD634983}"/>
          </ac:spMkLst>
        </pc:spChg>
        <pc:spChg chg="add mod">
          <ac:chgData name="Jefferson Passerini" userId="ec684a97d9b6a829" providerId="LiveId" clId="{F223B847-67A2-4FA4-83E4-9AE2E7DBAB53}" dt="2024-04-25T22:02:02.853" v="2665" actId="113"/>
          <ac:spMkLst>
            <pc:docMk/>
            <pc:sldMk cId="3903340967" sldId="312"/>
            <ac:spMk id="7" creationId="{E68FA9F4-F8A3-DEB1-7EB1-0DCE2C86DFC2}"/>
          </ac:spMkLst>
        </pc:spChg>
        <pc:spChg chg="add mod">
          <ac:chgData name="Jefferson Passerini" userId="ec684a97d9b6a829" providerId="LiveId" clId="{F223B847-67A2-4FA4-83E4-9AE2E7DBAB53}" dt="2024-04-25T22:02:25.404" v="2669" actId="1582"/>
          <ac:spMkLst>
            <pc:docMk/>
            <pc:sldMk cId="3903340967" sldId="312"/>
            <ac:spMk id="9" creationId="{5CFC5109-1223-F92A-ADE5-F5FC6C655EC3}"/>
          </ac:spMkLst>
        </pc:spChg>
        <pc:spChg chg="add mod">
          <ac:chgData name="Jefferson Passerini" userId="ec684a97d9b6a829" providerId="LiveId" clId="{F223B847-67A2-4FA4-83E4-9AE2E7DBAB53}" dt="2024-04-25T22:02:31.040" v="2671" actId="1076"/>
          <ac:spMkLst>
            <pc:docMk/>
            <pc:sldMk cId="3903340967" sldId="312"/>
            <ac:spMk id="10" creationId="{780AA745-1325-25DC-7C38-872EB74B7678}"/>
          </ac:spMkLst>
        </pc:spChg>
        <pc:picChg chg="add mod">
          <ac:chgData name="Jefferson Passerini" userId="ec684a97d9b6a829" providerId="LiveId" clId="{F223B847-67A2-4FA4-83E4-9AE2E7DBAB53}" dt="2024-04-25T21:59:27.620" v="2280" actId="1076"/>
          <ac:picMkLst>
            <pc:docMk/>
            <pc:sldMk cId="3903340967" sldId="312"/>
            <ac:picMk id="6" creationId="{43AFE072-E566-6286-84F4-C675FAAA8C31}"/>
          </ac:picMkLst>
        </pc:picChg>
        <pc:picChg chg="del mod">
          <ac:chgData name="Jefferson Passerini" userId="ec684a97d9b6a829" providerId="LiveId" clId="{F223B847-67A2-4FA4-83E4-9AE2E7DBAB53}" dt="2024-04-25T21:57:02.769" v="2276" actId="478"/>
          <ac:picMkLst>
            <pc:docMk/>
            <pc:sldMk cId="3903340967" sldId="312"/>
            <ac:picMk id="8" creationId="{DCFDB063-47CC-B19E-DA1E-EF8207FA9669}"/>
          </ac:picMkLst>
        </pc:picChg>
      </pc:sldChg>
      <pc:sldChg chg="addSp delSp modSp add mod">
        <pc:chgData name="Jefferson Passerini" userId="ec684a97d9b6a829" providerId="LiveId" clId="{F223B847-67A2-4FA4-83E4-9AE2E7DBAB53}" dt="2024-04-25T22:04:45.609" v="2767" actId="1076"/>
        <pc:sldMkLst>
          <pc:docMk/>
          <pc:sldMk cId="398008838" sldId="313"/>
        </pc:sldMkLst>
        <pc:spChg chg="mod">
          <ac:chgData name="Jefferson Passerini" userId="ec684a97d9b6a829" providerId="LiveId" clId="{F223B847-67A2-4FA4-83E4-9AE2E7DBAB53}" dt="2024-04-25T22:03:18.109" v="2748" actId="27636"/>
          <ac:spMkLst>
            <pc:docMk/>
            <pc:sldMk cId="398008838" sldId="313"/>
            <ac:spMk id="3" creationId="{212081E4-07F6-C689-2ACC-B6CADD634983}"/>
          </ac:spMkLst>
        </pc:spChg>
        <pc:spChg chg="del mod">
          <ac:chgData name="Jefferson Passerini" userId="ec684a97d9b6a829" providerId="LiveId" clId="{F223B847-67A2-4FA4-83E4-9AE2E7DBAB53}" dt="2024-04-25T22:02:55.031" v="2675" actId="478"/>
          <ac:spMkLst>
            <pc:docMk/>
            <pc:sldMk cId="398008838" sldId="313"/>
            <ac:spMk id="7" creationId="{E68FA9F4-F8A3-DEB1-7EB1-0DCE2C86DFC2}"/>
          </ac:spMkLst>
        </pc:spChg>
        <pc:spChg chg="del mod">
          <ac:chgData name="Jefferson Passerini" userId="ec684a97d9b6a829" providerId="LiveId" clId="{F223B847-67A2-4FA4-83E4-9AE2E7DBAB53}" dt="2024-04-25T22:03:26.453" v="2751" actId="478"/>
          <ac:spMkLst>
            <pc:docMk/>
            <pc:sldMk cId="398008838" sldId="313"/>
            <ac:spMk id="9" creationId="{5CFC5109-1223-F92A-ADE5-F5FC6C655EC3}"/>
          </ac:spMkLst>
        </pc:spChg>
        <pc:spChg chg="mod">
          <ac:chgData name="Jefferson Passerini" userId="ec684a97d9b6a829" providerId="LiveId" clId="{F223B847-67A2-4FA4-83E4-9AE2E7DBAB53}" dt="2024-04-25T22:03:34.340" v="2755" actId="14100"/>
          <ac:spMkLst>
            <pc:docMk/>
            <pc:sldMk cId="398008838" sldId="313"/>
            <ac:spMk id="10" creationId="{780AA745-1325-25DC-7C38-872EB74B7678}"/>
          </ac:spMkLst>
        </pc:spChg>
        <pc:picChg chg="del">
          <ac:chgData name="Jefferson Passerini" userId="ec684a97d9b6a829" providerId="LiveId" clId="{F223B847-67A2-4FA4-83E4-9AE2E7DBAB53}" dt="2024-04-25T22:02:53.431" v="2674" actId="478"/>
          <ac:picMkLst>
            <pc:docMk/>
            <pc:sldMk cId="398008838" sldId="313"/>
            <ac:picMk id="5" creationId="{4B295C6E-41AF-5CD1-7FA7-CF75CCF2A810}"/>
          </ac:picMkLst>
        </pc:picChg>
        <pc:picChg chg="mod">
          <ac:chgData name="Jefferson Passerini" userId="ec684a97d9b6a829" providerId="LiveId" clId="{F223B847-67A2-4FA4-83E4-9AE2E7DBAB53}" dt="2024-04-25T22:03:23.173" v="2749" actId="1076"/>
          <ac:picMkLst>
            <pc:docMk/>
            <pc:sldMk cId="398008838" sldId="313"/>
            <ac:picMk id="6" creationId="{43AFE072-E566-6286-84F4-C675FAAA8C31}"/>
          </ac:picMkLst>
        </pc:picChg>
        <pc:picChg chg="add mod">
          <ac:chgData name="Jefferson Passerini" userId="ec684a97d9b6a829" providerId="LiveId" clId="{F223B847-67A2-4FA4-83E4-9AE2E7DBAB53}" dt="2024-04-25T22:04:16.410" v="2760" actId="14100"/>
          <ac:picMkLst>
            <pc:docMk/>
            <pc:sldMk cId="398008838" sldId="313"/>
            <ac:picMk id="8" creationId="{33E15AC8-2A71-1492-E760-EC922B91BB17}"/>
          </ac:picMkLst>
        </pc:picChg>
        <pc:picChg chg="add mod">
          <ac:chgData name="Jefferson Passerini" userId="ec684a97d9b6a829" providerId="LiveId" clId="{F223B847-67A2-4FA4-83E4-9AE2E7DBAB53}" dt="2024-04-25T22:04:19.658" v="2762" actId="1076"/>
          <ac:picMkLst>
            <pc:docMk/>
            <pc:sldMk cId="398008838" sldId="313"/>
            <ac:picMk id="12" creationId="{497C1F59-2972-50A5-58BD-ADD1339501CF}"/>
          </ac:picMkLst>
        </pc:picChg>
        <pc:picChg chg="add mod">
          <ac:chgData name="Jefferson Passerini" userId="ec684a97d9b6a829" providerId="LiveId" clId="{F223B847-67A2-4FA4-83E4-9AE2E7DBAB53}" dt="2024-04-25T22:04:45.609" v="2767" actId="1076"/>
          <ac:picMkLst>
            <pc:docMk/>
            <pc:sldMk cId="398008838" sldId="313"/>
            <ac:picMk id="14" creationId="{7C363EB4-F897-51A2-449D-A11B00C62173}"/>
          </ac:picMkLst>
        </pc:picChg>
      </pc:sldChg>
      <pc:sldChg chg="addSp delSp modSp add mod ord">
        <pc:chgData name="Jefferson Passerini" userId="ec684a97d9b6a829" providerId="LiveId" clId="{F223B847-67A2-4FA4-83E4-9AE2E7DBAB53}" dt="2024-04-25T22:42:10.150" v="3273" actId="113"/>
        <pc:sldMkLst>
          <pc:docMk/>
          <pc:sldMk cId="3469377431" sldId="314"/>
        </pc:sldMkLst>
        <pc:spChg chg="mod ord">
          <ac:chgData name="Jefferson Passerini" userId="ec684a97d9b6a829" providerId="LiveId" clId="{F223B847-67A2-4FA4-83E4-9AE2E7DBAB53}" dt="2024-04-25T22:13:00.285" v="2965" actId="20577"/>
          <ac:spMkLst>
            <pc:docMk/>
            <pc:sldMk cId="3469377431" sldId="314"/>
            <ac:spMk id="3" creationId="{212081E4-07F6-C689-2ACC-B6CADD634983}"/>
          </ac:spMkLst>
        </pc:spChg>
        <pc:spChg chg="del mod">
          <ac:chgData name="Jefferson Passerini" userId="ec684a97d9b6a829" providerId="LiveId" clId="{F223B847-67A2-4FA4-83E4-9AE2E7DBAB53}" dt="2024-04-25T22:08:27.437" v="2801" actId="478"/>
          <ac:spMkLst>
            <pc:docMk/>
            <pc:sldMk cId="3469377431" sldId="314"/>
            <ac:spMk id="7" creationId="{E68FA9F4-F8A3-DEB1-7EB1-0DCE2C86DFC2}"/>
          </ac:spMkLst>
        </pc:spChg>
        <pc:spChg chg="mod ord">
          <ac:chgData name="Jefferson Passerini" userId="ec684a97d9b6a829" providerId="LiveId" clId="{F223B847-67A2-4FA4-83E4-9AE2E7DBAB53}" dt="2024-04-25T22:13:59.495" v="2981" actId="1035"/>
          <ac:spMkLst>
            <pc:docMk/>
            <pc:sldMk cId="3469377431" sldId="314"/>
            <ac:spMk id="9" creationId="{5CFC5109-1223-F92A-ADE5-F5FC6C655EC3}"/>
          </ac:spMkLst>
        </pc:spChg>
        <pc:spChg chg="del mod">
          <ac:chgData name="Jefferson Passerini" userId="ec684a97d9b6a829" providerId="LiveId" clId="{F223B847-67A2-4FA4-83E4-9AE2E7DBAB53}" dt="2024-04-25T22:07:17.224" v="2786" actId="478"/>
          <ac:spMkLst>
            <pc:docMk/>
            <pc:sldMk cId="3469377431" sldId="314"/>
            <ac:spMk id="10" creationId="{780AA745-1325-25DC-7C38-872EB74B7678}"/>
          </ac:spMkLst>
        </pc:spChg>
        <pc:spChg chg="add mod">
          <ac:chgData name="Jefferson Passerini" userId="ec684a97d9b6a829" providerId="LiveId" clId="{F223B847-67A2-4FA4-83E4-9AE2E7DBAB53}" dt="2024-04-25T22:16:42.550" v="2993" actId="1076"/>
          <ac:spMkLst>
            <pc:docMk/>
            <pc:sldMk cId="3469377431" sldId="314"/>
            <ac:spMk id="13" creationId="{296146A6-3E2A-DB4B-33B4-828D26FDC152}"/>
          </ac:spMkLst>
        </pc:spChg>
        <pc:spChg chg="add del">
          <ac:chgData name="Jefferson Passerini" userId="ec684a97d9b6a829" providerId="LiveId" clId="{F223B847-67A2-4FA4-83E4-9AE2E7DBAB53}" dt="2024-04-25T22:12:49.618" v="2949" actId="478"/>
          <ac:spMkLst>
            <pc:docMk/>
            <pc:sldMk cId="3469377431" sldId="314"/>
            <ac:spMk id="18" creationId="{1D83E0BD-D499-71C5-A0EF-F343A3DC9D77}"/>
          </ac:spMkLst>
        </pc:spChg>
        <pc:spChg chg="add mod">
          <ac:chgData name="Jefferson Passerini" userId="ec684a97d9b6a829" providerId="LiveId" clId="{F223B847-67A2-4FA4-83E4-9AE2E7DBAB53}" dt="2024-04-25T22:42:10.150" v="3273" actId="113"/>
          <ac:spMkLst>
            <pc:docMk/>
            <pc:sldMk cId="3469377431" sldId="314"/>
            <ac:spMk id="19" creationId="{BC847ED6-48C1-12CA-68F5-42133E83054D}"/>
          </ac:spMkLst>
        </pc:spChg>
        <pc:picChg chg="del">
          <ac:chgData name="Jefferson Passerini" userId="ec684a97d9b6a829" providerId="LiveId" clId="{F223B847-67A2-4FA4-83E4-9AE2E7DBAB53}" dt="2024-04-25T22:05:54.318" v="2771" actId="478"/>
          <ac:picMkLst>
            <pc:docMk/>
            <pc:sldMk cId="3469377431" sldId="314"/>
            <ac:picMk id="5" creationId="{4B295C6E-41AF-5CD1-7FA7-CF75CCF2A810}"/>
          </ac:picMkLst>
        </pc:picChg>
        <pc:picChg chg="del mod">
          <ac:chgData name="Jefferson Passerini" userId="ec684a97d9b6a829" providerId="LiveId" clId="{F223B847-67A2-4FA4-83E4-9AE2E7DBAB53}" dt="2024-04-25T22:06:38.524" v="2780" actId="478"/>
          <ac:picMkLst>
            <pc:docMk/>
            <pc:sldMk cId="3469377431" sldId="314"/>
            <ac:picMk id="6" creationId="{43AFE072-E566-6286-84F4-C675FAAA8C31}"/>
          </ac:picMkLst>
        </pc:picChg>
        <pc:picChg chg="add mod ord">
          <ac:chgData name="Jefferson Passerini" userId="ec684a97d9b6a829" providerId="LiveId" clId="{F223B847-67A2-4FA4-83E4-9AE2E7DBAB53}" dt="2024-04-25T22:16:39.396" v="2992" actId="14100"/>
          <ac:picMkLst>
            <pc:docMk/>
            <pc:sldMk cId="3469377431" sldId="314"/>
            <ac:picMk id="8" creationId="{9C35CAF2-7D4B-9ADC-6071-B12B64650565}"/>
          </ac:picMkLst>
        </pc:picChg>
        <pc:picChg chg="add mod ord">
          <ac:chgData name="Jefferson Passerini" userId="ec684a97d9b6a829" providerId="LiveId" clId="{F223B847-67A2-4FA4-83E4-9AE2E7DBAB53}" dt="2024-04-25T22:13:52.372" v="2974" actId="14100"/>
          <ac:picMkLst>
            <pc:docMk/>
            <pc:sldMk cId="3469377431" sldId="314"/>
            <ac:picMk id="12" creationId="{E9733901-956B-54EB-C6FD-6FEE624406D7}"/>
          </ac:picMkLst>
        </pc:picChg>
        <pc:picChg chg="add del mod">
          <ac:chgData name="Jefferson Passerini" userId="ec684a97d9b6a829" providerId="LiveId" clId="{F223B847-67A2-4FA4-83E4-9AE2E7DBAB53}" dt="2024-04-25T22:12:47.458" v="2948" actId="478"/>
          <ac:picMkLst>
            <pc:docMk/>
            <pc:sldMk cId="3469377431" sldId="314"/>
            <ac:picMk id="15" creationId="{DF056034-37B8-BD2F-1C36-F84EFAEE2A84}"/>
          </ac:picMkLst>
        </pc:picChg>
        <pc:picChg chg="add mod">
          <ac:chgData name="Jefferson Passerini" userId="ec684a97d9b6a829" providerId="LiveId" clId="{F223B847-67A2-4FA4-83E4-9AE2E7DBAB53}" dt="2024-04-25T22:13:06.902" v="2968" actId="1076"/>
          <ac:picMkLst>
            <pc:docMk/>
            <pc:sldMk cId="3469377431" sldId="314"/>
            <ac:picMk id="17" creationId="{A8F9BD3F-AE75-E61C-A3FB-D53B7076F50C}"/>
          </ac:picMkLst>
        </pc:picChg>
      </pc:sldChg>
      <pc:sldChg chg="addSp delSp modSp add mod">
        <pc:chgData name="Jefferson Passerini" userId="ec684a97d9b6a829" providerId="LiveId" clId="{F223B847-67A2-4FA4-83E4-9AE2E7DBAB53}" dt="2024-04-25T22:22:35.537" v="3195" actId="1076"/>
        <pc:sldMkLst>
          <pc:docMk/>
          <pc:sldMk cId="3733765800" sldId="315"/>
        </pc:sldMkLst>
        <pc:spChg chg="mod">
          <ac:chgData name="Jefferson Passerini" userId="ec684a97d9b6a829" providerId="LiveId" clId="{F223B847-67A2-4FA4-83E4-9AE2E7DBAB53}" dt="2024-04-25T22:20:44.559" v="3178" actId="1076"/>
          <ac:spMkLst>
            <pc:docMk/>
            <pc:sldMk cId="3733765800" sldId="315"/>
            <ac:spMk id="3" creationId="{212081E4-07F6-C689-2ACC-B6CADD634983}"/>
          </ac:spMkLst>
        </pc:spChg>
        <pc:spChg chg="mod">
          <ac:chgData name="Jefferson Passerini" userId="ec684a97d9b6a829" providerId="LiveId" clId="{F223B847-67A2-4FA4-83E4-9AE2E7DBAB53}" dt="2024-04-25T22:22:06.859" v="3184" actId="1076"/>
          <ac:spMkLst>
            <pc:docMk/>
            <pc:sldMk cId="3733765800" sldId="315"/>
            <ac:spMk id="9" creationId="{5CFC5109-1223-F92A-ADE5-F5FC6C655EC3}"/>
          </ac:spMkLst>
        </pc:spChg>
        <pc:spChg chg="mod">
          <ac:chgData name="Jefferson Passerini" userId="ec684a97d9b6a829" providerId="LiveId" clId="{F223B847-67A2-4FA4-83E4-9AE2E7DBAB53}" dt="2024-04-25T22:18:13.023" v="3101" actId="14100"/>
          <ac:spMkLst>
            <pc:docMk/>
            <pc:sldMk cId="3733765800" sldId="315"/>
            <ac:spMk id="13" creationId="{296146A6-3E2A-DB4B-33B4-828D26FDC152}"/>
          </ac:spMkLst>
        </pc:spChg>
        <pc:spChg chg="mod ord">
          <ac:chgData name="Jefferson Passerini" userId="ec684a97d9b6a829" providerId="LiveId" clId="{F223B847-67A2-4FA4-83E4-9AE2E7DBAB53}" dt="2024-04-25T22:22:35.537" v="3195" actId="1076"/>
          <ac:spMkLst>
            <pc:docMk/>
            <pc:sldMk cId="3733765800" sldId="315"/>
            <ac:spMk id="19" creationId="{BC847ED6-48C1-12CA-68F5-42133E83054D}"/>
          </ac:spMkLst>
        </pc:spChg>
        <pc:picChg chg="add mod ord">
          <ac:chgData name="Jefferson Passerini" userId="ec684a97d9b6a829" providerId="LiveId" clId="{F223B847-67A2-4FA4-83E4-9AE2E7DBAB53}" dt="2024-04-25T22:22:20.234" v="3191" actId="1076"/>
          <ac:picMkLst>
            <pc:docMk/>
            <pc:sldMk cId="3733765800" sldId="315"/>
            <ac:picMk id="5" creationId="{378375E6-4D57-FC62-065A-30547ACDC328}"/>
          </ac:picMkLst>
        </pc:picChg>
        <pc:picChg chg="mod">
          <ac:chgData name="Jefferson Passerini" userId="ec684a97d9b6a829" providerId="LiveId" clId="{F223B847-67A2-4FA4-83E4-9AE2E7DBAB53}" dt="2024-04-25T22:18:00.776" v="3099" actId="1076"/>
          <ac:picMkLst>
            <pc:docMk/>
            <pc:sldMk cId="3733765800" sldId="315"/>
            <ac:picMk id="8" creationId="{9C35CAF2-7D4B-9ADC-6071-B12B64650565}"/>
          </ac:picMkLst>
        </pc:picChg>
        <pc:picChg chg="mod">
          <ac:chgData name="Jefferson Passerini" userId="ec684a97d9b6a829" providerId="LiveId" clId="{F223B847-67A2-4FA4-83E4-9AE2E7DBAB53}" dt="2024-04-25T22:22:06.859" v="3184" actId="1076"/>
          <ac:picMkLst>
            <pc:docMk/>
            <pc:sldMk cId="3733765800" sldId="315"/>
            <ac:picMk id="12" creationId="{E9733901-956B-54EB-C6FD-6FEE624406D7}"/>
          </ac:picMkLst>
        </pc:picChg>
        <pc:picChg chg="del">
          <ac:chgData name="Jefferson Passerini" userId="ec684a97d9b6a829" providerId="LiveId" clId="{F223B847-67A2-4FA4-83E4-9AE2E7DBAB53}" dt="2024-04-25T22:18:15.706" v="3102" actId="478"/>
          <ac:picMkLst>
            <pc:docMk/>
            <pc:sldMk cId="3733765800" sldId="315"/>
            <ac:picMk id="17" creationId="{A8F9BD3F-AE75-E61C-A3FB-D53B7076F50C}"/>
          </ac:picMkLst>
        </pc:picChg>
      </pc:sldChg>
      <pc:sldChg chg="addSp delSp modSp add mod">
        <pc:chgData name="Jefferson Passerini" userId="ec684a97d9b6a829" providerId="LiveId" clId="{F223B847-67A2-4FA4-83E4-9AE2E7DBAB53}" dt="2024-04-25T22:23:59.222" v="3206" actId="1076"/>
        <pc:sldMkLst>
          <pc:docMk/>
          <pc:sldMk cId="1356027348" sldId="316"/>
        </pc:sldMkLst>
        <pc:spChg chg="mod">
          <ac:chgData name="Jefferson Passerini" userId="ec684a97d9b6a829" providerId="LiveId" clId="{F223B847-67A2-4FA4-83E4-9AE2E7DBAB53}" dt="2024-04-25T22:23:19.656" v="3198" actId="14100"/>
          <ac:spMkLst>
            <pc:docMk/>
            <pc:sldMk cId="1356027348" sldId="316"/>
            <ac:spMk id="9" creationId="{5CFC5109-1223-F92A-ADE5-F5FC6C655EC3}"/>
          </ac:spMkLst>
        </pc:spChg>
        <pc:spChg chg="mod">
          <ac:chgData name="Jefferson Passerini" userId="ec684a97d9b6a829" providerId="LiveId" clId="{F223B847-67A2-4FA4-83E4-9AE2E7DBAB53}" dt="2024-04-25T22:23:28.280" v="3200" actId="14100"/>
          <ac:spMkLst>
            <pc:docMk/>
            <pc:sldMk cId="1356027348" sldId="316"/>
            <ac:spMk id="13" creationId="{296146A6-3E2A-DB4B-33B4-828D26FDC152}"/>
          </ac:spMkLst>
        </pc:spChg>
        <pc:picChg chg="del">
          <ac:chgData name="Jefferson Passerini" userId="ec684a97d9b6a829" providerId="LiveId" clId="{F223B847-67A2-4FA4-83E4-9AE2E7DBAB53}" dt="2024-04-25T22:23:29.672" v="3201" actId="478"/>
          <ac:picMkLst>
            <pc:docMk/>
            <pc:sldMk cId="1356027348" sldId="316"/>
            <ac:picMk id="5" creationId="{378375E6-4D57-FC62-065A-30547ACDC328}"/>
          </ac:picMkLst>
        </pc:picChg>
        <pc:picChg chg="add mod">
          <ac:chgData name="Jefferson Passerini" userId="ec684a97d9b6a829" providerId="LiveId" clId="{F223B847-67A2-4FA4-83E4-9AE2E7DBAB53}" dt="2024-04-25T22:23:59.222" v="3206" actId="1076"/>
          <ac:picMkLst>
            <pc:docMk/>
            <pc:sldMk cId="1356027348" sldId="316"/>
            <ac:picMk id="6" creationId="{86FFC05A-BFCE-05ED-EF4D-706E5C0F6277}"/>
          </ac:picMkLst>
        </pc:picChg>
      </pc:sldChg>
      <pc:sldChg chg="addSp delSp modSp add mod">
        <pc:chgData name="Jefferson Passerini" userId="ec684a97d9b6a829" providerId="LiveId" clId="{F223B847-67A2-4FA4-83E4-9AE2E7DBAB53}" dt="2024-04-25T22:45:00.270" v="3318" actId="1076"/>
        <pc:sldMkLst>
          <pc:docMk/>
          <pc:sldMk cId="3463743536" sldId="317"/>
        </pc:sldMkLst>
        <pc:spChg chg="mod">
          <ac:chgData name="Jefferson Passerini" userId="ec684a97d9b6a829" providerId="LiveId" clId="{F223B847-67A2-4FA4-83E4-9AE2E7DBAB53}" dt="2024-04-25T22:25:43.529" v="3243" actId="20577"/>
          <ac:spMkLst>
            <pc:docMk/>
            <pc:sldMk cId="3463743536" sldId="317"/>
            <ac:spMk id="3" creationId="{212081E4-07F6-C689-2ACC-B6CADD634983}"/>
          </ac:spMkLst>
        </pc:spChg>
        <pc:spChg chg="mod">
          <ac:chgData name="Jefferson Passerini" userId="ec684a97d9b6a829" providerId="LiveId" clId="{F223B847-67A2-4FA4-83E4-9AE2E7DBAB53}" dt="2024-04-25T22:26:00.503" v="3249" actId="1076"/>
          <ac:spMkLst>
            <pc:docMk/>
            <pc:sldMk cId="3463743536" sldId="317"/>
            <ac:spMk id="9" creationId="{5CFC5109-1223-F92A-ADE5-F5FC6C655EC3}"/>
          </ac:spMkLst>
        </pc:spChg>
        <pc:spChg chg="add mod">
          <ac:chgData name="Jefferson Passerini" userId="ec684a97d9b6a829" providerId="LiveId" clId="{F223B847-67A2-4FA4-83E4-9AE2E7DBAB53}" dt="2024-04-25T22:45:00.270" v="3318" actId="1076"/>
          <ac:spMkLst>
            <pc:docMk/>
            <pc:sldMk cId="3463743536" sldId="317"/>
            <ac:spMk id="11" creationId="{101534BF-2EC1-78A5-AC20-A6C9D3EEDD10}"/>
          </ac:spMkLst>
        </pc:spChg>
        <pc:spChg chg="del">
          <ac:chgData name="Jefferson Passerini" userId="ec684a97d9b6a829" providerId="LiveId" clId="{F223B847-67A2-4FA4-83E4-9AE2E7DBAB53}" dt="2024-04-25T22:25:55.360" v="3248" actId="478"/>
          <ac:spMkLst>
            <pc:docMk/>
            <pc:sldMk cId="3463743536" sldId="317"/>
            <ac:spMk id="13" creationId="{296146A6-3E2A-DB4B-33B4-828D26FDC152}"/>
          </ac:spMkLst>
        </pc:spChg>
        <pc:spChg chg="del">
          <ac:chgData name="Jefferson Passerini" userId="ec684a97d9b6a829" providerId="LiveId" clId="{F223B847-67A2-4FA4-83E4-9AE2E7DBAB53}" dt="2024-04-25T22:25:52.560" v="3246" actId="478"/>
          <ac:spMkLst>
            <pc:docMk/>
            <pc:sldMk cId="3463743536" sldId="317"/>
            <ac:spMk id="19" creationId="{BC847ED6-48C1-12CA-68F5-42133E83054D}"/>
          </ac:spMkLst>
        </pc:spChg>
        <pc:picChg chg="add mod">
          <ac:chgData name="Jefferson Passerini" userId="ec684a97d9b6a829" providerId="LiveId" clId="{F223B847-67A2-4FA4-83E4-9AE2E7DBAB53}" dt="2024-04-25T22:26:22.016" v="3254" actId="1076"/>
          <ac:picMkLst>
            <pc:docMk/>
            <pc:sldMk cId="3463743536" sldId="317"/>
            <ac:picMk id="5" creationId="{480FF684-EB43-2F35-41E5-905EDBF52FB4}"/>
          </ac:picMkLst>
        </pc:picChg>
        <pc:picChg chg="del">
          <ac:chgData name="Jefferson Passerini" userId="ec684a97d9b6a829" providerId="LiveId" clId="{F223B847-67A2-4FA4-83E4-9AE2E7DBAB53}" dt="2024-04-25T22:26:02.298" v="3250" actId="478"/>
          <ac:picMkLst>
            <pc:docMk/>
            <pc:sldMk cId="3463743536" sldId="317"/>
            <ac:picMk id="6" creationId="{86FFC05A-BFCE-05ED-EF4D-706E5C0F6277}"/>
          </ac:picMkLst>
        </pc:picChg>
        <pc:picChg chg="del">
          <ac:chgData name="Jefferson Passerini" userId="ec684a97d9b6a829" providerId="LiveId" clId="{F223B847-67A2-4FA4-83E4-9AE2E7DBAB53}" dt="2024-04-25T22:25:54.023" v="3247" actId="478"/>
          <ac:picMkLst>
            <pc:docMk/>
            <pc:sldMk cId="3463743536" sldId="317"/>
            <ac:picMk id="8" creationId="{9C35CAF2-7D4B-9ADC-6071-B12B64650565}"/>
          </ac:picMkLst>
        </pc:picChg>
        <pc:picChg chg="add mod">
          <ac:chgData name="Jefferson Passerini" userId="ec684a97d9b6a829" providerId="LiveId" clId="{F223B847-67A2-4FA4-83E4-9AE2E7DBAB53}" dt="2024-04-25T22:27:01.301" v="3258" actId="1076"/>
          <ac:picMkLst>
            <pc:docMk/>
            <pc:sldMk cId="3463743536" sldId="317"/>
            <ac:picMk id="10" creationId="{9FA791FD-587E-A382-84D7-642D0CBAFD3E}"/>
          </ac:picMkLst>
        </pc:picChg>
        <pc:picChg chg="mod">
          <ac:chgData name="Jefferson Passerini" userId="ec684a97d9b6a829" providerId="LiveId" clId="{F223B847-67A2-4FA4-83E4-9AE2E7DBAB53}" dt="2024-04-25T22:26:00.503" v="3249" actId="1076"/>
          <ac:picMkLst>
            <pc:docMk/>
            <pc:sldMk cId="3463743536" sldId="317"/>
            <ac:picMk id="12" creationId="{E9733901-956B-54EB-C6FD-6FEE624406D7}"/>
          </ac:picMkLst>
        </pc:picChg>
      </pc:sldChg>
      <pc:sldChg chg="addSp delSp modSp add mod">
        <pc:chgData name="Jefferson Passerini" userId="ec684a97d9b6a829" providerId="LiveId" clId="{F223B847-67A2-4FA4-83E4-9AE2E7DBAB53}" dt="2024-04-25T23:48:38.944" v="3510" actId="1076"/>
        <pc:sldMkLst>
          <pc:docMk/>
          <pc:sldMk cId="3596911068" sldId="318"/>
        </pc:sldMkLst>
        <pc:spChg chg="mod">
          <ac:chgData name="Jefferson Passerini" userId="ec684a97d9b6a829" providerId="LiveId" clId="{F223B847-67A2-4FA4-83E4-9AE2E7DBAB53}" dt="2024-04-25T22:43:14.843" v="3280" actId="1076"/>
          <ac:spMkLst>
            <pc:docMk/>
            <pc:sldMk cId="3596911068" sldId="318"/>
            <ac:spMk id="3" creationId="{212081E4-07F6-C689-2ACC-B6CADD634983}"/>
          </ac:spMkLst>
        </pc:spChg>
        <pc:spChg chg="add del mod">
          <ac:chgData name="Jefferson Passerini" userId="ec684a97d9b6a829" providerId="LiveId" clId="{F223B847-67A2-4FA4-83E4-9AE2E7DBAB53}" dt="2024-04-25T22:43:16.547" v="3282" actId="478"/>
          <ac:spMkLst>
            <pc:docMk/>
            <pc:sldMk cId="3596911068" sldId="318"/>
            <ac:spMk id="7" creationId="{5055E1BA-264A-DADA-F0A4-6838F88D9038}"/>
          </ac:spMkLst>
        </pc:spChg>
        <pc:spChg chg="del">
          <ac:chgData name="Jefferson Passerini" userId="ec684a97d9b6a829" providerId="LiveId" clId="{F223B847-67A2-4FA4-83E4-9AE2E7DBAB53}" dt="2024-04-25T22:27:26.639" v="3263" actId="478"/>
          <ac:spMkLst>
            <pc:docMk/>
            <pc:sldMk cId="3596911068" sldId="318"/>
            <ac:spMk id="9" creationId="{5CFC5109-1223-F92A-ADE5-F5FC6C655EC3}"/>
          </ac:spMkLst>
        </pc:spChg>
        <pc:spChg chg="add mod">
          <ac:chgData name="Jefferson Passerini" userId="ec684a97d9b6a829" providerId="LiveId" clId="{F223B847-67A2-4FA4-83E4-9AE2E7DBAB53}" dt="2024-04-25T22:47:19.089" v="3353" actId="207"/>
          <ac:spMkLst>
            <pc:docMk/>
            <pc:sldMk cId="3596911068" sldId="318"/>
            <ac:spMk id="11" creationId="{3B8BB48C-01F5-1CD8-B4F4-23AAA69EACE3}"/>
          </ac:spMkLst>
        </pc:spChg>
        <pc:spChg chg="add mod">
          <ac:chgData name="Jefferson Passerini" userId="ec684a97d9b6a829" providerId="LiveId" clId="{F223B847-67A2-4FA4-83E4-9AE2E7DBAB53}" dt="2024-04-25T22:47:33.876" v="3357" actId="14100"/>
          <ac:spMkLst>
            <pc:docMk/>
            <pc:sldMk cId="3596911068" sldId="318"/>
            <ac:spMk id="13" creationId="{FA178D5B-2861-F58F-28F8-36D4E49233ED}"/>
          </ac:spMkLst>
        </pc:spChg>
        <pc:spChg chg="add mod">
          <ac:chgData name="Jefferson Passerini" userId="ec684a97d9b6a829" providerId="LiveId" clId="{F223B847-67A2-4FA4-83E4-9AE2E7DBAB53}" dt="2024-04-25T23:48:29.158" v="3508" actId="207"/>
          <ac:spMkLst>
            <pc:docMk/>
            <pc:sldMk cId="3596911068" sldId="318"/>
            <ac:spMk id="14" creationId="{D39B6A95-1FBD-4B56-F0B8-477EE4B69171}"/>
          </ac:spMkLst>
        </pc:spChg>
        <pc:spChg chg="add mod">
          <ac:chgData name="Jefferson Passerini" userId="ec684a97d9b6a829" providerId="LiveId" clId="{F223B847-67A2-4FA4-83E4-9AE2E7DBAB53}" dt="2024-04-25T23:48:38.944" v="3510" actId="1076"/>
          <ac:spMkLst>
            <pc:docMk/>
            <pc:sldMk cId="3596911068" sldId="318"/>
            <ac:spMk id="15" creationId="{0788DFC6-2BB2-A848-8304-124E6FDD410F}"/>
          </ac:spMkLst>
        </pc:spChg>
        <pc:picChg chg="del">
          <ac:chgData name="Jefferson Passerini" userId="ec684a97d9b6a829" providerId="LiveId" clId="{F223B847-67A2-4FA4-83E4-9AE2E7DBAB53}" dt="2024-04-25T22:27:23.937" v="3260" actId="478"/>
          <ac:picMkLst>
            <pc:docMk/>
            <pc:sldMk cId="3596911068" sldId="318"/>
            <ac:picMk id="5" creationId="{480FF684-EB43-2F35-41E5-905EDBF52FB4}"/>
          </ac:picMkLst>
        </pc:picChg>
        <pc:picChg chg="add mod">
          <ac:chgData name="Jefferson Passerini" userId="ec684a97d9b6a829" providerId="LiveId" clId="{F223B847-67A2-4FA4-83E4-9AE2E7DBAB53}" dt="2024-04-25T22:46:59.166" v="3348" actId="14100"/>
          <ac:picMkLst>
            <pc:docMk/>
            <pc:sldMk cId="3596911068" sldId="318"/>
            <ac:picMk id="6" creationId="{C51C8992-D84C-A540-C766-16EFDDFB4097}"/>
          </ac:picMkLst>
        </pc:picChg>
        <pc:picChg chg="add mod">
          <ac:chgData name="Jefferson Passerini" userId="ec684a97d9b6a829" providerId="LiveId" clId="{F223B847-67A2-4FA4-83E4-9AE2E7DBAB53}" dt="2024-04-25T22:47:00.814" v="3349" actId="1076"/>
          <ac:picMkLst>
            <pc:docMk/>
            <pc:sldMk cId="3596911068" sldId="318"/>
            <ac:picMk id="8" creationId="{E5E18FBA-94DE-E4B6-C052-25D56B44BF56}"/>
          </ac:picMkLst>
        </pc:picChg>
        <pc:picChg chg="del">
          <ac:chgData name="Jefferson Passerini" userId="ec684a97d9b6a829" providerId="LiveId" clId="{F223B847-67A2-4FA4-83E4-9AE2E7DBAB53}" dt="2024-04-25T22:27:24.512" v="3261" actId="478"/>
          <ac:picMkLst>
            <pc:docMk/>
            <pc:sldMk cId="3596911068" sldId="318"/>
            <ac:picMk id="10" creationId="{9FA791FD-587E-A382-84D7-642D0CBAFD3E}"/>
          </ac:picMkLst>
        </pc:picChg>
        <pc:picChg chg="del">
          <ac:chgData name="Jefferson Passerini" userId="ec684a97d9b6a829" providerId="LiveId" clId="{F223B847-67A2-4FA4-83E4-9AE2E7DBAB53}" dt="2024-04-25T22:27:25.492" v="3262" actId="478"/>
          <ac:picMkLst>
            <pc:docMk/>
            <pc:sldMk cId="3596911068" sldId="318"/>
            <ac:picMk id="12" creationId="{E9733901-956B-54EB-C6FD-6FEE624406D7}"/>
          </ac:picMkLst>
        </pc:picChg>
      </pc:sldChg>
      <pc:sldChg chg="modSp add ord">
        <pc:chgData name="Jefferson Passerini" userId="ec684a97d9b6a829" providerId="LiveId" clId="{F223B847-67A2-4FA4-83E4-9AE2E7DBAB53}" dt="2024-04-25T22:46:24.257" v="3340" actId="20577"/>
        <pc:sldMkLst>
          <pc:docMk/>
          <pc:sldMk cId="1113525720" sldId="319"/>
        </pc:sldMkLst>
        <pc:spChg chg="mod">
          <ac:chgData name="Jefferson Passerini" userId="ec684a97d9b6a829" providerId="LiveId" clId="{F223B847-67A2-4FA4-83E4-9AE2E7DBAB53}" dt="2024-04-25T22:46:24.257" v="3340" actId="20577"/>
          <ac:spMkLst>
            <pc:docMk/>
            <pc:sldMk cId="1113525720" sldId="319"/>
            <ac:spMk id="2" creationId="{2E243026-E16F-9CDD-AE56-CF691B008A41}"/>
          </ac:spMkLst>
        </pc:spChg>
      </pc:sldChg>
      <pc:sldChg chg="addSp delSp modSp mod">
        <pc:chgData name="Jefferson Passerini" userId="ec684a97d9b6a829" providerId="LiveId" clId="{F223B847-67A2-4FA4-83E4-9AE2E7DBAB53}" dt="2024-04-25T23:11:19.900" v="3375" actId="14100"/>
        <pc:sldMkLst>
          <pc:docMk/>
          <pc:sldMk cId="1582111537" sldId="320"/>
        </pc:sldMkLst>
        <pc:spChg chg="mod">
          <ac:chgData name="Jefferson Passerini" userId="ec684a97d9b6a829" providerId="LiveId" clId="{F223B847-67A2-4FA4-83E4-9AE2E7DBAB53}" dt="2024-04-25T23:10:09.088" v="3365" actId="6549"/>
          <ac:spMkLst>
            <pc:docMk/>
            <pc:sldMk cId="1582111537" sldId="320"/>
            <ac:spMk id="3" creationId="{212081E4-07F6-C689-2ACC-B6CADD634983}"/>
          </ac:spMkLst>
        </pc:spChg>
        <pc:spChg chg="mod">
          <ac:chgData name="Jefferson Passerini" userId="ec684a97d9b6a829" providerId="LiveId" clId="{F223B847-67A2-4FA4-83E4-9AE2E7DBAB53}" dt="2024-04-25T23:11:19.900" v="3375" actId="14100"/>
          <ac:spMkLst>
            <pc:docMk/>
            <pc:sldMk cId="1582111537" sldId="320"/>
            <ac:spMk id="12" creationId="{D655C0D7-3805-E23E-E5C7-CC5A53B29CBA}"/>
          </ac:spMkLst>
        </pc:spChg>
        <pc:picChg chg="del">
          <ac:chgData name="Jefferson Passerini" userId="ec684a97d9b6a829" providerId="LiveId" clId="{F223B847-67A2-4FA4-83E4-9AE2E7DBAB53}" dt="2024-04-25T22:48:26.055" v="3359" actId="478"/>
          <ac:picMkLst>
            <pc:docMk/>
            <pc:sldMk cId="1582111537" sldId="320"/>
            <ac:picMk id="5" creationId="{DB8EEDC1-7F9C-4F5F-335B-6A4E93DFEEF8}"/>
          </ac:picMkLst>
        </pc:picChg>
        <pc:picChg chg="add mod">
          <ac:chgData name="Jefferson Passerini" userId="ec684a97d9b6a829" providerId="LiveId" clId="{F223B847-67A2-4FA4-83E4-9AE2E7DBAB53}" dt="2024-04-25T23:10:41.118" v="3367" actId="1076"/>
          <ac:picMkLst>
            <pc:docMk/>
            <pc:sldMk cId="1582111537" sldId="320"/>
            <ac:picMk id="7" creationId="{336E96B8-4DB4-AE73-EBBC-EF5CEDB3CBA7}"/>
          </ac:picMkLst>
        </pc:picChg>
        <pc:picChg chg="del">
          <ac:chgData name="Jefferson Passerini" userId="ec684a97d9b6a829" providerId="LiveId" clId="{F223B847-67A2-4FA4-83E4-9AE2E7DBAB53}" dt="2024-04-25T22:48:27.202" v="3360" actId="478"/>
          <ac:picMkLst>
            <pc:docMk/>
            <pc:sldMk cId="1582111537" sldId="320"/>
            <ac:picMk id="8" creationId="{A7D597FA-E03C-DE66-CA77-0361139A946F}"/>
          </ac:picMkLst>
        </pc:picChg>
        <pc:picChg chg="del">
          <ac:chgData name="Jefferson Passerini" userId="ec684a97d9b6a829" providerId="LiveId" clId="{F223B847-67A2-4FA4-83E4-9AE2E7DBAB53}" dt="2024-04-25T23:10:46.053" v="3368" actId="478"/>
          <ac:picMkLst>
            <pc:docMk/>
            <pc:sldMk cId="1582111537" sldId="320"/>
            <ac:picMk id="10" creationId="{DCB61C3E-B4EB-5156-2BEB-C7414B70AC50}"/>
          </ac:picMkLst>
        </pc:picChg>
        <pc:picChg chg="add mod ord">
          <ac:chgData name="Jefferson Passerini" userId="ec684a97d9b6a829" providerId="LiveId" clId="{F223B847-67A2-4FA4-83E4-9AE2E7DBAB53}" dt="2024-04-25T23:11:15.180" v="3373" actId="1076"/>
          <ac:picMkLst>
            <pc:docMk/>
            <pc:sldMk cId="1582111537" sldId="320"/>
            <ac:picMk id="13" creationId="{DAB6D484-68EA-2939-0A93-C599837437A0}"/>
          </ac:picMkLst>
        </pc:picChg>
      </pc:sldChg>
      <pc:sldChg chg="addSp delSp modSp mod">
        <pc:chgData name="Jefferson Passerini" userId="ec684a97d9b6a829" providerId="LiveId" clId="{F223B847-67A2-4FA4-83E4-9AE2E7DBAB53}" dt="2024-04-25T23:13:13.294" v="3389" actId="1076"/>
        <pc:sldMkLst>
          <pc:docMk/>
          <pc:sldMk cId="584452062" sldId="321"/>
        </pc:sldMkLst>
        <pc:spChg chg="mod">
          <ac:chgData name="Jefferson Passerini" userId="ec684a97d9b6a829" providerId="LiveId" clId="{F223B847-67A2-4FA4-83E4-9AE2E7DBAB53}" dt="2024-04-25T23:12:02.777" v="3384" actId="1035"/>
          <ac:spMkLst>
            <pc:docMk/>
            <pc:sldMk cId="584452062" sldId="321"/>
            <ac:spMk id="12" creationId="{D655C0D7-3805-E23E-E5C7-CC5A53B29CBA}"/>
          </ac:spMkLst>
        </pc:spChg>
        <pc:picChg chg="add mod ord">
          <ac:chgData name="Jefferson Passerini" userId="ec684a97d9b6a829" providerId="LiveId" clId="{F223B847-67A2-4FA4-83E4-9AE2E7DBAB53}" dt="2024-04-25T23:11:40.084" v="3378" actId="167"/>
          <ac:picMkLst>
            <pc:docMk/>
            <pc:sldMk cId="584452062" sldId="321"/>
            <ac:picMk id="2" creationId="{B7322DAD-09EB-73B2-78BE-738981ECC494}"/>
          </ac:picMkLst>
        </pc:picChg>
        <pc:picChg chg="del">
          <ac:chgData name="Jefferson Passerini" userId="ec684a97d9b6a829" providerId="LiveId" clId="{F223B847-67A2-4FA4-83E4-9AE2E7DBAB53}" dt="2024-04-25T22:48:32.226" v="3361" actId="478"/>
          <ac:picMkLst>
            <pc:docMk/>
            <pc:sldMk cId="584452062" sldId="321"/>
            <ac:picMk id="7" creationId="{AB1D3527-6B59-54AC-867E-C273ED9CCF87}"/>
          </ac:picMkLst>
        </pc:picChg>
        <pc:picChg chg="add mod">
          <ac:chgData name="Jefferson Passerini" userId="ec684a97d9b6a829" providerId="LiveId" clId="{F223B847-67A2-4FA4-83E4-9AE2E7DBAB53}" dt="2024-04-25T23:13:13.294" v="3389" actId="1076"/>
          <ac:picMkLst>
            <pc:docMk/>
            <pc:sldMk cId="584452062" sldId="321"/>
            <ac:picMk id="8" creationId="{229AE11C-BD7F-7A33-075A-1C28FAABEE96}"/>
          </ac:picMkLst>
        </pc:picChg>
        <pc:picChg chg="del">
          <ac:chgData name="Jefferson Passerini" userId="ec684a97d9b6a829" providerId="LiveId" clId="{F223B847-67A2-4FA4-83E4-9AE2E7DBAB53}" dt="2024-04-25T23:11:35.451" v="3376" actId="478"/>
          <ac:picMkLst>
            <pc:docMk/>
            <pc:sldMk cId="584452062" sldId="321"/>
            <ac:picMk id="10" creationId="{DCB61C3E-B4EB-5156-2BEB-C7414B70AC50}"/>
          </ac:picMkLst>
        </pc:picChg>
      </pc:sldChg>
      <pc:sldChg chg="addSp delSp modSp mod">
        <pc:chgData name="Jefferson Passerini" userId="ec684a97d9b6a829" providerId="LiveId" clId="{F223B847-67A2-4FA4-83E4-9AE2E7DBAB53}" dt="2024-04-25T23:14:09.162" v="3399" actId="1076"/>
        <pc:sldMkLst>
          <pc:docMk/>
          <pc:sldMk cId="1217285140" sldId="322"/>
        </pc:sldMkLst>
        <pc:spChg chg="mod">
          <ac:chgData name="Jefferson Passerini" userId="ec684a97d9b6a829" providerId="LiveId" clId="{F223B847-67A2-4FA4-83E4-9AE2E7DBAB53}" dt="2024-04-25T23:13:28.485" v="3392" actId="1076"/>
          <ac:spMkLst>
            <pc:docMk/>
            <pc:sldMk cId="1217285140" sldId="322"/>
            <ac:spMk id="12" creationId="{D655C0D7-3805-E23E-E5C7-CC5A53B29CBA}"/>
          </ac:spMkLst>
        </pc:spChg>
        <pc:picChg chg="add mod ord">
          <ac:chgData name="Jefferson Passerini" userId="ec684a97d9b6a829" providerId="LiveId" clId="{F223B847-67A2-4FA4-83E4-9AE2E7DBAB53}" dt="2024-04-25T23:13:30.446" v="3393" actId="167"/>
          <ac:picMkLst>
            <pc:docMk/>
            <pc:sldMk cId="1217285140" sldId="322"/>
            <ac:picMk id="2" creationId="{1FC3B005-DAA9-E108-5D82-E0D3CB5818D4}"/>
          </ac:picMkLst>
        </pc:picChg>
        <pc:picChg chg="del">
          <ac:chgData name="Jefferson Passerini" userId="ec684a97d9b6a829" providerId="LiveId" clId="{F223B847-67A2-4FA4-83E4-9AE2E7DBAB53}" dt="2024-04-25T22:48:35.384" v="3362" actId="478"/>
          <ac:picMkLst>
            <pc:docMk/>
            <pc:sldMk cId="1217285140" sldId="322"/>
            <ac:picMk id="5" creationId="{CC475AF1-F939-1B17-6A63-1AC25EC2FDE5}"/>
          </ac:picMkLst>
        </pc:picChg>
        <pc:picChg chg="add mod">
          <ac:chgData name="Jefferson Passerini" userId="ec684a97d9b6a829" providerId="LiveId" clId="{F223B847-67A2-4FA4-83E4-9AE2E7DBAB53}" dt="2024-04-25T23:13:52.548" v="3396" actId="1076"/>
          <ac:picMkLst>
            <pc:docMk/>
            <pc:sldMk cId="1217285140" sldId="322"/>
            <ac:picMk id="8" creationId="{0AED4FCE-228B-8D34-5E8F-DD004AB8A724}"/>
          </ac:picMkLst>
        </pc:picChg>
        <pc:picChg chg="del">
          <ac:chgData name="Jefferson Passerini" userId="ec684a97d9b6a829" providerId="LiveId" clId="{F223B847-67A2-4FA4-83E4-9AE2E7DBAB53}" dt="2024-04-25T23:13:24.549" v="3391" actId="478"/>
          <ac:picMkLst>
            <pc:docMk/>
            <pc:sldMk cId="1217285140" sldId="322"/>
            <ac:picMk id="10" creationId="{DCB61C3E-B4EB-5156-2BEB-C7414B70AC50}"/>
          </ac:picMkLst>
        </pc:picChg>
        <pc:picChg chg="add mod">
          <ac:chgData name="Jefferson Passerini" userId="ec684a97d9b6a829" providerId="LiveId" clId="{F223B847-67A2-4FA4-83E4-9AE2E7DBAB53}" dt="2024-04-25T23:14:09.162" v="3399" actId="1076"/>
          <ac:picMkLst>
            <pc:docMk/>
            <pc:sldMk cId="1217285140" sldId="322"/>
            <ac:picMk id="11" creationId="{14B4D334-9470-C249-6D1D-B42CCC51C6BD}"/>
          </ac:picMkLst>
        </pc:picChg>
      </pc:sldChg>
      <pc:sldChg chg="modSp add ord">
        <pc:chgData name="Jefferson Passerini" userId="ec684a97d9b6a829" providerId="LiveId" clId="{F223B847-67A2-4FA4-83E4-9AE2E7DBAB53}" dt="2024-04-25T23:14:55.696" v="3410" actId="20577"/>
        <pc:sldMkLst>
          <pc:docMk/>
          <pc:sldMk cId="1011654986" sldId="323"/>
        </pc:sldMkLst>
        <pc:spChg chg="mod">
          <ac:chgData name="Jefferson Passerini" userId="ec684a97d9b6a829" providerId="LiveId" clId="{F223B847-67A2-4FA4-83E4-9AE2E7DBAB53}" dt="2024-04-25T23:14:55.696" v="3410" actId="20577"/>
          <ac:spMkLst>
            <pc:docMk/>
            <pc:sldMk cId="1011654986" sldId="323"/>
            <ac:spMk id="2" creationId="{2E243026-E16F-9CDD-AE56-CF691B008A41}"/>
          </ac:spMkLst>
        </pc:spChg>
      </pc:sldChg>
      <pc:sldChg chg="addSp delSp modSp mod">
        <pc:chgData name="Jefferson Passerini" userId="ec684a97d9b6a829" providerId="LiveId" clId="{F223B847-67A2-4FA4-83E4-9AE2E7DBAB53}" dt="2024-04-25T23:33:14.360" v="3422" actId="20577"/>
        <pc:sldMkLst>
          <pc:docMk/>
          <pc:sldMk cId="2255778699" sldId="325"/>
        </pc:sldMkLst>
        <pc:spChg chg="mod">
          <ac:chgData name="Jefferson Passerini" userId="ec684a97d9b6a829" providerId="LiveId" clId="{F223B847-67A2-4FA4-83E4-9AE2E7DBAB53}" dt="2024-04-25T23:33:14.360" v="3422" actId="20577"/>
          <ac:spMkLst>
            <pc:docMk/>
            <pc:sldMk cId="2255778699" sldId="325"/>
            <ac:spMk id="7" creationId="{E68FA9F4-F8A3-DEB1-7EB1-0DCE2C86DFC2}"/>
          </ac:spMkLst>
        </pc:spChg>
        <pc:spChg chg="mod">
          <ac:chgData name="Jefferson Passerini" userId="ec684a97d9b6a829" providerId="LiveId" clId="{F223B847-67A2-4FA4-83E4-9AE2E7DBAB53}" dt="2024-04-25T23:33:01.768" v="3415" actId="1076"/>
          <ac:spMkLst>
            <pc:docMk/>
            <pc:sldMk cId="2255778699" sldId="325"/>
            <ac:spMk id="9" creationId="{5CFC5109-1223-F92A-ADE5-F5FC6C655EC3}"/>
          </ac:spMkLst>
        </pc:spChg>
        <pc:spChg chg="mod">
          <ac:chgData name="Jefferson Passerini" userId="ec684a97d9b6a829" providerId="LiveId" clId="{F223B847-67A2-4FA4-83E4-9AE2E7DBAB53}" dt="2024-04-25T23:33:08.136" v="3417" actId="1076"/>
          <ac:spMkLst>
            <pc:docMk/>
            <pc:sldMk cId="2255778699" sldId="325"/>
            <ac:spMk id="10" creationId="{780AA745-1325-25DC-7C38-872EB74B7678}"/>
          </ac:spMkLst>
        </pc:spChg>
        <pc:picChg chg="del">
          <ac:chgData name="Jefferson Passerini" userId="ec684a97d9b6a829" providerId="LiveId" clId="{F223B847-67A2-4FA4-83E4-9AE2E7DBAB53}" dt="2024-04-25T23:32:52.737" v="3411" actId="478"/>
          <ac:picMkLst>
            <pc:docMk/>
            <pc:sldMk cId="2255778699" sldId="325"/>
            <ac:picMk id="6" creationId="{43AFE072-E566-6286-84F4-C675FAAA8C31}"/>
          </ac:picMkLst>
        </pc:picChg>
        <pc:picChg chg="add mod ord">
          <ac:chgData name="Jefferson Passerini" userId="ec684a97d9b6a829" providerId="LiveId" clId="{F223B847-67A2-4FA4-83E4-9AE2E7DBAB53}" dt="2024-04-25T23:33:04.569" v="3416" actId="1076"/>
          <ac:picMkLst>
            <pc:docMk/>
            <pc:sldMk cId="2255778699" sldId="325"/>
            <ac:picMk id="8" creationId="{0688D925-66CB-7B10-FB06-99974F4DC929}"/>
          </ac:picMkLst>
        </pc:picChg>
      </pc:sldChg>
      <pc:sldChg chg="addSp delSp modSp mod">
        <pc:chgData name="Jefferson Passerini" userId="ec684a97d9b6a829" providerId="LiveId" clId="{F223B847-67A2-4FA4-83E4-9AE2E7DBAB53}" dt="2024-04-25T23:38:13.872" v="3473" actId="1076"/>
        <pc:sldMkLst>
          <pc:docMk/>
          <pc:sldMk cId="3607872033" sldId="326"/>
        </pc:sldMkLst>
        <pc:spChg chg="mod ord">
          <ac:chgData name="Jefferson Passerini" userId="ec684a97d9b6a829" providerId="LiveId" clId="{F223B847-67A2-4FA4-83E4-9AE2E7DBAB53}" dt="2024-04-25T23:33:45.806" v="3428" actId="1076"/>
          <ac:spMkLst>
            <pc:docMk/>
            <pc:sldMk cId="3607872033" sldId="326"/>
            <ac:spMk id="10" creationId="{780AA745-1325-25DC-7C38-872EB74B7678}"/>
          </ac:spMkLst>
        </pc:spChg>
        <pc:picChg chg="add mod">
          <ac:chgData name="Jefferson Passerini" userId="ec684a97d9b6a829" providerId="LiveId" clId="{F223B847-67A2-4FA4-83E4-9AE2E7DBAB53}" dt="2024-04-25T23:33:36.383" v="3425" actId="1076"/>
          <ac:picMkLst>
            <pc:docMk/>
            <pc:sldMk cId="3607872033" sldId="326"/>
            <ac:picMk id="2" creationId="{24C76215-F198-87B4-57C6-A39840088C18}"/>
          </ac:picMkLst>
        </pc:picChg>
        <pc:picChg chg="del">
          <ac:chgData name="Jefferson Passerini" userId="ec684a97d9b6a829" providerId="LiveId" clId="{F223B847-67A2-4FA4-83E4-9AE2E7DBAB53}" dt="2024-04-25T23:33:31.359" v="3423" actId="478"/>
          <ac:picMkLst>
            <pc:docMk/>
            <pc:sldMk cId="3607872033" sldId="326"/>
            <ac:picMk id="6" creationId="{43AFE072-E566-6286-84F4-C675FAAA8C31}"/>
          </ac:picMkLst>
        </pc:picChg>
        <pc:picChg chg="add mod">
          <ac:chgData name="Jefferson Passerini" userId="ec684a97d9b6a829" providerId="LiveId" clId="{F223B847-67A2-4FA4-83E4-9AE2E7DBAB53}" dt="2024-04-25T23:38:07.625" v="3471" actId="1076"/>
          <ac:picMkLst>
            <pc:docMk/>
            <pc:sldMk cId="3607872033" sldId="326"/>
            <ac:picMk id="7" creationId="{79FF8ED8-DB86-CDF5-4941-3871B4BE5C43}"/>
          </ac:picMkLst>
        </pc:picChg>
        <pc:picChg chg="del">
          <ac:chgData name="Jefferson Passerini" userId="ec684a97d9b6a829" providerId="LiveId" clId="{F223B847-67A2-4FA4-83E4-9AE2E7DBAB53}" dt="2024-04-25T23:35:15.969" v="3452" actId="478"/>
          <ac:picMkLst>
            <pc:docMk/>
            <pc:sldMk cId="3607872033" sldId="326"/>
            <ac:picMk id="8" creationId="{33E15AC8-2A71-1492-E760-EC922B91BB17}"/>
          </ac:picMkLst>
        </pc:picChg>
        <pc:picChg chg="add mod">
          <ac:chgData name="Jefferson Passerini" userId="ec684a97d9b6a829" providerId="LiveId" clId="{F223B847-67A2-4FA4-83E4-9AE2E7DBAB53}" dt="2024-04-25T23:38:13.872" v="3473" actId="1076"/>
          <ac:picMkLst>
            <pc:docMk/>
            <pc:sldMk cId="3607872033" sldId="326"/>
            <ac:picMk id="11" creationId="{FEA0016F-1BBE-9ACD-2A38-DD69D360C596}"/>
          </ac:picMkLst>
        </pc:picChg>
        <pc:picChg chg="del">
          <ac:chgData name="Jefferson Passerini" userId="ec684a97d9b6a829" providerId="LiveId" clId="{F223B847-67A2-4FA4-83E4-9AE2E7DBAB53}" dt="2024-04-25T23:35:17.282" v="3454" actId="478"/>
          <ac:picMkLst>
            <pc:docMk/>
            <pc:sldMk cId="3607872033" sldId="326"/>
            <ac:picMk id="12" creationId="{497C1F59-2972-50A5-58BD-ADD1339501CF}"/>
          </ac:picMkLst>
        </pc:picChg>
        <pc:picChg chg="del">
          <ac:chgData name="Jefferson Passerini" userId="ec684a97d9b6a829" providerId="LiveId" clId="{F223B847-67A2-4FA4-83E4-9AE2E7DBAB53}" dt="2024-04-25T23:35:16.674" v="3453" actId="478"/>
          <ac:picMkLst>
            <pc:docMk/>
            <pc:sldMk cId="3607872033" sldId="326"/>
            <ac:picMk id="14" creationId="{7C363EB4-F897-51A2-449D-A11B00C62173}"/>
          </ac:picMkLst>
        </pc:picChg>
        <pc:picChg chg="add mod">
          <ac:chgData name="Jefferson Passerini" userId="ec684a97d9b6a829" providerId="LiveId" clId="{F223B847-67A2-4FA4-83E4-9AE2E7DBAB53}" dt="2024-04-25T23:38:11.528" v="3472" actId="1076"/>
          <ac:picMkLst>
            <pc:docMk/>
            <pc:sldMk cId="3607872033" sldId="326"/>
            <ac:picMk id="15" creationId="{75728AF1-601C-68C6-D40A-7FE38F006130}"/>
          </ac:picMkLst>
        </pc:picChg>
      </pc:sldChg>
      <pc:sldChg chg="addSp delSp modSp mod">
        <pc:chgData name="Jefferson Passerini" userId="ec684a97d9b6a829" providerId="LiveId" clId="{F223B847-67A2-4FA4-83E4-9AE2E7DBAB53}" dt="2024-04-25T23:39:04.261" v="3483" actId="14100"/>
        <pc:sldMkLst>
          <pc:docMk/>
          <pc:sldMk cId="2301864585" sldId="327"/>
        </pc:sldMkLst>
        <pc:spChg chg="mod">
          <ac:chgData name="Jefferson Passerini" userId="ec684a97d9b6a829" providerId="LiveId" clId="{F223B847-67A2-4FA4-83E4-9AE2E7DBAB53}" dt="2024-04-25T23:38:59.366" v="3481" actId="1076"/>
          <ac:spMkLst>
            <pc:docMk/>
            <pc:sldMk cId="2301864585" sldId="327"/>
            <ac:spMk id="3" creationId="{212081E4-07F6-C689-2ACC-B6CADD634983}"/>
          </ac:spMkLst>
        </pc:spChg>
        <pc:spChg chg="mod">
          <ac:chgData name="Jefferson Passerini" userId="ec684a97d9b6a829" providerId="LiveId" clId="{F223B847-67A2-4FA4-83E4-9AE2E7DBAB53}" dt="2024-04-25T23:34:16.453" v="3436" actId="1076"/>
          <ac:spMkLst>
            <pc:docMk/>
            <pc:sldMk cId="2301864585" sldId="327"/>
            <ac:spMk id="9" creationId="{5CFC5109-1223-F92A-ADE5-F5FC6C655EC3}"/>
          </ac:spMkLst>
        </pc:spChg>
        <pc:picChg chg="add mod ord">
          <ac:chgData name="Jefferson Passerini" userId="ec684a97d9b6a829" providerId="LiveId" clId="{F223B847-67A2-4FA4-83E4-9AE2E7DBAB53}" dt="2024-04-25T23:34:10.205" v="3435" actId="1076"/>
          <ac:picMkLst>
            <pc:docMk/>
            <pc:sldMk cId="2301864585" sldId="327"/>
            <ac:picMk id="2" creationId="{F7EC9D18-3686-C1A8-19C0-2BAF21E0B64F}"/>
          </ac:picMkLst>
        </pc:picChg>
        <pc:picChg chg="add mod">
          <ac:chgData name="Jefferson Passerini" userId="ec684a97d9b6a829" providerId="LiveId" clId="{F223B847-67A2-4FA4-83E4-9AE2E7DBAB53}" dt="2024-04-25T23:39:04.261" v="3483" actId="14100"/>
          <ac:picMkLst>
            <pc:docMk/>
            <pc:sldMk cId="2301864585" sldId="327"/>
            <ac:picMk id="6" creationId="{08ED0A3C-8309-6DDA-F8AE-4C922EF865E5}"/>
          </ac:picMkLst>
        </pc:picChg>
        <pc:picChg chg="del">
          <ac:chgData name="Jefferson Passerini" userId="ec684a97d9b6a829" providerId="LiveId" clId="{F223B847-67A2-4FA4-83E4-9AE2E7DBAB53}" dt="2024-04-25T23:33:56.342" v="3429" actId="478"/>
          <ac:picMkLst>
            <pc:docMk/>
            <pc:sldMk cId="2301864585" sldId="327"/>
            <ac:picMk id="12" creationId="{E9733901-956B-54EB-C6FD-6FEE624406D7}"/>
          </ac:picMkLst>
        </pc:picChg>
        <pc:picChg chg="del">
          <ac:chgData name="Jefferson Passerini" userId="ec684a97d9b6a829" providerId="LiveId" clId="{F223B847-67A2-4FA4-83E4-9AE2E7DBAB53}" dt="2024-04-25T23:38:27.327" v="3474" actId="478"/>
          <ac:picMkLst>
            <pc:docMk/>
            <pc:sldMk cId="2301864585" sldId="327"/>
            <ac:picMk id="17" creationId="{A8F9BD3F-AE75-E61C-A3FB-D53B7076F50C}"/>
          </ac:picMkLst>
        </pc:picChg>
      </pc:sldChg>
      <pc:sldChg chg="addSp delSp modSp mod">
        <pc:chgData name="Jefferson Passerini" userId="ec684a97d9b6a829" providerId="LiveId" clId="{F223B847-67A2-4FA4-83E4-9AE2E7DBAB53}" dt="2024-04-25T23:39:45.356" v="3491" actId="1038"/>
        <pc:sldMkLst>
          <pc:docMk/>
          <pc:sldMk cId="1857515156" sldId="328"/>
        </pc:sldMkLst>
        <pc:spChg chg="mod">
          <ac:chgData name="Jefferson Passerini" userId="ec684a97d9b6a829" providerId="LiveId" clId="{F223B847-67A2-4FA4-83E4-9AE2E7DBAB53}" dt="2024-04-25T23:34:34.796" v="3442" actId="1076"/>
          <ac:spMkLst>
            <pc:docMk/>
            <pc:sldMk cId="1857515156" sldId="328"/>
            <ac:spMk id="9" creationId="{5CFC5109-1223-F92A-ADE5-F5FC6C655EC3}"/>
          </ac:spMkLst>
        </pc:spChg>
        <pc:picChg chg="add mod ord">
          <ac:chgData name="Jefferson Passerini" userId="ec684a97d9b6a829" providerId="LiveId" clId="{F223B847-67A2-4FA4-83E4-9AE2E7DBAB53}" dt="2024-04-25T23:34:31.614" v="3441" actId="167"/>
          <ac:picMkLst>
            <pc:docMk/>
            <pc:sldMk cId="1857515156" sldId="328"/>
            <ac:picMk id="2" creationId="{C2F18A51-D825-468D-2B23-9FA6D8A32D32}"/>
          </ac:picMkLst>
        </pc:picChg>
        <pc:picChg chg="del">
          <ac:chgData name="Jefferson Passerini" userId="ec684a97d9b6a829" providerId="LiveId" clId="{F223B847-67A2-4FA4-83E4-9AE2E7DBAB53}" dt="2024-04-25T23:39:16.973" v="3484" actId="478"/>
          <ac:picMkLst>
            <pc:docMk/>
            <pc:sldMk cId="1857515156" sldId="328"/>
            <ac:picMk id="5" creationId="{378375E6-4D57-FC62-065A-30547ACDC328}"/>
          </ac:picMkLst>
        </pc:picChg>
        <pc:picChg chg="add mod">
          <ac:chgData name="Jefferson Passerini" userId="ec684a97d9b6a829" providerId="LiveId" clId="{F223B847-67A2-4FA4-83E4-9AE2E7DBAB53}" dt="2024-04-25T23:39:45.356" v="3491" actId="1038"/>
          <ac:picMkLst>
            <pc:docMk/>
            <pc:sldMk cId="1857515156" sldId="328"/>
            <ac:picMk id="7" creationId="{F1B7DB71-03BB-79A7-7DFB-B8F898D03EC5}"/>
          </ac:picMkLst>
        </pc:picChg>
        <pc:picChg chg="del">
          <ac:chgData name="Jefferson Passerini" userId="ec684a97d9b6a829" providerId="LiveId" clId="{F223B847-67A2-4FA4-83E4-9AE2E7DBAB53}" dt="2024-04-25T23:34:23.484" v="3437" actId="478"/>
          <ac:picMkLst>
            <pc:docMk/>
            <pc:sldMk cId="1857515156" sldId="328"/>
            <ac:picMk id="12" creationId="{E9733901-956B-54EB-C6FD-6FEE624406D7}"/>
          </ac:picMkLst>
        </pc:picChg>
      </pc:sldChg>
      <pc:sldChg chg="addSp delSp modSp mod">
        <pc:chgData name="Jefferson Passerini" userId="ec684a97d9b6a829" providerId="LiveId" clId="{F223B847-67A2-4FA4-83E4-9AE2E7DBAB53}" dt="2024-04-25T23:40:17.338" v="3496" actId="1076"/>
        <pc:sldMkLst>
          <pc:docMk/>
          <pc:sldMk cId="3880428863" sldId="329"/>
        </pc:sldMkLst>
        <pc:spChg chg="mod">
          <ac:chgData name="Jefferson Passerini" userId="ec684a97d9b6a829" providerId="LiveId" clId="{F223B847-67A2-4FA4-83E4-9AE2E7DBAB53}" dt="2024-04-25T23:34:47.451" v="3446" actId="1076"/>
          <ac:spMkLst>
            <pc:docMk/>
            <pc:sldMk cId="3880428863" sldId="329"/>
            <ac:spMk id="9" creationId="{5CFC5109-1223-F92A-ADE5-F5FC6C655EC3}"/>
          </ac:spMkLst>
        </pc:spChg>
        <pc:picChg chg="add mod ord">
          <ac:chgData name="Jefferson Passerini" userId="ec684a97d9b6a829" providerId="LiveId" clId="{F223B847-67A2-4FA4-83E4-9AE2E7DBAB53}" dt="2024-04-25T23:34:44.469" v="3445" actId="167"/>
          <ac:picMkLst>
            <pc:docMk/>
            <pc:sldMk cId="3880428863" sldId="329"/>
            <ac:picMk id="2" creationId="{E6C78F8E-8D58-784A-3E82-38E03C40D964}"/>
          </ac:picMkLst>
        </pc:picChg>
        <pc:picChg chg="del">
          <ac:chgData name="Jefferson Passerini" userId="ec684a97d9b6a829" providerId="LiveId" clId="{F223B847-67A2-4FA4-83E4-9AE2E7DBAB53}" dt="2024-04-25T23:39:50.203" v="3492" actId="478"/>
          <ac:picMkLst>
            <pc:docMk/>
            <pc:sldMk cId="3880428863" sldId="329"/>
            <ac:picMk id="6" creationId="{86FFC05A-BFCE-05ED-EF4D-706E5C0F6277}"/>
          </ac:picMkLst>
        </pc:picChg>
        <pc:picChg chg="add mod">
          <ac:chgData name="Jefferson Passerini" userId="ec684a97d9b6a829" providerId="LiveId" clId="{F223B847-67A2-4FA4-83E4-9AE2E7DBAB53}" dt="2024-04-25T23:40:17.338" v="3496" actId="1076"/>
          <ac:picMkLst>
            <pc:docMk/>
            <pc:sldMk cId="3880428863" sldId="329"/>
            <ac:picMk id="7" creationId="{B185447C-DA41-756F-413E-483940E99CC7}"/>
          </ac:picMkLst>
        </pc:picChg>
        <pc:picChg chg="del">
          <ac:chgData name="Jefferson Passerini" userId="ec684a97d9b6a829" providerId="LiveId" clId="{F223B847-67A2-4FA4-83E4-9AE2E7DBAB53}" dt="2024-04-25T23:34:40.955" v="3443" actId="478"/>
          <ac:picMkLst>
            <pc:docMk/>
            <pc:sldMk cId="3880428863" sldId="329"/>
            <ac:picMk id="12" creationId="{E9733901-956B-54EB-C6FD-6FEE624406D7}"/>
          </ac:picMkLst>
        </pc:picChg>
      </pc:sldChg>
      <pc:sldChg chg="addSp delSp modSp mod">
        <pc:chgData name="Jefferson Passerini" userId="ec684a97d9b6a829" providerId="LiveId" clId="{F223B847-67A2-4FA4-83E4-9AE2E7DBAB53}" dt="2024-04-25T23:41:10.887" v="3504" actId="1076"/>
        <pc:sldMkLst>
          <pc:docMk/>
          <pc:sldMk cId="4260683160" sldId="330"/>
        </pc:sldMkLst>
        <pc:spChg chg="mod">
          <ac:chgData name="Jefferson Passerini" userId="ec684a97d9b6a829" providerId="LiveId" clId="{F223B847-67A2-4FA4-83E4-9AE2E7DBAB53}" dt="2024-04-25T23:35:02.282" v="3451" actId="1076"/>
          <ac:spMkLst>
            <pc:docMk/>
            <pc:sldMk cId="4260683160" sldId="330"/>
            <ac:spMk id="9" creationId="{5CFC5109-1223-F92A-ADE5-F5FC6C655EC3}"/>
          </ac:spMkLst>
        </pc:spChg>
        <pc:picChg chg="add mod ord">
          <ac:chgData name="Jefferson Passerini" userId="ec684a97d9b6a829" providerId="LiveId" clId="{F223B847-67A2-4FA4-83E4-9AE2E7DBAB53}" dt="2024-04-25T23:35:00.244" v="3450" actId="167"/>
          <ac:picMkLst>
            <pc:docMk/>
            <pc:sldMk cId="4260683160" sldId="330"/>
            <ac:picMk id="2" creationId="{B4A98175-A8CE-DFA0-BCAC-E33BEB9581D9}"/>
          </ac:picMkLst>
        </pc:picChg>
        <pc:picChg chg="del">
          <ac:chgData name="Jefferson Passerini" userId="ec684a97d9b6a829" providerId="LiveId" clId="{F223B847-67A2-4FA4-83E4-9AE2E7DBAB53}" dt="2024-04-25T23:40:22.617" v="3497" actId="478"/>
          <ac:picMkLst>
            <pc:docMk/>
            <pc:sldMk cId="4260683160" sldId="330"/>
            <ac:picMk id="5" creationId="{480FF684-EB43-2F35-41E5-905EDBF52FB4}"/>
          </ac:picMkLst>
        </pc:picChg>
        <pc:picChg chg="add mod">
          <ac:chgData name="Jefferson Passerini" userId="ec684a97d9b6a829" providerId="LiveId" clId="{F223B847-67A2-4FA4-83E4-9AE2E7DBAB53}" dt="2024-04-25T23:40:42.609" v="3499" actId="1076"/>
          <ac:picMkLst>
            <pc:docMk/>
            <pc:sldMk cId="4260683160" sldId="330"/>
            <ac:picMk id="7" creationId="{FE25D598-9808-8339-16E5-62DB5EB654B0}"/>
          </ac:picMkLst>
        </pc:picChg>
        <pc:picChg chg="del">
          <ac:chgData name="Jefferson Passerini" userId="ec684a97d9b6a829" providerId="LiveId" clId="{F223B847-67A2-4FA4-83E4-9AE2E7DBAB53}" dt="2024-04-25T23:40:44.025" v="3500" actId="478"/>
          <ac:picMkLst>
            <pc:docMk/>
            <pc:sldMk cId="4260683160" sldId="330"/>
            <ac:picMk id="10" creationId="{9FA791FD-587E-A382-84D7-642D0CBAFD3E}"/>
          </ac:picMkLst>
        </pc:picChg>
        <pc:picChg chg="del">
          <ac:chgData name="Jefferson Passerini" userId="ec684a97d9b6a829" providerId="LiveId" clId="{F223B847-67A2-4FA4-83E4-9AE2E7DBAB53}" dt="2024-04-25T23:34:54.138" v="3447" actId="478"/>
          <ac:picMkLst>
            <pc:docMk/>
            <pc:sldMk cId="4260683160" sldId="330"/>
            <ac:picMk id="12" creationId="{E9733901-956B-54EB-C6FD-6FEE624406D7}"/>
          </ac:picMkLst>
        </pc:picChg>
        <pc:picChg chg="add mod">
          <ac:chgData name="Jefferson Passerini" userId="ec684a97d9b6a829" providerId="LiveId" clId="{F223B847-67A2-4FA4-83E4-9AE2E7DBAB53}" dt="2024-04-25T23:41:10.887" v="3504" actId="1076"/>
          <ac:picMkLst>
            <pc:docMk/>
            <pc:sldMk cId="4260683160" sldId="330"/>
            <ac:picMk id="13" creationId="{714C8370-B6D1-9B13-FB32-A1B52B7A9170}"/>
          </ac:picMkLst>
        </pc:picChg>
      </pc:sldChg>
    </pc:docChg>
  </pc:docChgLst>
  <pc:docChgLst>
    <pc:chgData name="Jefferson Passerini" userId="ec684a97d9b6a829" providerId="LiveId" clId="{1A04D41B-A9BE-41B4-8656-DAF7AD5A257C}"/>
    <pc:docChg chg="custSel addSld delSld modSld sldOrd">
      <pc:chgData name="Jefferson Passerini" userId="ec684a97d9b6a829" providerId="LiveId" clId="{1A04D41B-A9BE-41B4-8656-DAF7AD5A257C}" dt="2024-03-21T17:12:07.111" v="546" actId="1076"/>
      <pc:docMkLst>
        <pc:docMk/>
      </pc:docMkLst>
      <pc:sldChg chg="modSp mod">
        <pc:chgData name="Jefferson Passerini" userId="ec684a97d9b6a829" providerId="LiveId" clId="{1A04D41B-A9BE-41B4-8656-DAF7AD5A257C}" dt="2024-03-21T16:50:23.203" v="408" actId="20577"/>
        <pc:sldMkLst>
          <pc:docMk/>
          <pc:sldMk cId="1572291123" sldId="297"/>
        </pc:sldMkLst>
        <pc:spChg chg="mod">
          <ac:chgData name="Jefferson Passerini" userId="ec684a97d9b6a829" providerId="LiveId" clId="{1A04D41B-A9BE-41B4-8656-DAF7AD5A257C}" dt="2024-03-21T16:50:23.203" v="408" actId="20577"/>
          <ac:spMkLst>
            <pc:docMk/>
            <pc:sldMk cId="1572291123" sldId="297"/>
            <ac:spMk id="3" creationId="{212081E4-07F6-C689-2ACC-B6CADD634983}"/>
          </ac:spMkLst>
        </pc:spChg>
      </pc:sldChg>
      <pc:sldChg chg="addSp delSp modSp add mod ord">
        <pc:chgData name="Jefferson Passerini" userId="ec684a97d9b6a829" providerId="LiveId" clId="{1A04D41B-A9BE-41B4-8656-DAF7AD5A257C}" dt="2024-03-21T16:41:07.621" v="85" actId="1076"/>
        <pc:sldMkLst>
          <pc:docMk/>
          <pc:sldMk cId="3877001045" sldId="305"/>
        </pc:sldMkLst>
        <pc:spChg chg="mod">
          <ac:chgData name="Jefferson Passerini" userId="ec684a97d9b6a829" providerId="LiveId" clId="{1A04D41B-A9BE-41B4-8656-DAF7AD5A257C}" dt="2024-03-21T16:39:47.201" v="36" actId="14100"/>
          <ac:spMkLst>
            <pc:docMk/>
            <pc:sldMk cId="3877001045" sldId="305"/>
            <ac:spMk id="6" creationId="{16D88F2F-6F25-EFA5-6552-3D1FB9E76C1E}"/>
          </ac:spMkLst>
        </pc:spChg>
        <pc:spChg chg="del">
          <ac:chgData name="Jefferson Passerini" userId="ec684a97d9b6a829" providerId="LiveId" clId="{1A04D41B-A9BE-41B4-8656-DAF7AD5A257C}" dt="2024-03-21T16:40:19.470" v="80" actId="478"/>
          <ac:spMkLst>
            <pc:docMk/>
            <pc:sldMk cId="3877001045" sldId="305"/>
            <ac:spMk id="16" creationId="{A8B06D72-E57C-D6F3-7B81-4403CED3F6F7}"/>
          </ac:spMkLst>
        </pc:spChg>
        <pc:picChg chg="del">
          <ac:chgData name="Jefferson Passerini" userId="ec684a97d9b6a829" providerId="LiveId" clId="{1A04D41B-A9BE-41B4-8656-DAF7AD5A257C}" dt="2024-03-21T16:40:13.812" v="78" actId="478"/>
          <ac:picMkLst>
            <pc:docMk/>
            <pc:sldMk cId="3877001045" sldId="305"/>
            <ac:picMk id="2" creationId="{6E92311B-DAD9-439C-E1C1-72E6B1032A56}"/>
          </ac:picMkLst>
        </pc:picChg>
        <pc:picChg chg="add mod">
          <ac:chgData name="Jefferson Passerini" userId="ec684a97d9b6a829" providerId="LiveId" clId="{1A04D41B-A9BE-41B4-8656-DAF7AD5A257C}" dt="2024-03-21T16:40:48.027" v="83" actId="1076"/>
          <ac:picMkLst>
            <pc:docMk/>
            <pc:sldMk cId="3877001045" sldId="305"/>
            <ac:picMk id="5" creationId="{A076F292-C63F-D0C7-76A0-7CB8A16B77B4}"/>
          </ac:picMkLst>
        </pc:picChg>
        <pc:picChg chg="add mod">
          <ac:chgData name="Jefferson Passerini" userId="ec684a97d9b6a829" providerId="LiveId" clId="{1A04D41B-A9BE-41B4-8656-DAF7AD5A257C}" dt="2024-03-21T16:41:07.621" v="85" actId="1076"/>
          <ac:picMkLst>
            <pc:docMk/>
            <pc:sldMk cId="3877001045" sldId="305"/>
            <ac:picMk id="8" creationId="{76DEE3B7-910D-4DD0-E12D-2C9AE58689F4}"/>
          </ac:picMkLst>
        </pc:picChg>
        <pc:picChg chg="del">
          <ac:chgData name="Jefferson Passerini" userId="ec684a97d9b6a829" providerId="LiveId" clId="{1A04D41B-A9BE-41B4-8656-DAF7AD5A257C}" dt="2024-03-21T16:40:20.439" v="81" actId="478"/>
          <ac:picMkLst>
            <pc:docMk/>
            <pc:sldMk cId="3877001045" sldId="305"/>
            <ac:picMk id="9" creationId="{8E79E2AF-1C05-CA8D-4935-F0CE140B5579}"/>
          </ac:picMkLst>
        </pc:picChg>
        <pc:picChg chg="del">
          <ac:chgData name="Jefferson Passerini" userId="ec684a97d9b6a829" providerId="LiveId" clId="{1A04D41B-A9BE-41B4-8656-DAF7AD5A257C}" dt="2024-03-21T16:40:15.110" v="79" actId="478"/>
          <ac:picMkLst>
            <pc:docMk/>
            <pc:sldMk cId="3877001045" sldId="305"/>
            <ac:picMk id="11" creationId="{48FDF301-4B7C-5794-9A07-9288134FD328}"/>
          </ac:picMkLst>
        </pc:picChg>
      </pc:sldChg>
      <pc:sldChg chg="modSp add mod ord">
        <pc:chgData name="Jefferson Passerini" userId="ec684a97d9b6a829" providerId="LiveId" clId="{1A04D41B-A9BE-41B4-8656-DAF7AD5A257C}" dt="2024-03-21T16:40:08.125" v="77" actId="14100"/>
        <pc:sldMkLst>
          <pc:docMk/>
          <pc:sldMk cId="4036473807" sldId="306"/>
        </pc:sldMkLst>
        <pc:spChg chg="mod">
          <ac:chgData name="Jefferson Passerini" userId="ec684a97d9b6a829" providerId="LiveId" clId="{1A04D41B-A9BE-41B4-8656-DAF7AD5A257C}" dt="2024-03-21T16:40:08.125" v="77" actId="14100"/>
          <ac:spMkLst>
            <pc:docMk/>
            <pc:sldMk cId="4036473807" sldId="306"/>
            <ac:spMk id="6" creationId="{16D88F2F-6F25-EFA5-6552-3D1FB9E76C1E}"/>
          </ac:spMkLst>
        </pc:spChg>
      </pc:sldChg>
      <pc:sldChg chg="addSp delSp modSp add mod">
        <pc:chgData name="Jefferson Passerini" userId="ec684a97d9b6a829" providerId="LiveId" clId="{1A04D41B-A9BE-41B4-8656-DAF7AD5A257C}" dt="2024-03-21T16:42:05.784" v="92" actId="1076"/>
        <pc:sldMkLst>
          <pc:docMk/>
          <pc:sldMk cId="2365482107" sldId="307"/>
        </pc:sldMkLst>
        <pc:picChg chg="add mod">
          <ac:chgData name="Jefferson Passerini" userId="ec684a97d9b6a829" providerId="LiveId" clId="{1A04D41B-A9BE-41B4-8656-DAF7AD5A257C}" dt="2024-03-21T16:42:05.784" v="92" actId="1076"/>
          <ac:picMkLst>
            <pc:docMk/>
            <pc:sldMk cId="2365482107" sldId="307"/>
            <ac:picMk id="3" creationId="{6A739D01-A77C-A552-F67F-10E53980A376}"/>
          </ac:picMkLst>
        </pc:picChg>
        <pc:picChg chg="del">
          <ac:chgData name="Jefferson Passerini" userId="ec684a97d9b6a829" providerId="LiveId" clId="{1A04D41B-A9BE-41B4-8656-DAF7AD5A257C}" dt="2024-03-21T16:41:24.170" v="89" actId="478"/>
          <ac:picMkLst>
            <pc:docMk/>
            <pc:sldMk cId="2365482107" sldId="307"/>
            <ac:picMk id="8" creationId="{76DEE3B7-910D-4DD0-E12D-2C9AE58689F4}"/>
          </ac:picMkLst>
        </pc:picChg>
      </pc:sldChg>
      <pc:sldChg chg="add del">
        <pc:chgData name="Jefferson Passerini" userId="ec684a97d9b6a829" providerId="LiveId" clId="{1A04D41B-A9BE-41B4-8656-DAF7AD5A257C}" dt="2024-03-21T16:41:16.200" v="87" actId="47"/>
        <pc:sldMkLst>
          <pc:docMk/>
          <pc:sldMk cId="3223415547" sldId="307"/>
        </pc:sldMkLst>
      </pc:sldChg>
      <pc:sldChg chg="addSp delSp modSp add mod">
        <pc:chgData name="Jefferson Passerini" userId="ec684a97d9b6a829" providerId="LiveId" clId="{1A04D41B-A9BE-41B4-8656-DAF7AD5A257C}" dt="2024-03-21T16:43:02.960" v="99" actId="1076"/>
        <pc:sldMkLst>
          <pc:docMk/>
          <pc:sldMk cId="3969855783" sldId="308"/>
        </pc:sldMkLst>
        <pc:picChg chg="del">
          <ac:chgData name="Jefferson Passerini" userId="ec684a97d9b6a829" providerId="LiveId" clId="{1A04D41B-A9BE-41B4-8656-DAF7AD5A257C}" dt="2024-03-21T16:42:12.700" v="94" actId="478"/>
          <ac:picMkLst>
            <pc:docMk/>
            <pc:sldMk cId="3969855783" sldId="308"/>
            <ac:picMk id="3" creationId="{6A739D01-A77C-A552-F67F-10E53980A376}"/>
          </ac:picMkLst>
        </pc:picChg>
        <pc:picChg chg="del">
          <ac:chgData name="Jefferson Passerini" userId="ec684a97d9b6a829" providerId="LiveId" clId="{1A04D41B-A9BE-41B4-8656-DAF7AD5A257C}" dt="2024-03-21T16:42:40.785" v="97" actId="478"/>
          <ac:picMkLst>
            <pc:docMk/>
            <pc:sldMk cId="3969855783" sldId="308"/>
            <ac:picMk id="5" creationId="{A076F292-C63F-D0C7-76A0-7CB8A16B77B4}"/>
          </ac:picMkLst>
        </pc:picChg>
        <pc:picChg chg="add mod">
          <ac:chgData name="Jefferson Passerini" userId="ec684a97d9b6a829" providerId="LiveId" clId="{1A04D41B-A9BE-41B4-8656-DAF7AD5A257C}" dt="2024-03-21T16:42:38.259" v="96" actId="1076"/>
          <ac:picMkLst>
            <pc:docMk/>
            <pc:sldMk cId="3969855783" sldId="308"/>
            <ac:picMk id="7" creationId="{48672F94-482C-3FC3-6C5C-3FEAD3D80061}"/>
          </ac:picMkLst>
        </pc:picChg>
        <pc:picChg chg="add mod">
          <ac:chgData name="Jefferson Passerini" userId="ec684a97d9b6a829" providerId="LiveId" clId="{1A04D41B-A9BE-41B4-8656-DAF7AD5A257C}" dt="2024-03-21T16:43:02.960" v="99" actId="1076"/>
          <ac:picMkLst>
            <pc:docMk/>
            <pc:sldMk cId="3969855783" sldId="308"/>
            <ac:picMk id="9" creationId="{484EEEA4-8487-12E8-F431-C294B66A901E}"/>
          </ac:picMkLst>
        </pc:picChg>
      </pc:sldChg>
      <pc:sldChg chg="addSp delSp modSp add mod ord">
        <pc:chgData name="Jefferson Passerini" userId="ec684a97d9b6a829" providerId="LiveId" clId="{1A04D41B-A9BE-41B4-8656-DAF7AD5A257C}" dt="2024-03-21T16:44:04.444" v="116" actId="1035"/>
        <pc:sldMkLst>
          <pc:docMk/>
          <pc:sldMk cId="184367122" sldId="309"/>
        </pc:sldMkLst>
        <pc:picChg chg="del">
          <ac:chgData name="Jefferson Passerini" userId="ec684a97d9b6a829" providerId="LiveId" clId="{1A04D41B-A9BE-41B4-8656-DAF7AD5A257C}" dt="2024-03-21T16:43:15.054" v="103" actId="478"/>
          <ac:picMkLst>
            <pc:docMk/>
            <pc:sldMk cId="184367122" sldId="309"/>
            <ac:picMk id="3" creationId="{6A739D01-A77C-A552-F67F-10E53980A376}"/>
          </ac:picMkLst>
        </pc:picChg>
        <pc:picChg chg="add mod">
          <ac:chgData name="Jefferson Passerini" userId="ec684a97d9b6a829" providerId="LiveId" clId="{1A04D41B-A9BE-41B4-8656-DAF7AD5A257C}" dt="2024-03-21T16:44:04.444" v="116" actId="1035"/>
          <ac:picMkLst>
            <pc:docMk/>
            <pc:sldMk cId="184367122" sldId="309"/>
            <ac:picMk id="7" creationId="{6209254F-684D-590B-61CE-CEECEFBA0C54}"/>
          </ac:picMkLst>
        </pc:picChg>
      </pc:sldChg>
      <pc:sldChg chg="addSp delSp modSp add mod">
        <pc:chgData name="Jefferson Passerini" userId="ec684a97d9b6a829" providerId="LiveId" clId="{1A04D41B-A9BE-41B4-8656-DAF7AD5A257C}" dt="2024-03-21T16:45:28.563" v="121" actId="1076"/>
        <pc:sldMkLst>
          <pc:docMk/>
          <pc:sldMk cId="3423178199" sldId="310"/>
        </pc:sldMkLst>
        <pc:picChg chg="add mod">
          <ac:chgData name="Jefferson Passerini" userId="ec684a97d9b6a829" providerId="LiveId" clId="{1A04D41B-A9BE-41B4-8656-DAF7AD5A257C}" dt="2024-03-21T16:45:28.563" v="121" actId="1076"/>
          <ac:picMkLst>
            <pc:docMk/>
            <pc:sldMk cId="3423178199" sldId="310"/>
            <ac:picMk id="3" creationId="{47C43BC8-CAA2-DA76-61AE-9556C03DEA1E}"/>
          </ac:picMkLst>
        </pc:picChg>
        <pc:picChg chg="del">
          <ac:chgData name="Jefferson Passerini" userId="ec684a97d9b6a829" providerId="LiveId" clId="{1A04D41B-A9BE-41B4-8656-DAF7AD5A257C}" dt="2024-03-21T16:44:13.105" v="118" actId="478"/>
          <ac:picMkLst>
            <pc:docMk/>
            <pc:sldMk cId="3423178199" sldId="310"/>
            <ac:picMk id="7" creationId="{6209254F-684D-590B-61CE-CEECEFBA0C54}"/>
          </ac:picMkLst>
        </pc:picChg>
      </pc:sldChg>
      <pc:sldChg chg="addSp delSp modSp add mod">
        <pc:chgData name="Jefferson Passerini" userId="ec684a97d9b6a829" providerId="LiveId" clId="{1A04D41B-A9BE-41B4-8656-DAF7AD5A257C}" dt="2024-03-21T16:46:46.723" v="126" actId="1076"/>
        <pc:sldMkLst>
          <pc:docMk/>
          <pc:sldMk cId="3976152965" sldId="311"/>
        </pc:sldMkLst>
        <pc:picChg chg="del">
          <ac:chgData name="Jefferson Passerini" userId="ec684a97d9b6a829" providerId="LiveId" clId="{1A04D41B-A9BE-41B4-8656-DAF7AD5A257C}" dt="2024-03-21T16:45:37.322" v="123" actId="478"/>
          <ac:picMkLst>
            <pc:docMk/>
            <pc:sldMk cId="3976152965" sldId="311"/>
            <ac:picMk id="3" creationId="{47C43BC8-CAA2-DA76-61AE-9556C03DEA1E}"/>
          </ac:picMkLst>
        </pc:picChg>
        <pc:picChg chg="add mod">
          <ac:chgData name="Jefferson Passerini" userId="ec684a97d9b6a829" providerId="LiveId" clId="{1A04D41B-A9BE-41B4-8656-DAF7AD5A257C}" dt="2024-03-21T16:46:46.723" v="126" actId="1076"/>
          <ac:picMkLst>
            <pc:docMk/>
            <pc:sldMk cId="3976152965" sldId="311"/>
            <ac:picMk id="7" creationId="{BD933A90-F02D-FB56-678C-92E7F5658C66}"/>
          </ac:picMkLst>
        </pc:picChg>
      </pc:sldChg>
      <pc:sldChg chg="addSp delSp modSp add mod">
        <pc:chgData name="Jefferson Passerini" userId="ec684a97d9b6a829" providerId="LiveId" clId="{1A04D41B-A9BE-41B4-8656-DAF7AD5A257C}" dt="2024-03-21T16:47:41.615" v="131" actId="1076"/>
        <pc:sldMkLst>
          <pc:docMk/>
          <pc:sldMk cId="1059700921" sldId="312"/>
        </pc:sldMkLst>
        <pc:picChg chg="add mod">
          <ac:chgData name="Jefferson Passerini" userId="ec684a97d9b6a829" providerId="LiveId" clId="{1A04D41B-A9BE-41B4-8656-DAF7AD5A257C}" dt="2024-03-21T16:47:41.615" v="131" actId="1076"/>
          <ac:picMkLst>
            <pc:docMk/>
            <pc:sldMk cId="1059700921" sldId="312"/>
            <ac:picMk id="3" creationId="{22675E9C-658A-4A2E-DFFE-B0327ED5F4C8}"/>
          </ac:picMkLst>
        </pc:picChg>
        <pc:picChg chg="del">
          <ac:chgData name="Jefferson Passerini" userId="ec684a97d9b6a829" providerId="LiveId" clId="{1A04D41B-A9BE-41B4-8656-DAF7AD5A257C}" dt="2024-03-21T16:46:56.475" v="128" actId="478"/>
          <ac:picMkLst>
            <pc:docMk/>
            <pc:sldMk cId="1059700921" sldId="312"/>
            <ac:picMk id="7" creationId="{BD933A90-F02D-FB56-678C-92E7F5658C66}"/>
          </ac:picMkLst>
        </pc:picChg>
      </pc:sldChg>
      <pc:sldChg chg="addSp delSp modSp add mod">
        <pc:chgData name="Jefferson Passerini" userId="ec684a97d9b6a829" providerId="LiveId" clId="{1A04D41B-A9BE-41B4-8656-DAF7AD5A257C}" dt="2024-03-21T16:48:45.230" v="139" actId="1076"/>
        <pc:sldMkLst>
          <pc:docMk/>
          <pc:sldMk cId="1164132330" sldId="313"/>
        </pc:sldMkLst>
        <pc:picChg chg="del">
          <ac:chgData name="Jefferson Passerini" userId="ec684a97d9b6a829" providerId="LiveId" clId="{1A04D41B-A9BE-41B4-8656-DAF7AD5A257C}" dt="2024-03-21T16:47:49.547" v="133" actId="478"/>
          <ac:picMkLst>
            <pc:docMk/>
            <pc:sldMk cId="1164132330" sldId="313"/>
            <ac:picMk id="3" creationId="{22675E9C-658A-4A2E-DFFE-B0327ED5F4C8}"/>
          </ac:picMkLst>
        </pc:picChg>
        <pc:picChg chg="add mod">
          <ac:chgData name="Jefferson Passerini" userId="ec684a97d9b6a829" providerId="LiveId" clId="{1A04D41B-A9BE-41B4-8656-DAF7AD5A257C}" dt="2024-03-21T16:48:12.268" v="135" actId="1076"/>
          <ac:picMkLst>
            <pc:docMk/>
            <pc:sldMk cId="1164132330" sldId="313"/>
            <ac:picMk id="7" creationId="{DD65782E-4AF0-6205-82BC-914FC4CA5126}"/>
          </ac:picMkLst>
        </pc:picChg>
        <pc:picChg chg="add mod">
          <ac:chgData name="Jefferson Passerini" userId="ec684a97d9b6a829" providerId="LiveId" clId="{1A04D41B-A9BE-41B4-8656-DAF7AD5A257C}" dt="2024-03-21T16:48:45.230" v="139" actId="1076"/>
          <ac:picMkLst>
            <pc:docMk/>
            <pc:sldMk cId="1164132330" sldId="313"/>
            <ac:picMk id="9" creationId="{26E4EC8D-3CF0-20F9-1A1A-051DF4E7460B}"/>
          </ac:picMkLst>
        </pc:picChg>
      </pc:sldChg>
      <pc:sldChg chg="addSp modSp add mod">
        <pc:chgData name="Jefferson Passerini" userId="ec684a97d9b6a829" providerId="LiveId" clId="{1A04D41B-A9BE-41B4-8656-DAF7AD5A257C}" dt="2024-03-21T16:52:52.294" v="509" actId="20577"/>
        <pc:sldMkLst>
          <pc:docMk/>
          <pc:sldMk cId="742354239" sldId="314"/>
        </pc:sldMkLst>
        <pc:spChg chg="mod">
          <ac:chgData name="Jefferson Passerini" userId="ec684a97d9b6a829" providerId="LiveId" clId="{1A04D41B-A9BE-41B4-8656-DAF7AD5A257C}" dt="2024-03-21T16:52:52.294" v="509" actId="20577"/>
          <ac:spMkLst>
            <pc:docMk/>
            <pc:sldMk cId="742354239" sldId="314"/>
            <ac:spMk id="3" creationId="{212081E4-07F6-C689-2ACC-B6CADD634983}"/>
          </ac:spMkLst>
        </pc:spChg>
        <pc:picChg chg="add mod">
          <ac:chgData name="Jefferson Passerini" userId="ec684a97d9b6a829" providerId="LiveId" clId="{1A04D41B-A9BE-41B4-8656-DAF7AD5A257C}" dt="2024-03-21T16:52:24.990" v="413" actId="1076"/>
          <ac:picMkLst>
            <pc:docMk/>
            <pc:sldMk cId="742354239" sldId="314"/>
            <ac:picMk id="5" creationId="{F0C7AAB9-D24E-B3A9-89F5-2472C66C460C}"/>
          </ac:picMkLst>
        </pc:picChg>
      </pc:sldChg>
      <pc:sldChg chg="modSp add ord">
        <pc:chgData name="Jefferson Passerini" userId="ec684a97d9b6a829" providerId="LiveId" clId="{1A04D41B-A9BE-41B4-8656-DAF7AD5A257C}" dt="2024-03-21T16:53:51.876" v="514" actId="20577"/>
        <pc:sldMkLst>
          <pc:docMk/>
          <pc:sldMk cId="1146416026" sldId="315"/>
        </pc:sldMkLst>
        <pc:spChg chg="mod">
          <ac:chgData name="Jefferson Passerini" userId="ec684a97d9b6a829" providerId="LiveId" clId="{1A04D41B-A9BE-41B4-8656-DAF7AD5A257C}" dt="2024-03-21T16:53:51.876" v="514" actId="20577"/>
          <ac:spMkLst>
            <pc:docMk/>
            <pc:sldMk cId="1146416026" sldId="315"/>
            <ac:spMk id="2" creationId="{2E243026-E16F-9CDD-AE56-CF691B008A41}"/>
          </ac:spMkLst>
        </pc:spChg>
      </pc:sldChg>
      <pc:sldChg chg="modSp add ord">
        <pc:chgData name="Jefferson Passerini" userId="ec684a97d9b6a829" providerId="LiveId" clId="{1A04D41B-A9BE-41B4-8656-DAF7AD5A257C}" dt="2024-03-21T16:54:07.284" v="519" actId="20577"/>
        <pc:sldMkLst>
          <pc:docMk/>
          <pc:sldMk cId="3138280479" sldId="316"/>
        </pc:sldMkLst>
        <pc:spChg chg="mod">
          <ac:chgData name="Jefferson Passerini" userId="ec684a97d9b6a829" providerId="LiveId" clId="{1A04D41B-A9BE-41B4-8656-DAF7AD5A257C}" dt="2024-03-21T16:54:07.284" v="519" actId="20577"/>
          <ac:spMkLst>
            <pc:docMk/>
            <pc:sldMk cId="3138280479" sldId="316"/>
            <ac:spMk id="2" creationId="{2E243026-E16F-9CDD-AE56-CF691B008A41}"/>
          </ac:spMkLst>
        </pc:spChg>
      </pc:sldChg>
      <pc:sldChg chg="addSp delSp modSp mod">
        <pc:chgData name="Jefferson Passerini" userId="ec684a97d9b6a829" providerId="LiveId" clId="{1A04D41B-A9BE-41B4-8656-DAF7AD5A257C}" dt="2024-03-21T17:09:02.473" v="525" actId="1076"/>
        <pc:sldMkLst>
          <pc:docMk/>
          <pc:sldMk cId="3223805706" sldId="317"/>
        </pc:sldMkLst>
        <pc:picChg chg="add mod">
          <ac:chgData name="Jefferson Passerini" userId="ec684a97d9b6a829" providerId="LiveId" clId="{1A04D41B-A9BE-41B4-8656-DAF7AD5A257C}" dt="2024-03-21T17:08:42.236" v="522" actId="1076"/>
          <ac:picMkLst>
            <pc:docMk/>
            <pc:sldMk cId="3223805706" sldId="317"/>
            <ac:picMk id="3" creationId="{B165705B-D811-8A30-98D8-2B7FC7D15AE3}"/>
          </ac:picMkLst>
        </pc:picChg>
        <pc:picChg chg="del">
          <ac:chgData name="Jefferson Passerini" userId="ec684a97d9b6a829" providerId="LiveId" clId="{1A04D41B-A9BE-41B4-8656-DAF7AD5A257C}" dt="2024-03-21T17:08:44.980" v="523" actId="478"/>
          <ac:picMkLst>
            <pc:docMk/>
            <pc:sldMk cId="3223805706" sldId="317"/>
            <ac:picMk id="5" creationId="{A076F292-C63F-D0C7-76A0-7CB8A16B77B4}"/>
          </ac:picMkLst>
        </pc:picChg>
        <pc:picChg chg="del">
          <ac:chgData name="Jefferson Passerini" userId="ec684a97d9b6a829" providerId="LiveId" clId="{1A04D41B-A9BE-41B4-8656-DAF7AD5A257C}" dt="2024-03-21T17:08:37.890" v="520" actId="478"/>
          <ac:picMkLst>
            <pc:docMk/>
            <pc:sldMk cId="3223805706" sldId="317"/>
            <ac:picMk id="8" creationId="{76DEE3B7-910D-4DD0-E12D-2C9AE58689F4}"/>
          </ac:picMkLst>
        </pc:picChg>
        <pc:picChg chg="add mod">
          <ac:chgData name="Jefferson Passerini" userId="ec684a97d9b6a829" providerId="LiveId" clId="{1A04D41B-A9BE-41B4-8656-DAF7AD5A257C}" dt="2024-03-21T17:09:02.473" v="525" actId="1076"/>
          <ac:picMkLst>
            <pc:docMk/>
            <pc:sldMk cId="3223805706" sldId="317"/>
            <ac:picMk id="9" creationId="{1AC71556-F73D-F04A-F409-A141FA7C96FD}"/>
          </ac:picMkLst>
        </pc:picChg>
      </pc:sldChg>
      <pc:sldChg chg="addSp delSp modSp mod">
        <pc:chgData name="Jefferson Passerini" userId="ec684a97d9b6a829" providerId="LiveId" clId="{1A04D41B-A9BE-41B4-8656-DAF7AD5A257C}" dt="2024-03-21T17:11:46.817" v="544" actId="1076"/>
        <pc:sldMkLst>
          <pc:docMk/>
          <pc:sldMk cId="1252704191" sldId="318"/>
        </pc:sldMkLst>
        <pc:picChg chg="add mod">
          <ac:chgData name="Jefferson Passerini" userId="ec684a97d9b6a829" providerId="LiveId" clId="{1A04D41B-A9BE-41B4-8656-DAF7AD5A257C}" dt="2024-03-21T17:09:08.703" v="527"/>
          <ac:picMkLst>
            <pc:docMk/>
            <pc:sldMk cId="1252704191" sldId="318"/>
            <ac:picMk id="2" creationId="{68A49032-0459-C43D-57D2-BEC6F5F14281}"/>
          </ac:picMkLst>
        </pc:picChg>
        <pc:picChg chg="del">
          <ac:chgData name="Jefferson Passerini" userId="ec684a97d9b6a829" providerId="LiveId" clId="{1A04D41B-A9BE-41B4-8656-DAF7AD5A257C}" dt="2024-03-21T17:09:58.732" v="539" actId="478"/>
          <ac:picMkLst>
            <pc:docMk/>
            <pc:sldMk cId="1252704191" sldId="318"/>
            <ac:picMk id="3" creationId="{6A739D01-A77C-A552-F67F-10E53980A376}"/>
          </ac:picMkLst>
        </pc:picChg>
        <pc:picChg chg="del">
          <ac:chgData name="Jefferson Passerini" userId="ec684a97d9b6a829" providerId="LiveId" clId="{1A04D41B-A9BE-41B4-8656-DAF7AD5A257C}" dt="2024-03-21T17:09:07.665" v="526" actId="478"/>
          <ac:picMkLst>
            <pc:docMk/>
            <pc:sldMk cId="1252704191" sldId="318"/>
            <ac:picMk id="5" creationId="{A076F292-C63F-D0C7-76A0-7CB8A16B77B4}"/>
          </ac:picMkLst>
        </pc:picChg>
        <pc:picChg chg="add mod">
          <ac:chgData name="Jefferson Passerini" userId="ec684a97d9b6a829" providerId="LiveId" clId="{1A04D41B-A9BE-41B4-8656-DAF7AD5A257C}" dt="2024-03-21T17:11:46.817" v="544" actId="1076"/>
          <ac:picMkLst>
            <pc:docMk/>
            <pc:sldMk cId="1252704191" sldId="318"/>
            <ac:picMk id="8" creationId="{8358468E-3843-19E6-55FC-69F127780125}"/>
          </ac:picMkLst>
        </pc:picChg>
      </pc:sldChg>
      <pc:sldChg chg="addSp delSp modSp mod">
        <pc:chgData name="Jefferson Passerini" userId="ec684a97d9b6a829" providerId="LiveId" clId="{1A04D41B-A9BE-41B4-8656-DAF7AD5A257C}" dt="2024-03-21T17:12:07.111" v="546" actId="1076"/>
        <pc:sldMkLst>
          <pc:docMk/>
          <pc:sldMk cId="3762498758" sldId="319"/>
        </pc:sldMkLst>
        <pc:picChg chg="add mod">
          <ac:chgData name="Jefferson Passerini" userId="ec684a97d9b6a829" providerId="LiveId" clId="{1A04D41B-A9BE-41B4-8656-DAF7AD5A257C}" dt="2024-03-21T17:09:11.738" v="528"/>
          <ac:picMkLst>
            <pc:docMk/>
            <pc:sldMk cId="3762498758" sldId="319"/>
            <ac:picMk id="2" creationId="{62FD6A52-C4EC-6B37-787A-1792E034A7B2}"/>
          </ac:picMkLst>
        </pc:picChg>
        <pc:picChg chg="add mod">
          <ac:chgData name="Jefferson Passerini" userId="ec684a97d9b6a829" providerId="LiveId" clId="{1A04D41B-A9BE-41B4-8656-DAF7AD5A257C}" dt="2024-03-21T17:12:07.111" v="546" actId="1076"/>
          <ac:picMkLst>
            <pc:docMk/>
            <pc:sldMk cId="3762498758" sldId="319"/>
            <ac:picMk id="5" creationId="{E8C02669-168F-4402-EC96-2C76BAA2C9E9}"/>
          </ac:picMkLst>
        </pc:picChg>
        <pc:picChg chg="del">
          <ac:chgData name="Jefferson Passerini" userId="ec684a97d9b6a829" providerId="LiveId" clId="{1A04D41B-A9BE-41B4-8656-DAF7AD5A257C}" dt="2024-03-21T17:10:02.748" v="540" actId="478"/>
          <ac:picMkLst>
            <pc:docMk/>
            <pc:sldMk cId="3762498758" sldId="319"/>
            <ac:picMk id="7" creationId="{48672F94-482C-3FC3-6C5C-3FEAD3D80061}"/>
          </ac:picMkLst>
        </pc:picChg>
        <pc:picChg chg="del">
          <ac:chgData name="Jefferson Passerini" userId="ec684a97d9b6a829" providerId="LiveId" clId="{1A04D41B-A9BE-41B4-8656-DAF7AD5A257C}" dt="2024-03-21T17:10:05.546" v="541" actId="478"/>
          <ac:picMkLst>
            <pc:docMk/>
            <pc:sldMk cId="3762498758" sldId="319"/>
            <ac:picMk id="9" creationId="{484EEEA4-8487-12E8-F431-C294B66A901E}"/>
          </ac:picMkLst>
        </pc:picChg>
      </pc:sldChg>
      <pc:sldChg chg="addSp delSp modSp mod">
        <pc:chgData name="Jefferson Passerini" userId="ec684a97d9b6a829" providerId="LiveId" clId="{1A04D41B-A9BE-41B4-8656-DAF7AD5A257C}" dt="2024-03-21T17:09:17.053" v="530"/>
        <pc:sldMkLst>
          <pc:docMk/>
          <pc:sldMk cId="3452871164" sldId="320"/>
        </pc:sldMkLst>
        <pc:picChg chg="add mod">
          <ac:chgData name="Jefferson Passerini" userId="ec684a97d9b6a829" providerId="LiveId" clId="{1A04D41B-A9BE-41B4-8656-DAF7AD5A257C}" dt="2024-03-21T17:09:17.053" v="530"/>
          <ac:picMkLst>
            <pc:docMk/>
            <pc:sldMk cId="3452871164" sldId="320"/>
            <ac:picMk id="2" creationId="{8D3222E7-FB81-7542-B8F9-1AB2C4614DC1}"/>
          </ac:picMkLst>
        </pc:picChg>
        <pc:picChg chg="del">
          <ac:chgData name="Jefferson Passerini" userId="ec684a97d9b6a829" providerId="LiveId" clId="{1A04D41B-A9BE-41B4-8656-DAF7AD5A257C}" dt="2024-03-21T17:09:16" v="529" actId="478"/>
          <ac:picMkLst>
            <pc:docMk/>
            <pc:sldMk cId="3452871164" sldId="320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22.133" v="532"/>
        <pc:sldMkLst>
          <pc:docMk/>
          <pc:sldMk cId="4012342914" sldId="321"/>
        </pc:sldMkLst>
        <pc:picChg chg="add mod">
          <ac:chgData name="Jefferson Passerini" userId="ec684a97d9b6a829" providerId="LiveId" clId="{1A04D41B-A9BE-41B4-8656-DAF7AD5A257C}" dt="2024-03-21T17:09:22.133" v="532"/>
          <ac:picMkLst>
            <pc:docMk/>
            <pc:sldMk cId="4012342914" sldId="321"/>
            <ac:picMk id="2" creationId="{A870F1CF-E423-65D5-C438-22D2EF1F709F}"/>
          </ac:picMkLst>
        </pc:picChg>
        <pc:picChg chg="del">
          <ac:chgData name="Jefferson Passerini" userId="ec684a97d9b6a829" providerId="LiveId" clId="{1A04D41B-A9BE-41B4-8656-DAF7AD5A257C}" dt="2024-03-21T17:09:21.009" v="531" actId="478"/>
          <ac:picMkLst>
            <pc:docMk/>
            <pc:sldMk cId="4012342914" sldId="321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30.087" v="534"/>
        <pc:sldMkLst>
          <pc:docMk/>
          <pc:sldMk cId="1595083778" sldId="322"/>
        </pc:sldMkLst>
        <pc:picChg chg="add mod">
          <ac:chgData name="Jefferson Passerini" userId="ec684a97d9b6a829" providerId="LiveId" clId="{1A04D41B-A9BE-41B4-8656-DAF7AD5A257C}" dt="2024-03-21T17:09:30.087" v="534"/>
          <ac:picMkLst>
            <pc:docMk/>
            <pc:sldMk cId="1595083778" sldId="322"/>
            <ac:picMk id="2" creationId="{A9EC4917-C84E-CE1D-DD0E-8D4CA364F7A4}"/>
          </ac:picMkLst>
        </pc:picChg>
        <pc:picChg chg="del">
          <ac:chgData name="Jefferson Passerini" userId="ec684a97d9b6a829" providerId="LiveId" clId="{1A04D41B-A9BE-41B4-8656-DAF7AD5A257C}" dt="2024-03-21T17:09:29.040" v="533" actId="478"/>
          <ac:picMkLst>
            <pc:docMk/>
            <pc:sldMk cId="1595083778" sldId="322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37.041" v="536"/>
        <pc:sldMkLst>
          <pc:docMk/>
          <pc:sldMk cId="4186016689" sldId="323"/>
        </pc:sldMkLst>
        <pc:picChg chg="add mod">
          <ac:chgData name="Jefferson Passerini" userId="ec684a97d9b6a829" providerId="LiveId" clId="{1A04D41B-A9BE-41B4-8656-DAF7AD5A257C}" dt="2024-03-21T17:09:37.041" v="536"/>
          <ac:picMkLst>
            <pc:docMk/>
            <pc:sldMk cId="4186016689" sldId="323"/>
            <ac:picMk id="2" creationId="{06C0E8F8-7CBB-E9DC-9625-7546628CCED2}"/>
          </ac:picMkLst>
        </pc:picChg>
        <pc:picChg chg="del">
          <ac:chgData name="Jefferson Passerini" userId="ec684a97d9b6a829" providerId="LiveId" clId="{1A04D41B-A9BE-41B4-8656-DAF7AD5A257C}" dt="2024-03-21T17:09:35.884" v="535" actId="478"/>
          <ac:picMkLst>
            <pc:docMk/>
            <pc:sldMk cId="4186016689" sldId="323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46.229" v="538"/>
        <pc:sldMkLst>
          <pc:docMk/>
          <pc:sldMk cId="1055853781" sldId="324"/>
        </pc:sldMkLst>
        <pc:picChg chg="add mod">
          <ac:chgData name="Jefferson Passerini" userId="ec684a97d9b6a829" providerId="LiveId" clId="{1A04D41B-A9BE-41B4-8656-DAF7AD5A257C}" dt="2024-03-21T17:09:46.229" v="538"/>
          <ac:picMkLst>
            <pc:docMk/>
            <pc:sldMk cId="1055853781" sldId="324"/>
            <ac:picMk id="2" creationId="{170A0277-CEC4-E2D1-5E96-141BF21B15C9}"/>
          </ac:picMkLst>
        </pc:picChg>
        <pc:picChg chg="del">
          <ac:chgData name="Jefferson Passerini" userId="ec684a97d9b6a829" providerId="LiveId" clId="{1A04D41B-A9BE-41B4-8656-DAF7AD5A257C}" dt="2024-03-21T17:09:45.167" v="537" actId="478"/>
          <ac:picMkLst>
            <pc:docMk/>
            <pc:sldMk cId="1055853781" sldId="324"/>
            <ac:picMk id="5" creationId="{A076F292-C63F-D0C7-76A0-7CB8A16B77B4}"/>
          </ac:picMkLst>
        </pc:picChg>
      </pc:sldChg>
    </pc:docChg>
  </pc:docChgLst>
  <pc:docChgLst>
    <pc:chgData name="Jefferson Passerini" userId="ec684a97d9b6a829" providerId="LiveId" clId="{9C18CC58-E3C4-4569-ACAC-931F122A13B5}"/>
    <pc:docChg chg="undo custSel addSld delSld modSld sldOrd">
      <pc:chgData name="Jefferson Passerini" userId="ec684a97d9b6a829" providerId="LiveId" clId="{9C18CC58-E3C4-4569-ACAC-931F122A13B5}" dt="2024-04-23T14:39:44.422" v="4646" actId="1076"/>
      <pc:docMkLst>
        <pc:docMk/>
      </pc:docMkLst>
      <pc:sldChg chg="addSp delSp modSp mod modAnim">
        <pc:chgData name="Jefferson Passerini" userId="ec684a97d9b6a829" providerId="LiveId" clId="{9C18CC58-E3C4-4569-ACAC-931F122A13B5}" dt="2024-04-23T10:57:01.929" v="21" actId="20577"/>
        <pc:sldMkLst>
          <pc:docMk/>
          <pc:sldMk cId="3568309152" sldId="256"/>
        </pc:sldMkLst>
        <pc:spChg chg="mod">
          <ac:chgData name="Jefferson Passerini" userId="ec684a97d9b6a829" providerId="LiveId" clId="{9C18CC58-E3C4-4569-ACAC-931F122A13B5}" dt="2024-04-23T10:57:01.929" v="21" actId="20577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9C18CC58-E3C4-4569-ACAC-931F122A13B5}" dt="2024-04-23T10:56:49.476" v="5" actId="26606"/>
          <ac:spMkLst>
            <pc:docMk/>
            <pc:sldMk cId="3568309152" sldId="256"/>
            <ac:spMk id="3" creationId="{A782A01C-CDB4-BEF0-9F78-DD3F68C87023}"/>
          </ac:spMkLst>
        </pc:spChg>
        <pc:spChg chg="add del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15" creationId="{0671A8AE-40A1-4631-A6B8-581AFF065482}"/>
          </ac:spMkLst>
        </pc:spChg>
        <pc:spChg chg="add del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17" creationId="{AB58EF07-17C2-48CF-ABB0-EEF1F17CB8F0}"/>
          </ac:spMkLst>
        </pc:spChg>
        <pc:spChg chg="add del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19" creationId="{AF2F604E-43BE-4DC3-B983-E071523364F8}"/>
          </ac:spMkLst>
        </pc:spChg>
        <pc:spChg chg="add del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21" creationId="{08C9B587-E65E-4B52-B37C-ABEBB6E87928}"/>
          </ac:spMkLst>
        </pc:spChg>
        <pc:spChg chg="add del">
          <ac:chgData name="Jefferson Passerini" userId="ec684a97d9b6a829" providerId="LiveId" clId="{9C18CC58-E3C4-4569-ACAC-931F122A13B5}" dt="2024-04-23T10:56:49.476" v="5" actId="26606"/>
          <ac:spMkLst>
            <pc:docMk/>
            <pc:sldMk cId="3568309152" sldId="256"/>
            <ac:spMk id="126" creationId="{06DA9DF9-31F7-4056-B42E-878CC92417B8}"/>
          </ac:spMkLst>
        </pc:spChg>
        <pc:spChg chg="add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28" creationId="{AB58EF07-17C2-48CF-ABB0-EEF1F17CB8F0}"/>
          </ac:spMkLst>
        </pc:spChg>
        <pc:spChg chg="add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29" creationId="{0671A8AE-40A1-4631-A6B8-581AFF065482}"/>
          </ac:spMkLst>
        </pc:spChg>
        <pc:spChg chg="add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30" creationId="{AF2F604E-43BE-4DC3-B983-E071523364F8}"/>
          </ac:spMkLst>
        </pc:spChg>
        <pc:spChg chg="add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32" creationId="{08C9B587-E65E-4B52-B37C-ABEBB6E87928}"/>
          </ac:spMkLst>
        </pc:spChg>
        <pc:picChg chg="del">
          <ac:chgData name="Jefferson Passerini" userId="ec684a97d9b6a829" providerId="LiveId" clId="{9C18CC58-E3C4-4569-ACAC-931F122A13B5}" dt="2024-04-23T10:56:15.270" v="0" actId="478"/>
          <ac:picMkLst>
            <pc:docMk/>
            <pc:sldMk cId="3568309152" sldId="256"/>
            <ac:picMk id="5" creationId="{DFBD80F6-AE02-EB17-E133-E43FE5294113}"/>
          </ac:picMkLst>
        </pc:picChg>
        <pc:picChg chg="add mod ord">
          <ac:chgData name="Jefferson Passerini" userId="ec684a97d9b6a829" providerId="LiveId" clId="{9C18CC58-E3C4-4569-ACAC-931F122A13B5}" dt="2024-04-23T10:56:49.491" v="6" actId="26606"/>
          <ac:picMkLst>
            <pc:docMk/>
            <pc:sldMk cId="3568309152" sldId="256"/>
            <ac:picMk id="6" creationId="{FA403721-A357-B7FE-7C7A-3FA192D60084}"/>
          </ac:picMkLst>
        </pc:picChg>
      </pc:sldChg>
      <pc:sldChg chg="modSp mod">
        <pc:chgData name="Jefferson Passerini" userId="ec684a97d9b6a829" providerId="LiveId" clId="{9C18CC58-E3C4-4569-ACAC-931F122A13B5}" dt="2024-04-23T10:59:17.143" v="89" actId="20577"/>
        <pc:sldMkLst>
          <pc:docMk/>
          <pc:sldMk cId="3363249029" sldId="288"/>
        </pc:sldMkLst>
        <pc:spChg chg="mod">
          <ac:chgData name="Jefferson Passerini" userId="ec684a97d9b6a829" providerId="LiveId" clId="{9C18CC58-E3C4-4569-ACAC-931F122A13B5}" dt="2024-04-23T10:59:17.143" v="89" actId="20577"/>
          <ac:spMkLst>
            <pc:docMk/>
            <pc:sldMk cId="3363249029" sldId="288"/>
            <ac:spMk id="3" creationId="{212081E4-07F6-C689-2ACC-B6CADD634983}"/>
          </ac:spMkLst>
        </pc:spChg>
      </pc:sldChg>
      <pc:sldChg chg="modSp add mod ord modAnim">
        <pc:chgData name="Jefferson Passerini" userId="ec684a97d9b6a829" providerId="LiveId" clId="{9C18CC58-E3C4-4569-ACAC-931F122A13B5}" dt="2024-04-23T11:27:45.560" v="3614"/>
        <pc:sldMkLst>
          <pc:docMk/>
          <pc:sldMk cId="2625995648" sldId="289"/>
        </pc:sldMkLst>
        <pc:spChg chg="mod">
          <ac:chgData name="Jefferson Passerini" userId="ec684a97d9b6a829" providerId="LiveId" clId="{9C18CC58-E3C4-4569-ACAC-931F122A13B5}" dt="2024-04-23T10:57:30.743" v="58" actId="20577"/>
          <ac:spMkLst>
            <pc:docMk/>
            <pc:sldMk cId="2625995648" sldId="289"/>
            <ac:spMk id="2" creationId="{2E243026-E16F-9CDD-AE56-CF691B008A41}"/>
          </ac:spMkLst>
        </pc:spChg>
        <pc:spChg chg="mod">
          <ac:chgData name="Jefferson Passerini" userId="ec684a97d9b6a829" providerId="LiveId" clId="{9C18CC58-E3C4-4569-ACAC-931F122A13B5}" dt="2024-04-23T10:57:38.306" v="68" actId="27636"/>
          <ac:spMkLst>
            <pc:docMk/>
            <pc:sldMk cId="2625995648" sldId="289"/>
            <ac:spMk id="3" creationId="{A782A01C-CDB4-BEF0-9F78-DD3F68C87023}"/>
          </ac:spMkLst>
        </pc:spChg>
      </pc:sldChg>
      <pc:sldChg chg="add del">
        <pc:chgData name="Jefferson Passerini" userId="ec684a97d9b6a829" providerId="LiveId" clId="{9C18CC58-E3C4-4569-ACAC-931F122A13B5}" dt="2024-04-23T10:57:46.511" v="69" actId="47"/>
        <pc:sldMkLst>
          <pc:docMk/>
          <pc:sldMk cId="292680534" sldId="290"/>
        </pc:sldMkLst>
      </pc:sldChg>
      <pc:sldChg chg="modSp add ord">
        <pc:chgData name="Jefferson Passerini" userId="ec684a97d9b6a829" providerId="LiveId" clId="{9C18CC58-E3C4-4569-ACAC-931F122A13B5}" dt="2024-04-23T11:27:48.070" v="3616"/>
        <pc:sldMkLst>
          <pc:docMk/>
          <pc:sldMk cId="4122005000" sldId="290"/>
        </pc:sldMkLst>
        <pc:spChg chg="mod">
          <ac:chgData name="Jefferson Passerini" userId="ec684a97d9b6a829" providerId="LiveId" clId="{9C18CC58-E3C4-4569-ACAC-931F122A13B5}" dt="2024-04-23T10:57:52.761" v="76" actId="20577"/>
          <ac:spMkLst>
            <pc:docMk/>
            <pc:sldMk cId="4122005000" sldId="290"/>
            <ac:spMk id="2" creationId="{2E243026-E16F-9CDD-AE56-CF691B008A41}"/>
          </ac:spMkLst>
        </pc:spChg>
      </pc:sldChg>
      <pc:sldChg chg="addSp delSp modSp add mod setBg">
        <pc:chgData name="Jefferson Passerini" userId="ec684a97d9b6a829" providerId="LiveId" clId="{9C18CC58-E3C4-4569-ACAC-931F122A13B5}" dt="2024-04-23T11:05:32.033" v="537" actId="14100"/>
        <pc:sldMkLst>
          <pc:docMk/>
          <pc:sldMk cId="2088371813" sldId="291"/>
        </pc:sldMkLst>
        <pc:spChg chg="mod ord">
          <ac:chgData name="Jefferson Passerini" userId="ec684a97d9b6a829" providerId="LiveId" clId="{9C18CC58-E3C4-4569-ACAC-931F122A13B5}" dt="2024-04-23T11:05:32.033" v="537" actId="14100"/>
          <ac:spMkLst>
            <pc:docMk/>
            <pc:sldMk cId="2088371813" sldId="291"/>
            <ac:spMk id="3" creationId="{212081E4-07F6-C689-2ACC-B6CADD634983}"/>
          </ac:spMkLst>
        </pc:spChg>
        <pc:spChg chg="mod ord">
          <ac:chgData name="Jefferson Passerini" userId="ec684a97d9b6a829" providerId="LiveId" clId="{9C18CC58-E3C4-4569-ACAC-931F122A13B5}" dt="2024-04-23T11:00:37.318" v="99" actId="26606"/>
          <ac:spMkLst>
            <pc:docMk/>
            <pc:sldMk cId="2088371813" sldId="291"/>
            <ac:spMk id="4" creationId="{5EA05B02-D80D-3624-D3E0-6EB75542A97B}"/>
          </ac:spMkLst>
        </pc:spChg>
        <pc:spChg chg="add del">
          <ac:chgData name="Jefferson Passerini" userId="ec684a97d9b6a829" providerId="LiveId" clId="{9C18CC58-E3C4-4569-ACAC-931F122A13B5}" dt="2024-04-23T11:00:37.318" v="99" actId="26606"/>
          <ac:spMkLst>
            <pc:docMk/>
            <pc:sldMk cId="2088371813" sldId="291"/>
            <ac:spMk id="10" creationId="{8FC9BE17-9A7B-462D-AE50-3D8777387304}"/>
          </ac:spMkLst>
        </pc:spChg>
        <pc:spChg chg="add del">
          <ac:chgData name="Jefferson Passerini" userId="ec684a97d9b6a829" providerId="LiveId" clId="{9C18CC58-E3C4-4569-ACAC-931F122A13B5}" dt="2024-04-23T11:00:37.318" v="99" actId="26606"/>
          <ac:spMkLst>
            <pc:docMk/>
            <pc:sldMk cId="2088371813" sldId="291"/>
            <ac:spMk id="12" creationId="{3EBE8569-6AEC-4B8C-8D53-2DE337CDBA65}"/>
          </ac:spMkLst>
        </pc:spChg>
        <pc:spChg chg="add del">
          <ac:chgData name="Jefferson Passerini" userId="ec684a97d9b6a829" providerId="LiveId" clId="{9C18CC58-E3C4-4569-ACAC-931F122A13B5}" dt="2024-04-23T11:00:37.318" v="99" actId="26606"/>
          <ac:spMkLst>
            <pc:docMk/>
            <pc:sldMk cId="2088371813" sldId="291"/>
            <ac:spMk id="14" creationId="{55D4142C-5077-457F-A6AD-3FECFDB39685}"/>
          </ac:spMkLst>
        </pc:spChg>
        <pc:spChg chg="add del">
          <ac:chgData name="Jefferson Passerini" userId="ec684a97d9b6a829" providerId="LiveId" clId="{9C18CC58-E3C4-4569-ACAC-931F122A13B5}" dt="2024-04-23T11:00:37.318" v="99" actId="26606"/>
          <ac:spMkLst>
            <pc:docMk/>
            <pc:sldMk cId="2088371813" sldId="291"/>
            <ac:spMk id="16" creationId="{7A5F0580-5EE9-419F-96EE-B6529EF6E7D0}"/>
          </ac:spMkLst>
        </pc:spChg>
        <pc:picChg chg="add mod">
          <ac:chgData name="Jefferson Passerini" userId="ec684a97d9b6a829" providerId="LiveId" clId="{9C18CC58-E3C4-4569-ACAC-931F122A13B5}" dt="2024-04-23T11:00:54.053" v="104" actId="1076"/>
          <ac:picMkLst>
            <pc:docMk/>
            <pc:sldMk cId="2088371813" sldId="291"/>
            <ac:picMk id="5" creationId="{3CE4B6E2-6C03-E8C9-F21C-E90D3FEF0B8F}"/>
          </ac:picMkLst>
        </pc:picChg>
      </pc:sldChg>
      <pc:sldChg chg="modSp add mod">
        <pc:chgData name="Jefferson Passerini" userId="ec684a97d9b6a829" providerId="LiveId" clId="{9C18CC58-E3C4-4569-ACAC-931F122A13B5}" dt="2024-04-23T11:07:27.497" v="856" actId="20577"/>
        <pc:sldMkLst>
          <pc:docMk/>
          <pc:sldMk cId="2391206750" sldId="292"/>
        </pc:sldMkLst>
        <pc:spChg chg="mod">
          <ac:chgData name="Jefferson Passerini" userId="ec684a97d9b6a829" providerId="LiveId" clId="{9C18CC58-E3C4-4569-ACAC-931F122A13B5}" dt="2024-04-23T11:07:27.497" v="856" actId="20577"/>
          <ac:spMkLst>
            <pc:docMk/>
            <pc:sldMk cId="2391206750" sldId="292"/>
            <ac:spMk id="3" creationId="{212081E4-07F6-C689-2ACC-B6CADD634983}"/>
          </ac:spMkLst>
        </pc:spChg>
      </pc:sldChg>
      <pc:sldChg chg="addSp delSp modSp add mod setBg">
        <pc:chgData name="Jefferson Passerini" userId="ec684a97d9b6a829" providerId="LiveId" clId="{9C18CC58-E3C4-4569-ACAC-931F122A13B5}" dt="2024-04-23T11:12:06.818" v="1474" actId="113"/>
        <pc:sldMkLst>
          <pc:docMk/>
          <pc:sldMk cId="508016890" sldId="293"/>
        </pc:sldMkLst>
        <pc:spChg chg="mod ord">
          <ac:chgData name="Jefferson Passerini" userId="ec684a97d9b6a829" providerId="LiveId" clId="{9C18CC58-E3C4-4569-ACAC-931F122A13B5}" dt="2024-04-23T11:12:06.818" v="1474" actId="113"/>
          <ac:spMkLst>
            <pc:docMk/>
            <pc:sldMk cId="508016890" sldId="293"/>
            <ac:spMk id="3" creationId="{212081E4-07F6-C689-2ACC-B6CADD634983}"/>
          </ac:spMkLst>
        </pc:spChg>
        <pc:spChg chg="mod">
          <ac:chgData name="Jefferson Passerini" userId="ec684a97d9b6a829" providerId="LiveId" clId="{9C18CC58-E3C4-4569-ACAC-931F122A13B5}" dt="2024-04-23T11:08:51.388" v="876" actId="26606"/>
          <ac:spMkLst>
            <pc:docMk/>
            <pc:sldMk cId="508016890" sldId="293"/>
            <ac:spMk id="4" creationId="{5EA05B02-D80D-3624-D3E0-6EB75542A97B}"/>
          </ac:spMkLst>
        </pc:spChg>
        <pc:spChg chg="add del">
          <ac:chgData name="Jefferson Passerini" userId="ec684a97d9b6a829" providerId="LiveId" clId="{9C18CC58-E3C4-4569-ACAC-931F122A13B5}" dt="2024-04-23T11:08:51.388" v="876" actId="26606"/>
          <ac:spMkLst>
            <pc:docMk/>
            <pc:sldMk cId="508016890" sldId="293"/>
            <ac:spMk id="11" creationId="{201CC55D-ED54-4C5C-95E6-10947BD1103B}"/>
          </ac:spMkLst>
        </pc:spChg>
        <pc:spChg chg="add del">
          <ac:chgData name="Jefferson Passerini" userId="ec684a97d9b6a829" providerId="LiveId" clId="{9C18CC58-E3C4-4569-ACAC-931F122A13B5}" dt="2024-04-23T11:08:51.388" v="876" actId="26606"/>
          <ac:spMkLst>
            <pc:docMk/>
            <pc:sldMk cId="508016890" sldId="293"/>
            <ac:spMk id="17" creationId="{3873B707-463F-40B0-8227-E8CC6C67EB25}"/>
          </ac:spMkLst>
        </pc:spChg>
        <pc:spChg chg="add del">
          <ac:chgData name="Jefferson Passerini" userId="ec684a97d9b6a829" providerId="LiveId" clId="{9C18CC58-E3C4-4569-ACAC-931F122A13B5}" dt="2024-04-23T11:08:51.388" v="876" actId="26606"/>
          <ac:spMkLst>
            <pc:docMk/>
            <pc:sldMk cId="508016890" sldId="293"/>
            <ac:spMk id="19" creationId="{C13237C8-E62C-4F0D-A318-BD6FB6C2D138}"/>
          </ac:spMkLst>
        </pc:spChg>
        <pc:spChg chg="add del">
          <ac:chgData name="Jefferson Passerini" userId="ec684a97d9b6a829" providerId="LiveId" clId="{9C18CC58-E3C4-4569-ACAC-931F122A13B5}" dt="2024-04-23T11:08:51.388" v="876" actId="26606"/>
          <ac:spMkLst>
            <pc:docMk/>
            <pc:sldMk cId="508016890" sldId="293"/>
            <ac:spMk id="21" creationId="{19C9EAEA-39D0-4B0E-A0EB-51E7B26740B1}"/>
          </ac:spMkLst>
        </pc:spChg>
        <pc:grpChg chg="add del">
          <ac:chgData name="Jefferson Passerini" userId="ec684a97d9b6a829" providerId="LiveId" clId="{9C18CC58-E3C4-4569-ACAC-931F122A13B5}" dt="2024-04-23T11:08:51.388" v="876" actId="26606"/>
          <ac:grpSpMkLst>
            <pc:docMk/>
            <pc:sldMk cId="508016890" sldId="293"/>
            <ac:grpSpMk id="13" creationId="{1DE889C7-FAD6-4397-98E2-05D503484459}"/>
          </ac:grpSpMkLst>
        </pc:grpChg>
        <pc:picChg chg="del">
          <ac:chgData name="Jefferson Passerini" userId="ec684a97d9b6a829" providerId="LiveId" clId="{9C18CC58-E3C4-4569-ACAC-931F122A13B5}" dt="2024-04-23T11:08:46.879" v="873" actId="478"/>
          <ac:picMkLst>
            <pc:docMk/>
            <pc:sldMk cId="508016890" sldId="293"/>
            <ac:picMk id="5" creationId="{3CE4B6E2-6C03-E8C9-F21C-E90D3FEF0B8F}"/>
          </ac:picMkLst>
        </pc:picChg>
        <pc:picChg chg="add mod">
          <ac:chgData name="Jefferson Passerini" userId="ec684a97d9b6a829" providerId="LiveId" clId="{9C18CC58-E3C4-4569-ACAC-931F122A13B5}" dt="2024-04-23T11:09:01.363" v="879" actId="1076"/>
          <ac:picMkLst>
            <pc:docMk/>
            <pc:sldMk cId="508016890" sldId="293"/>
            <ac:picMk id="6" creationId="{3A59646E-CCE4-971E-0516-3349E4AA1305}"/>
          </ac:picMkLst>
        </pc:picChg>
      </pc:sldChg>
      <pc:sldChg chg="modSp add mod">
        <pc:chgData name="Jefferson Passerini" userId="ec684a97d9b6a829" providerId="LiveId" clId="{9C18CC58-E3C4-4569-ACAC-931F122A13B5}" dt="2024-04-23T11:16:28.286" v="1895" actId="313"/>
        <pc:sldMkLst>
          <pc:docMk/>
          <pc:sldMk cId="322081589" sldId="294"/>
        </pc:sldMkLst>
        <pc:spChg chg="mod">
          <ac:chgData name="Jefferson Passerini" userId="ec684a97d9b6a829" providerId="LiveId" clId="{9C18CC58-E3C4-4569-ACAC-931F122A13B5}" dt="2024-04-23T11:16:28.286" v="1895" actId="313"/>
          <ac:spMkLst>
            <pc:docMk/>
            <pc:sldMk cId="322081589" sldId="294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9C18CC58-E3C4-4569-ACAC-931F122A13B5}" dt="2024-04-23T11:17:40.146" v="2157" actId="20577"/>
        <pc:sldMkLst>
          <pc:docMk/>
          <pc:sldMk cId="3914312885" sldId="295"/>
        </pc:sldMkLst>
        <pc:spChg chg="mod">
          <ac:chgData name="Jefferson Passerini" userId="ec684a97d9b6a829" providerId="LiveId" clId="{9C18CC58-E3C4-4569-ACAC-931F122A13B5}" dt="2024-04-23T11:17:40.146" v="2157" actId="20577"/>
          <ac:spMkLst>
            <pc:docMk/>
            <pc:sldMk cId="3914312885" sldId="295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9C18CC58-E3C4-4569-ACAC-931F122A13B5}" dt="2024-04-23T11:20:10.226" v="2719" actId="20577"/>
        <pc:sldMkLst>
          <pc:docMk/>
          <pc:sldMk cId="212045045" sldId="296"/>
        </pc:sldMkLst>
        <pc:spChg chg="mod">
          <ac:chgData name="Jefferson Passerini" userId="ec684a97d9b6a829" providerId="LiveId" clId="{9C18CC58-E3C4-4569-ACAC-931F122A13B5}" dt="2024-04-23T11:20:10.226" v="2719" actId="20577"/>
          <ac:spMkLst>
            <pc:docMk/>
            <pc:sldMk cId="212045045" sldId="296"/>
            <ac:spMk id="3" creationId="{212081E4-07F6-C689-2ACC-B6CADD634983}"/>
          </ac:spMkLst>
        </pc:spChg>
      </pc:sldChg>
      <pc:sldChg chg="delSp modSp add mod">
        <pc:chgData name="Jefferson Passerini" userId="ec684a97d9b6a829" providerId="LiveId" clId="{9C18CC58-E3C4-4569-ACAC-931F122A13B5}" dt="2024-04-23T11:26:21.801" v="3380" actId="20577"/>
        <pc:sldMkLst>
          <pc:docMk/>
          <pc:sldMk cId="3732603199" sldId="297"/>
        </pc:sldMkLst>
        <pc:spChg chg="mod">
          <ac:chgData name="Jefferson Passerini" userId="ec684a97d9b6a829" providerId="LiveId" clId="{9C18CC58-E3C4-4569-ACAC-931F122A13B5}" dt="2024-04-23T11:26:21.801" v="3380" actId="20577"/>
          <ac:spMkLst>
            <pc:docMk/>
            <pc:sldMk cId="3732603199" sldId="297"/>
            <ac:spMk id="3" creationId="{212081E4-07F6-C689-2ACC-B6CADD634983}"/>
          </ac:spMkLst>
        </pc:spChg>
        <pc:picChg chg="del">
          <ac:chgData name="Jefferson Passerini" userId="ec684a97d9b6a829" providerId="LiveId" clId="{9C18CC58-E3C4-4569-ACAC-931F122A13B5}" dt="2024-04-23T11:20:23.462" v="2721" actId="478"/>
          <ac:picMkLst>
            <pc:docMk/>
            <pc:sldMk cId="3732603199" sldId="297"/>
            <ac:picMk id="6" creationId="{3A59646E-CCE4-971E-0516-3349E4AA1305}"/>
          </ac:picMkLst>
        </pc:picChg>
      </pc:sldChg>
      <pc:sldChg chg="modSp add mod">
        <pc:chgData name="Jefferson Passerini" userId="ec684a97d9b6a829" providerId="LiveId" clId="{9C18CC58-E3C4-4569-ACAC-931F122A13B5}" dt="2024-04-23T11:27:22.614" v="3611" actId="20577"/>
        <pc:sldMkLst>
          <pc:docMk/>
          <pc:sldMk cId="2927201400" sldId="298"/>
        </pc:sldMkLst>
        <pc:spChg chg="mod">
          <ac:chgData name="Jefferson Passerini" userId="ec684a97d9b6a829" providerId="LiveId" clId="{9C18CC58-E3C4-4569-ACAC-931F122A13B5}" dt="2024-04-23T11:27:22.614" v="3611" actId="20577"/>
          <ac:spMkLst>
            <pc:docMk/>
            <pc:sldMk cId="2927201400" sldId="298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9C18CC58-E3C4-4569-ACAC-931F122A13B5}" dt="2024-04-23T13:56:49.831" v="3983" actId="1037"/>
        <pc:sldMkLst>
          <pc:docMk/>
          <pc:sldMk cId="3810467364" sldId="299"/>
        </pc:sldMkLst>
        <pc:spChg chg="mod">
          <ac:chgData name="Jefferson Passerini" userId="ec684a97d9b6a829" providerId="LiveId" clId="{9C18CC58-E3C4-4569-ACAC-931F122A13B5}" dt="2024-04-23T13:55:22.939" v="3968" actId="113"/>
          <ac:spMkLst>
            <pc:docMk/>
            <pc:sldMk cId="3810467364" sldId="299"/>
            <ac:spMk id="3" creationId="{212081E4-07F6-C689-2ACC-B6CADD634983}"/>
          </ac:spMkLst>
        </pc:spChg>
        <pc:spChg chg="add mod">
          <ac:chgData name="Jefferson Passerini" userId="ec684a97d9b6a829" providerId="LiveId" clId="{9C18CC58-E3C4-4569-ACAC-931F122A13B5}" dt="2024-04-23T13:52:31.267" v="3870" actId="208"/>
          <ac:spMkLst>
            <pc:docMk/>
            <pc:sldMk cId="3810467364" sldId="299"/>
            <ac:spMk id="6" creationId="{6901F2A3-B3A4-44C6-8215-DB898BB4675D}"/>
          </ac:spMkLst>
        </pc:spChg>
        <pc:spChg chg="add mod">
          <ac:chgData name="Jefferson Passerini" userId="ec684a97d9b6a829" providerId="LiveId" clId="{9C18CC58-E3C4-4569-ACAC-931F122A13B5}" dt="2024-04-23T13:54:06.534" v="3880" actId="14100"/>
          <ac:spMkLst>
            <pc:docMk/>
            <pc:sldMk cId="3810467364" sldId="299"/>
            <ac:spMk id="9" creationId="{45DBA949-10CE-E69A-0670-6F71590C8B92}"/>
          </ac:spMkLst>
        </pc:spChg>
        <pc:picChg chg="add mod">
          <ac:chgData name="Jefferson Passerini" userId="ec684a97d9b6a829" providerId="LiveId" clId="{9C18CC58-E3C4-4569-ACAC-931F122A13B5}" dt="2024-04-23T13:48:01.635" v="3643" actId="1038"/>
          <ac:picMkLst>
            <pc:docMk/>
            <pc:sldMk cId="3810467364" sldId="299"/>
            <ac:picMk id="5" creationId="{90292F62-01FC-695E-D99F-2CCDF2ABD11A}"/>
          </ac:picMkLst>
        </pc:picChg>
        <pc:picChg chg="add mod">
          <ac:chgData name="Jefferson Passerini" userId="ec684a97d9b6a829" providerId="LiveId" clId="{9C18CC58-E3C4-4569-ACAC-931F122A13B5}" dt="2024-04-23T13:53:47.691" v="3876" actId="1076"/>
          <ac:picMkLst>
            <pc:docMk/>
            <pc:sldMk cId="3810467364" sldId="299"/>
            <ac:picMk id="8" creationId="{E2BE2CC3-A4F2-1EB1-C9A1-AC6319F863FC}"/>
          </ac:picMkLst>
        </pc:picChg>
        <pc:picChg chg="add mod">
          <ac:chgData name="Jefferson Passerini" userId="ec684a97d9b6a829" providerId="LiveId" clId="{9C18CC58-E3C4-4569-ACAC-931F122A13B5}" dt="2024-04-23T13:56:49.831" v="3983" actId="1037"/>
          <ac:picMkLst>
            <pc:docMk/>
            <pc:sldMk cId="3810467364" sldId="299"/>
            <ac:picMk id="11" creationId="{006D393B-A746-99D0-1984-D8D42BF8FF77}"/>
          </ac:picMkLst>
        </pc:picChg>
      </pc:sldChg>
      <pc:sldChg chg="add ord">
        <pc:chgData name="Jefferson Passerini" userId="ec684a97d9b6a829" providerId="LiveId" clId="{9C18CC58-E3C4-4569-ACAC-931F122A13B5}" dt="2024-04-23T13:51:33.754" v="3866"/>
        <pc:sldMkLst>
          <pc:docMk/>
          <pc:sldMk cId="2080967768" sldId="300"/>
        </pc:sldMkLst>
      </pc:sldChg>
      <pc:sldChg chg="addSp delSp modSp add mod">
        <pc:chgData name="Jefferson Passerini" userId="ec684a97d9b6a829" providerId="LiveId" clId="{9C18CC58-E3C4-4569-ACAC-931F122A13B5}" dt="2024-04-23T13:57:37.349" v="3989" actId="1076"/>
        <pc:sldMkLst>
          <pc:docMk/>
          <pc:sldMk cId="2135612644" sldId="301"/>
        </pc:sldMkLst>
        <pc:picChg chg="add mod">
          <ac:chgData name="Jefferson Passerini" userId="ec684a97d9b6a829" providerId="LiveId" clId="{9C18CC58-E3C4-4569-ACAC-931F122A13B5}" dt="2024-04-23T13:57:37.349" v="3989" actId="1076"/>
          <ac:picMkLst>
            <pc:docMk/>
            <pc:sldMk cId="2135612644" sldId="301"/>
            <ac:picMk id="7" creationId="{C06FD6D3-0310-A1E1-32F5-C54878C5C0C4}"/>
          </ac:picMkLst>
        </pc:picChg>
        <pc:picChg chg="del">
          <ac:chgData name="Jefferson Passerini" userId="ec684a97d9b6a829" providerId="LiveId" clId="{9C18CC58-E3C4-4569-ACAC-931F122A13B5}" dt="2024-04-23T13:57:04.213" v="3985" actId="478"/>
          <ac:picMkLst>
            <pc:docMk/>
            <pc:sldMk cId="2135612644" sldId="301"/>
            <ac:picMk id="11" creationId="{006D393B-A746-99D0-1984-D8D42BF8FF77}"/>
          </ac:picMkLst>
        </pc:picChg>
      </pc:sldChg>
      <pc:sldChg chg="addSp delSp modSp add mod">
        <pc:chgData name="Jefferson Passerini" userId="ec684a97d9b6a829" providerId="LiveId" clId="{9C18CC58-E3C4-4569-ACAC-931F122A13B5}" dt="2024-04-23T13:59:02.033" v="3996" actId="1076"/>
        <pc:sldMkLst>
          <pc:docMk/>
          <pc:sldMk cId="1539175940" sldId="302"/>
        </pc:sldMkLst>
        <pc:picChg chg="del">
          <ac:chgData name="Jefferson Passerini" userId="ec684a97d9b6a829" providerId="LiveId" clId="{9C18CC58-E3C4-4569-ACAC-931F122A13B5}" dt="2024-04-23T13:57:48.116" v="3991" actId="478"/>
          <ac:picMkLst>
            <pc:docMk/>
            <pc:sldMk cId="1539175940" sldId="302"/>
            <ac:picMk id="7" creationId="{C06FD6D3-0310-A1E1-32F5-C54878C5C0C4}"/>
          </ac:picMkLst>
        </pc:picChg>
        <pc:picChg chg="add mod">
          <ac:chgData name="Jefferson Passerini" userId="ec684a97d9b6a829" providerId="LiveId" clId="{9C18CC58-E3C4-4569-ACAC-931F122A13B5}" dt="2024-04-23T13:59:02.033" v="3996" actId="1076"/>
          <ac:picMkLst>
            <pc:docMk/>
            <pc:sldMk cId="1539175940" sldId="302"/>
            <ac:picMk id="10" creationId="{289D6F51-3B4C-26F0-FF29-318381706385}"/>
          </ac:picMkLst>
        </pc:picChg>
      </pc:sldChg>
      <pc:sldChg chg="addSp delSp modSp add mod">
        <pc:chgData name="Jefferson Passerini" userId="ec684a97d9b6a829" providerId="LiveId" clId="{9C18CC58-E3C4-4569-ACAC-931F122A13B5}" dt="2024-04-23T13:59:56.764" v="4003" actId="1076"/>
        <pc:sldMkLst>
          <pc:docMk/>
          <pc:sldMk cId="1718121619" sldId="303"/>
        </pc:sldMkLst>
        <pc:picChg chg="add mod">
          <ac:chgData name="Jefferson Passerini" userId="ec684a97d9b6a829" providerId="LiveId" clId="{9C18CC58-E3C4-4569-ACAC-931F122A13B5}" dt="2024-04-23T13:59:56.764" v="4003" actId="1076"/>
          <ac:picMkLst>
            <pc:docMk/>
            <pc:sldMk cId="1718121619" sldId="303"/>
            <ac:picMk id="7" creationId="{406391DA-3896-5CF5-22B8-FF3F903E8ECF}"/>
          </ac:picMkLst>
        </pc:picChg>
        <pc:picChg chg="del">
          <ac:chgData name="Jefferson Passerini" userId="ec684a97d9b6a829" providerId="LiveId" clId="{9C18CC58-E3C4-4569-ACAC-931F122A13B5}" dt="2024-04-23T13:59:18.799" v="3998" actId="478"/>
          <ac:picMkLst>
            <pc:docMk/>
            <pc:sldMk cId="1718121619" sldId="303"/>
            <ac:picMk id="10" creationId="{289D6F51-3B4C-26F0-FF29-318381706385}"/>
          </ac:picMkLst>
        </pc:picChg>
      </pc:sldChg>
      <pc:sldChg chg="addSp delSp modSp add mod">
        <pc:chgData name="Jefferson Passerini" userId="ec684a97d9b6a829" providerId="LiveId" clId="{9C18CC58-E3C4-4569-ACAC-931F122A13B5}" dt="2024-04-23T14:03:18.122" v="4118" actId="1076"/>
        <pc:sldMkLst>
          <pc:docMk/>
          <pc:sldMk cId="1524712591" sldId="304"/>
        </pc:sldMkLst>
        <pc:spChg chg="mod">
          <ac:chgData name="Jefferson Passerini" userId="ec684a97d9b6a829" providerId="LiveId" clId="{9C18CC58-E3C4-4569-ACAC-931F122A13B5}" dt="2024-04-23T14:00:46.516" v="4071" actId="113"/>
          <ac:spMkLst>
            <pc:docMk/>
            <pc:sldMk cId="1524712591" sldId="304"/>
            <ac:spMk id="3" creationId="{212081E4-07F6-C689-2ACC-B6CADD634983}"/>
          </ac:spMkLst>
        </pc:spChg>
        <pc:spChg chg="mod">
          <ac:chgData name="Jefferson Passerini" userId="ec684a97d9b6a829" providerId="LiveId" clId="{9C18CC58-E3C4-4569-ACAC-931F122A13B5}" dt="2024-04-23T14:01:05.759" v="4074" actId="14100"/>
          <ac:spMkLst>
            <pc:docMk/>
            <pc:sldMk cId="1524712591" sldId="304"/>
            <ac:spMk id="6" creationId="{6901F2A3-B3A4-44C6-8215-DB898BB4675D}"/>
          </ac:spMkLst>
        </pc:spChg>
        <pc:spChg chg="mod ord">
          <ac:chgData name="Jefferson Passerini" userId="ec684a97d9b6a829" providerId="LiveId" clId="{9C18CC58-E3C4-4569-ACAC-931F122A13B5}" dt="2024-04-23T14:01:59.335" v="4110" actId="1038"/>
          <ac:spMkLst>
            <pc:docMk/>
            <pc:sldMk cId="1524712591" sldId="304"/>
            <ac:spMk id="9" creationId="{45DBA949-10CE-E69A-0670-6F71590C8B92}"/>
          </ac:spMkLst>
        </pc:spChg>
        <pc:picChg chg="del">
          <ac:chgData name="Jefferson Passerini" userId="ec684a97d9b6a829" providerId="LiveId" clId="{9C18CC58-E3C4-4569-ACAC-931F122A13B5}" dt="2024-04-23T14:00:21.816" v="4005" actId="478"/>
          <ac:picMkLst>
            <pc:docMk/>
            <pc:sldMk cId="1524712591" sldId="304"/>
            <ac:picMk id="7" creationId="{406391DA-3896-5CF5-22B8-FF3F903E8ECF}"/>
          </ac:picMkLst>
        </pc:picChg>
        <pc:picChg chg="del">
          <ac:chgData name="Jefferson Passerini" userId="ec684a97d9b6a829" providerId="LiveId" clId="{9C18CC58-E3C4-4569-ACAC-931F122A13B5}" dt="2024-04-23T14:00:50.796" v="4072" actId="478"/>
          <ac:picMkLst>
            <pc:docMk/>
            <pc:sldMk cId="1524712591" sldId="304"/>
            <ac:picMk id="8" creationId="{E2BE2CC3-A4F2-1EB1-C9A1-AC6319F863FC}"/>
          </ac:picMkLst>
        </pc:picChg>
        <pc:picChg chg="add mod">
          <ac:chgData name="Jefferson Passerini" userId="ec684a97d9b6a829" providerId="LiveId" clId="{9C18CC58-E3C4-4569-ACAC-931F122A13B5}" dt="2024-04-23T14:01:46.757" v="4076" actId="1076"/>
          <ac:picMkLst>
            <pc:docMk/>
            <pc:sldMk cId="1524712591" sldId="304"/>
            <ac:picMk id="10" creationId="{BC5B4EB5-5E07-4CCA-BE22-E3175C4FC161}"/>
          </ac:picMkLst>
        </pc:picChg>
        <pc:picChg chg="add mod">
          <ac:chgData name="Jefferson Passerini" userId="ec684a97d9b6a829" providerId="LiveId" clId="{9C18CC58-E3C4-4569-ACAC-931F122A13B5}" dt="2024-04-23T14:03:18.122" v="4118" actId="1076"/>
          <ac:picMkLst>
            <pc:docMk/>
            <pc:sldMk cId="1524712591" sldId="304"/>
            <ac:picMk id="12" creationId="{5B512C72-9FB2-C6DF-B3E8-DF2C2B742830}"/>
          </ac:picMkLst>
        </pc:picChg>
      </pc:sldChg>
      <pc:sldChg chg="addSp delSp modSp add mod">
        <pc:chgData name="Jefferson Passerini" userId="ec684a97d9b6a829" providerId="LiveId" clId="{9C18CC58-E3C4-4569-ACAC-931F122A13B5}" dt="2024-04-23T14:07:03.418" v="4603" actId="1076"/>
        <pc:sldMkLst>
          <pc:docMk/>
          <pc:sldMk cId="864378556" sldId="305"/>
        </pc:sldMkLst>
        <pc:spChg chg="mod">
          <ac:chgData name="Jefferson Passerini" userId="ec684a97d9b6a829" providerId="LiveId" clId="{9C18CC58-E3C4-4569-ACAC-931F122A13B5}" dt="2024-04-23T14:06:26.478" v="4599" actId="20577"/>
          <ac:spMkLst>
            <pc:docMk/>
            <pc:sldMk cId="864378556" sldId="305"/>
            <ac:spMk id="3" creationId="{212081E4-07F6-C689-2ACC-B6CADD634983}"/>
          </ac:spMkLst>
        </pc:spChg>
        <pc:spChg chg="del">
          <ac:chgData name="Jefferson Passerini" userId="ec684a97d9b6a829" providerId="LiveId" clId="{9C18CC58-E3C4-4569-ACAC-931F122A13B5}" dt="2024-04-23T14:03:46.682" v="4121" actId="478"/>
          <ac:spMkLst>
            <pc:docMk/>
            <pc:sldMk cId="864378556" sldId="305"/>
            <ac:spMk id="6" creationId="{6901F2A3-B3A4-44C6-8215-DB898BB4675D}"/>
          </ac:spMkLst>
        </pc:spChg>
        <pc:spChg chg="del">
          <ac:chgData name="Jefferson Passerini" userId="ec684a97d9b6a829" providerId="LiveId" clId="{9C18CC58-E3C4-4569-ACAC-931F122A13B5}" dt="2024-04-23T14:03:49.524" v="4122" actId="478"/>
          <ac:spMkLst>
            <pc:docMk/>
            <pc:sldMk cId="864378556" sldId="305"/>
            <ac:spMk id="9" creationId="{45DBA949-10CE-E69A-0670-6F71590C8B92}"/>
          </ac:spMkLst>
        </pc:spChg>
        <pc:picChg chg="del">
          <ac:chgData name="Jefferson Passerini" userId="ec684a97d9b6a829" providerId="LiveId" clId="{9C18CC58-E3C4-4569-ACAC-931F122A13B5}" dt="2024-04-23T14:03:44.628" v="4120" actId="478"/>
          <ac:picMkLst>
            <pc:docMk/>
            <pc:sldMk cId="864378556" sldId="305"/>
            <ac:picMk id="5" creationId="{90292F62-01FC-695E-D99F-2CCDF2ABD11A}"/>
          </ac:picMkLst>
        </pc:picChg>
        <pc:picChg chg="add mod">
          <ac:chgData name="Jefferson Passerini" userId="ec684a97d9b6a829" providerId="LiveId" clId="{9C18CC58-E3C4-4569-ACAC-931F122A13B5}" dt="2024-04-23T14:07:03.418" v="4603" actId="1076"/>
          <ac:picMkLst>
            <pc:docMk/>
            <pc:sldMk cId="864378556" sldId="305"/>
            <ac:picMk id="7" creationId="{421DFECC-17D6-533B-004F-8E5EF062897F}"/>
          </ac:picMkLst>
        </pc:picChg>
        <pc:picChg chg="del">
          <ac:chgData name="Jefferson Passerini" userId="ec684a97d9b6a829" providerId="LiveId" clId="{9C18CC58-E3C4-4569-ACAC-931F122A13B5}" dt="2024-04-23T14:03:50.329" v="4123" actId="478"/>
          <ac:picMkLst>
            <pc:docMk/>
            <pc:sldMk cId="864378556" sldId="305"/>
            <ac:picMk id="10" creationId="{BC5B4EB5-5E07-4CCA-BE22-E3175C4FC161}"/>
          </ac:picMkLst>
        </pc:picChg>
        <pc:picChg chg="del">
          <ac:chgData name="Jefferson Passerini" userId="ec684a97d9b6a829" providerId="LiveId" clId="{9C18CC58-E3C4-4569-ACAC-931F122A13B5}" dt="2024-04-23T14:04:23.632" v="4127" actId="478"/>
          <ac:picMkLst>
            <pc:docMk/>
            <pc:sldMk cId="864378556" sldId="305"/>
            <ac:picMk id="12" creationId="{5B512C72-9FB2-C6DF-B3E8-DF2C2B742830}"/>
          </ac:picMkLst>
        </pc:picChg>
      </pc:sldChg>
      <pc:sldChg chg="addSp delSp modSp add mod ord">
        <pc:chgData name="Jefferson Passerini" userId="ec684a97d9b6a829" providerId="LiveId" clId="{9C18CC58-E3C4-4569-ACAC-931F122A13B5}" dt="2024-04-23T14:38:44.161" v="4639" actId="1076"/>
        <pc:sldMkLst>
          <pc:docMk/>
          <pc:sldMk cId="3386403249" sldId="306"/>
        </pc:sldMkLst>
        <pc:spChg chg="mod ord">
          <ac:chgData name="Jefferson Passerini" userId="ec684a97d9b6a829" providerId="LiveId" clId="{9C18CC58-E3C4-4569-ACAC-931F122A13B5}" dt="2024-04-23T14:38:18.042" v="4635" actId="1076"/>
          <ac:spMkLst>
            <pc:docMk/>
            <pc:sldMk cId="3386403249" sldId="306"/>
            <ac:spMk id="9" creationId="{45DBA949-10CE-E69A-0670-6F71590C8B92}"/>
          </ac:spMkLst>
        </pc:spChg>
        <pc:picChg chg="add mod">
          <ac:chgData name="Jefferson Passerini" userId="ec684a97d9b6a829" providerId="LiveId" clId="{9C18CC58-E3C4-4569-ACAC-931F122A13B5}" dt="2024-04-23T14:38:10.800" v="4633" actId="1076"/>
          <ac:picMkLst>
            <pc:docMk/>
            <pc:sldMk cId="3386403249" sldId="306"/>
            <ac:picMk id="7" creationId="{19FF0F70-8F68-647D-A039-8CA33FBE6CBC}"/>
          </ac:picMkLst>
        </pc:picChg>
        <pc:picChg chg="del">
          <ac:chgData name="Jefferson Passerini" userId="ec684a97d9b6a829" providerId="LiveId" clId="{9C18CC58-E3C4-4569-ACAC-931F122A13B5}" dt="2024-04-23T14:37:41.852" v="4631" actId="478"/>
          <ac:picMkLst>
            <pc:docMk/>
            <pc:sldMk cId="3386403249" sldId="306"/>
            <ac:picMk id="8" creationId="{E2BE2CC3-A4F2-1EB1-C9A1-AC6319F863FC}"/>
          </ac:picMkLst>
        </pc:picChg>
        <pc:picChg chg="del">
          <ac:chgData name="Jefferson Passerini" userId="ec684a97d9b6a829" providerId="LiveId" clId="{9C18CC58-E3C4-4569-ACAC-931F122A13B5}" dt="2024-04-23T14:37:38.968" v="4630" actId="478"/>
          <ac:picMkLst>
            <pc:docMk/>
            <pc:sldMk cId="3386403249" sldId="306"/>
            <ac:picMk id="11" creationId="{006D393B-A746-99D0-1984-D8D42BF8FF77}"/>
          </ac:picMkLst>
        </pc:picChg>
        <pc:picChg chg="add mod">
          <ac:chgData name="Jefferson Passerini" userId="ec684a97d9b6a829" providerId="LiveId" clId="{9C18CC58-E3C4-4569-ACAC-931F122A13B5}" dt="2024-04-23T14:38:44.161" v="4639" actId="1076"/>
          <ac:picMkLst>
            <pc:docMk/>
            <pc:sldMk cId="3386403249" sldId="306"/>
            <ac:picMk id="12" creationId="{77F732DF-F348-FE1F-3757-A7434CF237F2}"/>
          </ac:picMkLst>
        </pc:picChg>
      </pc:sldChg>
      <pc:sldChg chg="addSp delSp modSp add mod ord">
        <pc:chgData name="Jefferson Passerini" userId="ec684a97d9b6a829" providerId="LiveId" clId="{9C18CC58-E3C4-4569-ACAC-931F122A13B5}" dt="2024-04-23T14:37:04.290" v="4623" actId="14100"/>
        <pc:sldMkLst>
          <pc:docMk/>
          <pc:sldMk cId="2214601448" sldId="307"/>
        </pc:sldMkLst>
        <pc:spChg chg="mod ord">
          <ac:chgData name="Jefferson Passerini" userId="ec684a97d9b6a829" providerId="LiveId" clId="{9C18CC58-E3C4-4569-ACAC-931F122A13B5}" dt="2024-04-23T14:37:04.290" v="4623" actId="14100"/>
          <ac:spMkLst>
            <pc:docMk/>
            <pc:sldMk cId="2214601448" sldId="307"/>
            <ac:spMk id="9" creationId="{45DBA949-10CE-E69A-0670-6F71590C8B92}"/>
          </ac:spMkLst>
        </pc:spChg>
        <pc:picChg chg="add mod">
          <ac:chgData name="Jefferson Passerini" userId="ec684a97d9b6a829" providerId="LiveId" clId="{9C18CC58-E3C4-4569-ACAC-931F122A13B5}" dt="2024-04-23T14:36:17.982" v="4615" actId="1076"/>
          <ac:picMkLst>
            <pc:docMk/>
            <pc:sldMk cId="2214601448" sldId="307"/>
            <ac:picMk id="7" creationId="{A930516F-AF16-551B-7809-459D0F88CC0B}"/>
          </ac:picMkLst>
        </pc:picChg>
        <pc:picChg chg="del">
          <ac:chgData name="Jefferson Passerini" userId="ec684a97d9b6a829" providerId="LiveId" clId="{9C18CC58-E3C4-4569-ACAC-931F122A13B5}" dt="2024-04-23T14:36:20.488" v="4616" actId="478"/>
          <ac:picMkLst>
            <pc:docMk/>
            <pc:sldMk cId="2214601448" sldId="307"/>
            <ac:picMk id="10" creationId="{BC5B4EB5-5E07-4CCA-BE22-E3175C4FC161}"/>
          </ac:picMkLst>
        </pc:picChg>
        <pc:picChg chg="add mod">
          <ac:chgData name="Jefferson Passerini" userId="ec684a97d9b6a829" providerId="LiveId" clId="{9C18CC58-E3C4-4569-ACAC-931F122A13B5}" dt="2024-04-23T14:36:46.503" v="4618" actId="1076"/>
          <ac:picMkLst>
            <pc:docMk/>
            <pc:sldMk cId="2214601448" sldId="307"/>
            <ac:picMk id="11" creationId="{01126A4F-BD7D-7B65-A5D1-3FBCC49F7D71}"/>
          </ac:picMkLst>
        </pc:picChg>
        <pc:picChg chg="del">
          <ac:chgData name="Jefferson Passerini" userId="ec684a97d9b6a829" providerId="LiveId" clId="{9C18CC58-E3C4-4569-ACAC-931F122A13B5}" dt="2024-04-23T14:35:57.456" v="4613" actId="478"/>
          <ac:picMkLst>
            <pc:docMk/>
            <pc:sldMk cId="2214601448" sldId="307"/>
            <ac:picMk id="12" creationId="{5B512C72-9FB2-C6DF-B3E8-DF2C2B742830}"/>
          </ac:picMkLst>
        </pc:picChg>
      </pc:sldChg>
      <pc:sldChg chg="addSp delSp modSp add mod ord">
        <pc:chgData name="Jefferson Passerini" userId="ec684a97d9b6a829" providerId="LiveId" clId="{9C18CC58-E3C4-4569-ACAC-931F122A13B5}" dt="2024-04-23T14:37:32.928" v="4629" actId="1076"/>
        <pc:sldMkLst>
          <pc:docMk/>
          <pc:sldMk cId="414143457" sldId="308"/>
        </pc:sldMkLst>
        <pc:picChg chg="add mod">
          <ac:chgData name="Jefferson Passerini" userId="ec684a97d9b6a829" providerId="LiveId" clId="{9C18CC58-E3C4-4569-ACAC-931F122A13B5}" dt="2024-04-23T14:37:32.928" v="4629" actId="1076"/>
          <ac:picMkLst>
            <pc:docMk/>
            <pc:sldMk cId="414143457" sldId="308"/>
            <ac:picMk id="5" creationId="{CDB39C5E-2013-0D22-0319-8CBDDBD5D30D}"/>
          </ac:picMkLst>
        </pc:picChg>
        <pc:picChg chg="del">
          <ac:chgData name="Jefferson Passerini" userId="ec684a97d9b6a829" providerId="LiveId" clId="{9C18CC58-E3C4-4569-ACAC-931F122A13B5}" dt="2024-04-23T14:37:09.851" v="4624" actId="478"/>
          <ac:picMkLst>
            <pc:docMk/>
            <pc:sldMk cId="414143457" sldId="308"/>
            <ac:picMk id="7" creationId="{421DFECC-17D6-533B-004F-8E5EF062897F}"/>
          </ac:picMkLst>
        </pc:picChg>
      </pc:sldChg>
      <pc:sldChg chg="addSp delSp modSp add mod">
        <pc:chgData name="Jefferson Passerini" userId="ec684a97d9b6a829" providerId="LiveId" clId="{9C18CC58-E3C4-4569-ACAC-931F122A13B5}" dt="2024-04-23T14:39:27.599" v="4644" actId="1076"/>
        <pc:sldMkLst>
          <pc:docMk/>
          <pc:sldMk cId="1249646026" sldId="309"/>
        </pc:sldMkLst>
        <pc:picChg chg="add mod">
          <ac:chgData name="Jefferson Passerini" userId="ec684a97d9b6a829" providerId="LiveId" clId="{9C18CC58-E3C4-4569-ACAC-931F122A13B5}" dt="2024-04-23T14:39:27.599" v="4644" actId="1076"/>
          <ac:picMkLst>
            <pc:docMk/>
            <pc:sldMk cId="1249646026" sldId="309"/>
            <ac:picMk id="8" creationId="{374EAEEC-2FA3-7035-86FE-5B9D6E5DB6F2}"/>
          </ac:picMkLst>
        </pc:picChg>
        <pc:picChg chg="del">
          <ac:chgData name="Jefferson Passerini" userId="ec684a97d9b6a829" providerId="LiveId" clId="{9C18CC58-E3C4-4569-ACAC-931F122A13B5}" dt="2024-04-23T14:38:53.867" v="4641" actId="478"/>
          <ac:picMkLst>
            <pc:docMk/>
            <pc:sldMk cId="1249646026" sldId="309"/>
            <ac:picMk id="12" creationId="{77F732DF-F348-FE1F-3757-A7434CF237F2}"/>
          </ac:picMkLst>
        </pc:picChg>
      </pc:sldChg>
      <pc:sldChg chg="addSp modSp add mod">
        <pc:chgData name="Jefferson Passerini" userId="ec684a97d9b6a829" providerId="LiveId" clId="{9C18CC58-E3C4-4569-ACAC-931F122A13B5}" dt="2024-04-23T14:39:44.422" v="4646" actId="1076"/>
        <pc:sldMkLst>
          <pc:docMk/>
          <pc:sldMk cId="1329588792" sldId="310"/>
        </pc:sldMkLst>
        <pc:picChg chg="add mod">
          <ac:chgData name="Jefferson Passerini" userId="ec684a97d9b6a829" providerId="LiveId" clId="{9C18CC58-E3C4-4569-ACAC-931F122A13B5}" dt="2024-04-23T14:39:44.422" v="4646" actId="1076"/>
          <ac:picMkLst>
            <pc:docMk/>
            <pc:sldMk cId="1329588792" sldId="310"/>
            <ac:picMk id="8" creationId="{D302AE78-5BDD-F505-0759-2D4789EB34ED}"/>
          </ac:picMkLst>
        </pc:picChg>
      </pc:sldChg>
    </pc:docChg>
  </pc:docChgLst>
  <pc:docChgLst>
    <pc:chgData name="Jefferson Passerini" userId="ec684a97d9b6a829" providerId="LiveId" clId="{A8110D1F-C56A-4476-9ED0-A221E67626C0}"/>
    <pc:docChg chg="custSel addSld delSld modSld">
      <pc:chgData name="Jefferson Passerini" userId="ec684a97d9b6a829" providerId="LiveId" clId="{A8110D1F-C56A-4476-9ED0-A221E67626C0}" dt="2024-04-10T16:31:33.256" v="1043" actId="20577"/>
      <pc:docMkLst>
        <pc:docMk/>
      </pc:docMkLst>
      <pc:sldChg chg="addSp delSp modSp mod modAnim">
        <pc:chgData name="Jefferson Passerini" userId="ec684a97d9b6a829" providerId="LiveId" clId="{A8110D1F-C56A-4476-9ED0-A221E67626C0}" dt="2024-04-10T16:18:31.381" v="20" actId="26606"/>
        <pc:sldMkLst>
          <pc:docMk/>
          <pc:sldMk cId="3568309152" sldId="256"/>
        </pc:sldMkLst>
        <pc:spChg chg="mod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3" creationId="{A782A01C-CDB4-BEF0-9F78-DD3F68C87023}"/>
          </ac:spMkLst>
        </pc:spChg>
        <pc:spChg chg="del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04" creationId="{E91DC736-0EF8-4F87-9146-EBF1D2EE4D3D}"/>
          </ac:spMkLst>
        </pc:spChg>
        <pc:spChg chg="del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06" creationId="{097CD68E-23E3-4007-8847-CD0944C4F7BE}"/>
          </ac:spMkLst>
        </pc:spChg>
        <pc:spChg chg="del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08" creationId="{AF2F604E-43BE-4DC3-B983-E071523364F8}"/>
          </ac:spMkLst>
        </pc:spChg>
        <pc:spChg chg="del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10" creationId="{08C9B587-E65E-4B52-B37C-ABEBB6E87928}"/>
          </ac:spMkLst>
        </pc:spChg>
        <pc:spChg chg="add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15" creationId="{0671A8AE-40A1-4631-A6B8-581AFF065482}"/>
          </ac:spMkLst>
        </pc:spChg>
        <pc:spChg chg="add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17" creationId="{AB58EF07-17C2-48CF-ABB0-EEF1F17CB8F0}"/>
          </ac:spMkLst>
        </pc:spChg>
        <pc:spChg chg="add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19" creationId="{AF2F604E-43BE-4DC3-B983-E071523364F8}"/>
          </ac:spMkLst>
        </pc:spChg>
        <pc:spChg chg="add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21" creationId="{08C9B587-E65E-4B52-B37C-ABEBB6E87928}"/>
          </ac:spMkLst>
        </pc:spChg>
        <pc:picChg chg="add mod ord">
          <ac:chgData name="Jefferson Passerini" userId="ec684a97d9b6a829" providerId="LiveId" clId="{A8110D1F-C56A-4476-9ED0-A221E67626C0}" dt="2024-04-10T16:18:31.381" v="20" actId="26606"/>
          <ac:picMkLst>
            <pc:docMk/>
            <pc:sldMk cId="3568309152" sldId="256"/>
            <ac:picMk id="5" creationId="{DFBD80F6-AE02-EB17-E133-E43FE5294113}"/>
          </ac:picMkLst>
        </pc:picChg>
        <pc:picChg chg="del">
          <ac:chgData name="Jefferson Passerini" userId="ec684a97d9b6a829" providerId="LiveId" clId="{A8110D1F-C56A-4476-9ED0-A221E67626C0}" dt="2024-04-10T16:18:02.857" v="16" actId="478"/>
          <ac:picMkLst>
            <pc:docMk/>
            <pc:sldMk cId="3568309152" sldId="256"/>
            <ac:picMk id="6" creationId="{69DA8472-7E3F-2254-D8D7-742CBD470254}"/>
          </ac:picMkLst>
        </pc:picChg>
      </pc:sldChg>
      <pc:sldChg chg="modSp mod">
        <pc:chgData name="Jefferson Passerini" userId="ec684a97d9b6a829" providerId="LiveId" clId="{A8110D1F-C56A-4476-9ED0-A221E67626C0}" dt="2024-04-10T16:26:22.107" v="310" actId="20577"/>
        <pc:sldMkLst>
          <pc:docMk/>
          <pc:sldMk cId="1879529569" sldId="287"/>
        </pc:sldMkLst>
        <pc:spChg chg="mod">
          <ac:chgData name="Jefferson Passerini" userId="ec684a97d9b6a829" providerId="LiveId" clId="{A8110D1F-C56A-4476-9ED0-A221E67626C0}" dt="2024-04-10T16:26:22.107" v="310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A8110D1F-C56A-4476-9ED0-A221E67626C0}" dt="2024-04-10T16:19:21.325" v="96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del">
        <pc:chgData name="Jefferson Passerini" userId="ec684a97d9b6a829" providerId="LiveId" clId="{A8110D1F-C56A-4476-9ED0-A221E67626C0}" dt="2024-04-10T16:18:39.392" v="21" actId="47"/>
        <pc:sldMkLst>
          <pc:docMk/>
          <pc:sldMk cId="1674745473" sldId="288"/>
        </pc:sldMkLst>
      </pc:sldChg>
      <pc:sldChg chg="modSp add mod">
        <pc:chgData name="Jefferson Passerini" userId="ec684a97d9b6a829" providerId="LiveId" clId="{A8110D1F-C56A-4476-9ED0-A221E67626C0}" dt="2024-04-10T16:30:33.979" v="860" actId="113"/>
        <pc:sldMkLst>
          <pc:docMk/>
          <pc:sldMk cId="2820963238" sldId="288"/>
        </pc:sldMkLst>
        <pc:spChg chg="mod">
          <ac:chgData name="Jefferson Passerini" userId="ec684a97d9b6a829" providerId="LiveId" clId="{A8110D1F-C56A-4476-9ED0-A221E67626C0}" dt="2024-04-10T16:30:33.979" v="860" actId="113"/>
          <ac:spMkLst>
            <pc:docMk/>
            <pc:sldMk cId="2820963238" sldId="288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A8110D1F-C56A-4476-9ED0-A221E67626C0}" dt="2024-04-10T16:31:33.256" v="1043" actId="20577"/>
        <pc:sldMkLst>
          <pc:docMk/>
          <pc:sldMk cId="229874183" sldId="289"/>
        </pc:sldMkLst>
        <pc:spChg chg="mod">
          <ac:chgData name="Jefferson Passerini" userId="ec684a97d9b6a829" providerId="LiveId" clId="{A8110D1F-C56A-4476-9ED0-A221E67626C0}" dt="2024-04-10T16:31:33.256" v="1043" actId="20577"/>
          <ac:spMkLst>
            <pc:docMk/>
            <pc:sldMk cId="229874183" sldId="289"/>
            <ac:spMk id="3" creationId="{212081E4-07F6-C689-2ACC-B6CADD634983}"/>
          </ac:spMkLst>
        </pc:spChg>
      </pc:sldChg>
      <pc:sldChg chg="del">
        <pc:chgData name="Jefferson Passerini" userId="ec684a97d9b6a829" providerId="LiveId" clId="{A8110D1F-C56A-4476-9ED0-A221E67626C0}" dt="2024-04-10T16:18:39.818" v="22" actId="47"/>
        <pc:sldMkLst>
          <pc:docMk/>
          <pc:sldMk cId="4203491517" sldId="289"/>
        </pc:sldMkLst>
      </pc:sldChg>
      <pc:sldChg chg="del">
        <pc:chgData name="Jefferson Passerini" userId="ec684a97d9b6a829" providerId="LiveId" clId="{A8110D1F-C56A-4476-9ED0-A221E67626C0}" dt="2024-04-10T16:18:40.246" v="23" actId="47"/>
        <pc:sldMkLst>
          <pc:docMk/>
          <pc:sldMk cId="609538053" sldId="290"/>
        </pc:sldMkLst>
      </pc:sldChg>
      <pc:sldChg chg="del">
        <pc:chgData name="Jefferson Passerini" userId="ec684a97d9b6a829" providerId="LiveId" clId="{A8110D1F-C56A-4476-9ED0-A221E67626C0}" dt="2024-04-10T16:18:40.758" v="24" actId="47"/>
        <pc:sldMkLst>
          <pc:docMk/>
          <pc:sldMk cId="1617562970" sldId="291"/>
        </pc:sldMkLst>
      </pc:sldChg>
      <pc:sldChg chg="del">
        <pc:chgData name="Jefferson Passerini" userId="ec684a97d9b6a829" providerId="LiveId" clId="{A8110D1F-C56A-4476-9ED0-A221E67626C0}" dt="2024-04-10T16:18:41.251" v="25" actId="47"/>
        <pc:sldMkLst>
          <pc:docMk/>
          <pc:sldMk cId="3615857752" sldId="292"/>
        </pc:sldMkLst>
      </pc:sldChg>
      <pc:sldChg chg="del">
        <pc:chgData name="Jefferson Passerini" userId="ec684a97d9b6a829" providerId="LiveId" clId="{A8110D1F-C56A-4476-9ED0-A221E67626C0}" dt="2024-04-10T16:18:41.844" v="26" actId="47"/>
        <pc:sldMkLst>
          <pc:docMk/>
          <pc:sldMk cId="4170263780" sldId="293"/>
        </pc:sldMkLst>
      </pc:sldChg>
      <pc:sldChg chg="del">
        <pc:chgData name="Jefferson Passerini" userId="ec684a97d9b6a829" providerId="LiveId" clId="{A8110D1F-C56A-4476-9ED0-A221E67626C0}" dt="2024-04-10T16:18:42.120" v="27" actId="47"/>
        <pc:sldMkLst>
          <pc:docMk/>
          <pc:sldMk cId="1714572267" sldId="294"/>
        </pc:sldMkLst>
      </pc:sldChg>
      <pc:sldChg chg="del">
        <pc:chgData name="Jefferson Passerini" userId="ec684a97d9b6a829" providerId="LiveId" clId="{A8110D1F-C56A-4476-9ED0-A221E67626C0}" dt="2024-04-10T16:18:42.651" v="28" actId="47"/>
        <pc:sldMkLst>
          <pc:docMk/>
          <pc:sldMk cId="1899058648" sldId="295"/>
        </pc:sldMkLst>
      </pc:sldChg>
      <pc:sldChg chg="del">
        <pc:chgData name="Jefferson Passerini" userId="ec684a97d9b6a829" providerId="LiveId" clId="{A8110D1F-C56A-4476-9ED0-A221E67626C0}" dt="2024-04-10T16:18:50.048" v="43" actId="47"/>
        <pc:sldMkLst>
          <pc:docMk/>
          <pc:sldMk cId="2389028106" sldId="296"/>
        </pc:sldMkLst>
      </pc:sldChg>
      <pc:sldChg chg="del">
        <pc:chgData name="Jefferson Passerini" userId="ec684a97d9b6a829" providerId="LiveId" clId="{A8110D1F-C56A-4476-9ED0-A221E67626C0}" dt="2024-04-10T16:18:43.119" v="29" actId="47"/>
        <pc:sldMkLst>
          <pc:docMk/>
          <pc:sldMk cId="1074358083" sldId="297"/>
        </pc:sldMkLst>
      </pc:sldChg>
      <pc:sldChg chg="del">
        <pc:chgData name="Jefferson Passerini" userId="ec684a97d9b6a829" providerId="LiveId" clId="{A8110D1F-C56A-4476-9ED0-A221E67626C0}" dt="2024-04-10T16:18:44.418" v="32" actId="47"/>
        <pc:sldMkLst>
          <pc:docMk/>
          <pc:sldMk cId="1909983174" sldId="298"/>
        </pc:sldMkLst>
      </pc:sldChg>
      <pc:sldChg chg="del">
        <pc:chgData name="Jefferson Passerini" userId="ec684a97d9b6a829" providerId="LiveId" clId="{A8110D1F-C56A-4476-9ED0-A221E67626C0}" dt="2024-04-10T16:18:43.518" v="30" actId="47"/>
        <pc:sldMkLst>
          <pc:docMk/>
          <pc:sldMk cId="4138135758" sldId="299"/>
        </pc:sldMkLst>
      </pc:sldChg>
      <pc:sldChg chg="del">
        <pc:chgData name="Jefferson Passerini" userId="ec684a97d9b6a829" providerId="LiveId" clId="{A8110D1F-C56A-4476-9ED0-A221E67626C0}" dt="2024-04-10T16:18:44.891" v="33" actId="47"/>
        <pc:sldMkLst>
          <pc:docMk/>
          <pc:sldMk cId="3282531565" sldId="300"/>
        </pc:sldMkLst>
      </pc:sldChg>
      <pc:sldChg chg="del">
        <pc:chgData name="Jefferson Passerini" userId="ec684a97d9b6a829" providerId="LiveId" clId="{A8110D1F-C56A-4476-9ED0-A221E67626C0}" dt="2024-04-10T16:18:43.990" v="31" actId="47"/>
        <pc:sldMkLst>
          <pc:docMk/>
          <pc:sldMk cId="4243477760" sldId="301"/>
        </pc:sldMkLst>
      </pc:sldChg>
      <pc:sldChg chg="del">
        <pc:chgData name="Jefferson Passerini" userId="ec684a97d9b6a829" providerId="LiveId" clId="{A8110D1F-C56A-4476-9ED0-A221E67626C0}" dt="2024-04-10T16:18:45.754" v="35" actId="47"/>
        <pc:sldMkLst>
          <pc:docMk/>
          <pc:sldMk cId="4282933791" sldId="302"/>
        </pc:sldMkLst>
      </pc:sldChg>
      <pc:sldChg chg="del">
        <pc:chgData name="Jefferson Passerini" userId="ec684a97d9b6a829" providerId="LiveId" clId="{A8110D1F-C56A-4476-9ED0-A221E67626C0}" dt="2024-04-10T16:18:45.318" v="34" actId="47"/>
        <pc:sldMkLst>
          <pc:docMk/>
          <pc:sldMk cId="2084743815" sldId="303"/>
        </pc:sldMkLst>
      </pc:sldChg>
      <pc:sldChg chg="del">
        <pc:chgData name="Jefferson Passerini" userId="ec684a97d9b6a829" providerId="LiveId" clId="{A8110D1F-C56A-4476-9ED0-A221E67626C0}" dt="2024-04-10T16:18:46.164" v="36" actId="47"/>
        <pc:sldMkLst>
          <pc:docMk/>
          <pc:sldMk cId="2781354095" sldId="304"/>
        </pc:sldMkLst>
      </pc:sldChg>
      <pc:sldChg chg="del">
        <pc:chgData name="Jefferson Passerini" userId="ec684a97d9b6a829" providerId="LiveId" clId="{A8110D1F-C56A-4476-9ED0-A221E67626C0}" dt="2024-04-10T16:18:46.606" v="37" actId="47"/>
        <pc:sldMkLst>
          <pc:docMk/>
          <pc:sldMk cId="2920996491" sldId="305"/>
        </pc:sldMkLst>
      </pc:sldChg>
      <pc:sldChg chg="del">
        <pc:chgData name="Jefferson Passerini" userId="ec684a97d9b6a829" providerId="LiveId" clId="{A8110D1F-C56A-4476-9ED0-A221E67626C0}" dt="2024-04-10T16:18:47.041" v="38" actId="47"/>
        <pc:sldMkLst>
          <pc:docMk/>
          <pc:sldMk cId="815073194" sldId="306"/>
        </pc:sldMkLst>
      </pc:sldChg>
      <pc:sldChg chg="del">
        <pc:chgData name="Jefferson Passerini" userId="ec684a97d9b6a829" providerId="LiveId" clId="{A8110D1F-C56A-4476-9ED0-A221E67626C0}" dt="2024-04-10T16:18:47.440" v="39" actId="47"/>
        <pc:sldMkLst>
          <pc:docMk/>
          <pc:sldMk cId="3218803249" sldId="307"/>
        </pc:sldMkLst>
      </pc:sldChg>
      <pc:sldChg chg="del">
        <pc:chgData name="Jefferson Passerini" userId="ec684a97d9b6a829" providerId="LiveId" clId="{A8110D1F-C56A-4476-9ED0-A221E67626C0}" dt="2024-04-10T16:18:47.881" v="40" actId="47"/>
        <pc:sldMkLst>
          <pc:docMk/>
          <pc:sldMk cId="3891694540" sldId="308"/>
        </pc:sldMkLst>
      </pc:sldChg>
      <pc:sldChg chg="del">
        <pc:chgData name="Jefferson Passerini" userId="ec684a97d9b6a829" providerId="LiveId" clId="{A8110D1F-C56A-4476-9ED0-A221E67626C0}" dt="2024-04-10T16:18:48.813" v="41" actId="47"/>
        <pc:sldMkLst>
          <pc:docMk/>
          <pc:sldMk cId="1047556284" sldId="309"/>
        </pc:sldMkLst>
      </pc:sldChg>
      <pc:sldChg chg="del">
        <pc:chgData name="Jefferson Passerini" userId="ec684a97d9b6a829" providerId="LiveId" clId="{A8110D1F-C56A-4476-9ED0-A221E67626C0}" dt="2024-04-10T16:18:49.501" v="42" actId="47"/>
        <pc:sldMkLst>
          <pc:docMk/>
          <pc:sldMk cId="1142396243" sldId="310"/>
        </pc:sldMkLst>
      </pc:sldChg>
      <pc:sldChg chg="del">
        <pc:chgData name="Jefferson Passerini" userId="ec684a97d9b6a829" providerId="LiveId" clId="{A8110D1F-C56A-4476-9ED0-A221E67626C0}" dt="2024-04-10T16:18:52.484" v="48" actId="47"/>
        <pc:sldMkLst>
          <pc:docMk/>
          <pc:sldMk cId="1429668923" sldId="311"/>
        </pc:sldMkLst>
      </pc:sldChg>
      <pc:sldChg chg="del">
        <pc:chgData name="Jefferson Passerini" userId="ec684a97d9b6a829" providerId="LiveId" clId="{A8110D1F-C56A-4476-9ED0-A221E67626C0}" dt="2024-04-10T16:18:50.591" v="44" actId="47"/>
        <pc:sldMkLst>
          <pc:docMk/>
          <pc:sldMk cId="530681167" sldId="312"/>
        </pc:sldMkLst>
      </pc:sldChg>
      <pc:sldChg chg="del">
        <pc:chgData name="Jefferson Passerini" userId="ec684a97d9b6a829" providerId="LiveId" clId="{A8110D1F-C56A-4476-9ED0-A221E67626C0}" dt="2024-04-10T16:18:50.944" v="45" actId="47"/>
        <pc:sldMkLst>
          <pc:docMk/>
          <pc:sldMk cId="22609872" sldId="313"/>
        </pc:sldMkLst>
      </pc:sldChg>
      <pc:sldChg chg="del">
        <pc:chgData name="Jefferson Passerini" userId="ec684a97d9b6a829" providerId="LiveId" clId="{A8110D1F-C56A-4476-9ED0-A221E67626C0}" dt="2024-04-10T16:18:51.960" v="47" actId="47"/>
        <pc:sldMkLst>
          <pc:docMk/>
          <pc:sldMk cId="3959958002" sldId="314"/>
        </pc:sldMkLst>
      </pc:sldChg>
      <pc:sldChg chg="del">
        <pc:chgData name="Jefferson Passerini" userId="ec684a97d9b6a829" providerId="LiveId" clId="{A8110D1F-C56A-4476-9ED0-A221E67626C0}" dt="2024-04-10T16:18:51.450" v="46" actId="47"/>
        <pc:sldMkLst>
          <pc:docMk/>
          <pc:sldMk cId="3364087648" sldId="315"/>
        </pc:sldMkLst>
      </pc:sldChg>
      <pc:sldChg chg="del">
        <pc:chgData name="Jefferson Passerini" userId="ec684a97d9b6a829" providerId="LiveId" clId="{A8110D1F-C56A-4476-9ED0-A221E67626C0}" dt="2024-04-10T16:18:52.965" v="49" actId="47"/>
        <pc:sldMkLst>
          <pc:docMk/>
          <pc:sldMk cId="1317984918" sldId="316"/>
        </pc:sldMkLst>
      </pc:sldChg>
      <pc:sldChg chg="del">
        <pc:chgData name="Jefferson Passerini" userId="ec684a97d9b6a829" providerId="LiveId" clId="{A8110D1F-C56A-4476-9ED0-A221E67626C0}" dt="2024-04-10T16:18:53.579" v="50" actId="47"/>
        <pc:sldMkLst>
          <pc:docMk/>
          <pc:sldMk cId="2989884605" sldId="317"/>
        </pc:sldMkLst>
      </pc:sldChg>
      <pc:sldChg chg="del">
        <pc:chgData name="Jefferson Passerini" userId="ec684a97d9b6a829" providerId="LiveId" clId="{A8110D1F-C56A-4476-9ED0-A221E67626C0}" dt="2024-04-10T16:18:54.108" v="51" actId="47"/>
        <pc:sldMkLst>
          <pc:docMk/>
          <pc:sldMk cId="1064546200" sldId="318"/>
        </pc:sldMkLst>
      </pc:sldChg>
      <pc:sldChg chg="del">
        <pc:chgData name="Jefferson Passerini" userId="ec684a97d9b6a829" providerId="LiveId" clId="{A8110D1F-C56A-4476-9ED0-A221E67626C0}" dt="2024-04-10T16:18:54.624" v="52" actId="47"/>
        <pc:sldMkLst>
          <pc:docMk/>
          <pc:sldMk cId="3204853332" sldId="319"/>
        </pc:sldMkLst>
      </pc:sldChg>
      <pc:sldChg chg="del">
        <pc:chgData name="Jefferson Passerini" userId="ec684a97d9b6a829" providerId="LiveId" clId="{A8110D1F-C56A-4476-9ED0-A221E67626C0}" dt="2024-04-10T16:18:55.096" v="53" actId="47"/>
        <pc:sldMkLst>
          <pc:docMk/>
          <pc:sldMk cId="3403162065" sldId="320"/>
        </pc:sldMkLst>
      </pc:sldChg>
      <pc:sldChg chg="del">
        <pc:chgData name="Jefferson Passerini" userId="ec684a97d9b6a829" providerId="LiveId" clId="{A8110D1F-C56A-4476-9ED0-A221E67626C0}" dt="2024-04-10T16:18:55.952" v="54" actId="47"/>
        <pc:sldMkLst>
          <pc:docMk/>
          <pc:sldMk cId="3655215406" sldId="321"/>
        </pc:sldMkLst>
      </pc:sldChg>
      <pc:sldChg chg="del">
        <pc:chgData name="Jefferson Passerini" userId="ec684a97d9b6a829" providerId="LiveId" clId="{A8110D1F-C56A-4476-9ED0-A221E67626C0}" dt="2024-04-10T16:18:56.942" v="55" actId="47"/>
        <pc:sldMkLst>
          <pc:docMk/>
          <pc:sldMk cId="3559243362" sldId="322"/>
        </pc:sldMkLst>
      </pc:sldChg>
      <pc:sldChg chg="del">
        <pc:chgData name="Jefferson Passerini" userId="ec684a97d9b6a829" providerId="LiveId" clId="{A8110D1F-C56A-4476-9ED0-A221E67626C0}" dt="2024-04-10T16:18:57.527" v="56" actId="47"/>
        <pc:sldMkLst>
          <pc:docMk/>
          <pc:sldMk cId="2956732599" sldId="323"/>
        </pc:sldMkLst>
      </pc:sldChg>
      <pc:sldChg chg="del">
        <pc:chgData name="Jefferson Passerini" userId="ec684a97d9b6a829" providerId="LiveId" clId="{A8110D1F-C56A-4476-9ED0-A221E67626C0}" dt="2024-04-10T16:18:58.123" v="57" actId="47"/>
        <pc:sldMkLst>
          <pc:docMk/>
          <pc:sldMk cId="1967746261" sldId="324"/>
        </pc:sldMkLst>
      </pc:sldChg>
      <pc:sldChg chg="del">
        <pc:chgData name="Jefferson Passerini" userId="ec684a97d9b6a829" providerId="LiveId" clId="{A8110D1F-C56A-4476-9ED0-A221E67626C0}" dt="2024-04-10T16:18:58.625" v="58" actId="47"/>
        <pc:sldMkLst>
          <pc:docMk/>
          <pc:sldMk cId="3327465422" sldId="325"/>
        </pc:sldMkLst>
      </pc:sldChg>
      <pc:sldChg chg="del">
        <pc:chgData name="Jefferson Passerini" userId="ec684a97d9b6a829" providerId="LiveId" clId="{A8110D1F-C56A-4476-9ED0-A221E67626C0}" dt="2024-04-10T16:18:59.232" v="59" actId="47"/>
        <pc:sldMkLst>
          <pc:docMk/>
          <pc:sldMk cId="3683861715" sldId="326"/>
        </pc:sldMkLst>
      </pc:sldChg>
      <pc:sldChg chg="del">
        <pc:chgData name="Jefferson Passerini" userId="ec684a97d9b6a829" providerId="LiveId" clId="{A8110D1F-C56A-4476-9ED0-A221E67626C0}" dt="2024-04-10T16:18:59.680" v="60" actId="47"/>
        <pc:sldMkLst>
          <pc:docMk/>
          <pc:sldMk cId="1446907976" sldId="327"/>
        </pc:sldMkLst>
      </pc:sldChg>
      <pc:sldChg chg="del">
        <pc:chgData name="Jefferson Passerini" userId="ec684a97d9b6a829" providerId="LiveId" clId="{A8110D1F-C56A-4476-9ED0-A221E67626C0}" dt="2024-04-10T16:19:00.191" v="61" actId="47"/>
        <pc:sldMkLst>
          <pc:docMk/>
          <pc:sldMk cId="635458956" sldId="328"/>
        </pc:sldMkLst>
      </pc:sldChg>
      <pc:sldChg chg="del">
        <pc:chgData name="Jefferson Passerini" userId="ec684a97d9b6a829" providerId="LiveId" clId="{A8110D1F-C56A-4476-9ED0-A221E67626C0}" dt="2024-04-10T16:19:00.676" v="62" actId="47"/>
        <pc:sldMkLst>
          <pc:docMk/>
          <pc:sldMk cId="1008768862" sldId="329"/>
        </pc:sldMkLst>
      </pc:sldChg>
      <pc:sldChg chg="del">
        <pc:chgData name="Jefferson Passerini" userId="ec684a97d9b6a829" providerId="LiveId" clId="{A8110D1F-C56A-4476-9ED0-A221E67626C0}" dt="2024-04-10T16:19:01.121" v="63" actId="47"/>
        <pc:sldMkLst>
          <pc:docMk/>
          <pc:sldMk cId="687655575" sldId="330"/>
        </pc:sldMkLst>
      </pc:sldChg>
      <pc:sldChg chg="del">
        <pc:chgData name="Jefferson Passerini" userId="ec684a97d9b6a829" providerId="LiveId" clId="{A8110D1F-C56A-4476-9ED0-A221E67626C0}" dt="2024-04-10T16:19:01.626" v="64" actId="47"/>
        <pc:sldMkLst>
          <pc:docMk/>
          <pc:sldMk cId="3866856368" sldId="331"/>
        </pc:sldMkLst>
      </pc:sldChg>
      <pc:sldChg chg="del">
        <pc:chgData name="Jefferson Passerini" userId="ec684a97d9b6a829" providerId="LiveId" clId="{A8110D1F-C56A-4476-9ED0-A221E67626C0}" dt="2024-04-10T16:19:02.113" v="65" actId="47"/>
        <pc:sldMkLst>
          <pc:docMk/>
          <pc:sldMk cId="835963644" sldId="332"/>
        </pc:sldMkLst>
      </pc:sldChg>
      <pc:sldChg chg="del">
        <pc:chgData name="Jefferson Passerini" userId="ec684a97d9b6a829" providerId="LiveId" clId="{A8110D1F-C56A-4476-9ED0-A221E67626C0}" dt="2024-04-10T16:19:02.615" v="66" actId="47"/>
        <pc:sldMkLst>
          <pc:docMk/>
          <pc:sldMk cId="1305759534" sldId="333"/>
        </pc:sldMkLst>
      </pc:sldChg>
      <pc:sldChg chg="del">
        <pc:chgData name="Jefferson Passerini" userId="ec684a97d9b6a829" providerId="LiveId" clId="{A8110D1F-C56A-4476-9ED0-A221E67626C0}" dt="2024-04-10T16:19:03.088" v="67" actId="47"/>
        <pc:sldMkLst>
          <pc:docMk/>
          <pc:sldMk cId="1782403115" sldId="334"/>
        </pc:sldMkLst>
      </pc:sldChg>
      <pc:sldChg chg="del">
        <pc:chgData name="Jefferson Passerini" userId="ec684a97d9b6a829" providerId="LiveId" clId="{A8110D1F-C56A-4476-9ED0-A221E67626C0}" dt="2024-04-10T16:19:03.560" v="68" actId="47"/>
        <pc:sldMkLst>
          <pc:docMk/>
          <pc:sldMk cId="4012670393" sldId="335"/>
        </pc:sldMkLst>
      </pc:sldChg>
      <pc:sldChg chg="del">
        <pc:chgData name="Jefferson Passerini" userId="ec684a97d9b6a829" providerId="LiveId" clId="{A8110D1F-C56A-4476-9ED0-A221E67626C0}" dt="2024-04-10T16:19:04.488" v="70" actId="47"/>
        <pc:sldMkLst>
          <pc:docMk/>
          <pc:sldMk cId="1924532276" sldId="336"/>
        </pc:sldMkLst>
      </pc:sldChg>
      <pc:sldChg chg="del">
        <pc:chgData name="Jefferson Passerini" userId="ec684a97d9b6a829" providerId="LiveId" clId="{A8110D1F-C56A-4476-9ED0-A221E67626C0}" dt="2024-04-10T16:19:04.972" v="71" actId="47"/>
        <pc:sldMkLst>
          <pc:docMk/>
          <pc:sldMk cId="2516119713" sldId="337"/>
        </pc:sldMkLst>
      </pc:sldChg>
      <pc:sldChg chg="del">
        <pc:chgData name="Jefferson Passerini" userId="ec684a97d9b6a829" providerId="LiveId" clId="{A8110D1F-C56A-4476-9ED0-A221E67626C0}" dt="2024-04-10T16:19:04.013" v="69" actId="47"/>
        <pc:sldMkLst>
          <pc:docMk/>
          <pc:sldMk cId="462701343" sldId="338"/>
        </pc:sldMkLst>
      </pc:sldChg>
    </pc:docChg>
  </pc:docChgLst>
  <pc:docChgLst>
    <pc:chgData name="Jefferson Passerini" userId="ec684a97d9b6a829" providerId="LiveId" clId="{7B96159B-FF7E-46B7-9352-BD29FD705E92}"/>
    <pc:docChg chg="undo custSel addSld delSld modSld sldOrd">
      <pc:chgData name="Jefferson Passerini" userId="ec684a97d9b6a829" providerId="LiveId" clId="{7B96159B-FF7E-46B7-9352-BD29FD705E92}" dt="2024-03-10T19:59:20.501" v="4532" actId="1076"/>
      <pc:docMkLst>
        <pc:docMk/>
      </pc:docMkLst>
      <pc:sldChg chg="modSp del mod">
        <pc:chgData name="Jefferson Passerini" userId="ec684a97d9b6a829" providerId="LiveId" clId="{7B96159B-FF7E-46B7-9352-BD29FD705E92}" dt="2024-03-10T12:15:09.654" v="266" actId="2696"/>
        <pc:sldMkLst>
          <pc:docMk/>
          <pc:sldMk cId="0" sldId="257"/>
        </pc:sldMkLst>
        <pc:spChg chg="mod">
          <ac:chgData name="Jefferson Passerini" userId="ec684a97d9b6a829" providerId="LiveId" clId="{7B96159B-FF7E-46B7-9352-BD29FD705E92}" dt="2024-03-10T12:06:55.330" v="1" actId="207"/>
          <ac:spMkLst>
            <pc:docMk/>
            <pc:sldMk cId="0" sldId="257"/>
            <ac:spMk id="4" creationId="{CFC8BCD9-E198-352C-29A4-1A6C3F3395CE}"/>
          </ac:spMkLst>
        </pc:spChg>
      </pc:sldChg>
      <pc:sldChg chg="addSp delSp modSp mod ord">
        <pc:chgData name="Jefferson Passerini" userId="ec684a97d9b6a829" providerId="LiveId" clId="{7B96159B-FF7E-46B7-9352-BD29FD705E92}" dt="2024-03-10T12:18:37.426" v="324"/>
        <pc:sldMkLst>
          <pc:docMk/>
          <pc:sldMk cId="0" sldId="258"/>
        </pc:sldMkLst>
        <pc:spChg chg="mod">
          <ac:chgData name="Jefferson Passerini" userId="ec684a97d9b6a829" providerId="LiveId" clId="{7B96159B-FF7E-46B7-9352-BD29FD705E92}" dt="2024-03-10T12:18:10.850" v="319" actId="1076"/>
          <ac:spMkLst>
            <pc:docMk/>
            <pc:sldMk cId="0" sldId="258"/>
            <ac:spMk id="2" creationId="{8012581F-08CA-A533-6264-EEBCFF2D73FA}"/>
          </ac:spMkLst>
        </pc:spChg>
        <pc:spChg chg="del">
          <ac:chgData name="Jefferson Passerini" userId="ec684a97d9b6a829" providerId="LiveId" clId="{7B96159B-FF7E-46B7-9352-BD29FD705E92}" dt="2024-03-10T12:17:59.739" v="317" actId="478"/>
          <ac:spMkLst>
            <pc:docMk/>
            <pc:sldMk cId="0" sldId="258"/>
            <ac:spMk id="4" creationId="{F4E2120D-ABA2-994D-5263-B8529F5F57BF}"/>
          </ac:spMkLst>
        </pc:spChg>
        <pc:spChg chg="mod">
          <ac:chgData name="Jefferson Passerini" userId="ec684a97d9b6a829" providerId="LiveId" clId="{7B96159B-FF7E-46B7-9352-BD29FD705E92}" dt="2024-03-10T12:18:14.697" v="320" actId="1076"/>
          <ac:spMkLst>
            <pc:docMk/>
            <pc:sldMk cId="0" sldId="258"/>
            <ac:spMk id="5" creationId="{26CD880E-6F7E-B6C5-DB10-DBEDABD5DD57}"/>
          </ac:spMkLst>
        </pc:spChg>
        <pc:spChg chg="add mod">
          <ac:chgData name="Jefferson Passerini" userId="ec684a97d9b6a829" providerId="LiveId" clId="{7B96159B-FF7E-46B7-9352-BD29FD705E92}" dt="2024-03-10T12:18:04.797" v="318"/>
          <ac:spMkLst>
            <pc:docMk/>
            <pc:sldMk cId="0" sldId="258"/>
            <ac:spMk id="7" creationId="{FE2F9F4A-276A-2F6C-B5B4-F971D4A3621B}"/>
          </ac:spMkLst>
        </pc:spChg>
        <pc:picChg chg="mod">
          <ac:chgData name="Jefferson Passerini" userId="ec684a97d9b6a829" providerId="LiveId" clId="{7B96159B-FF7E-46B7-9352-BD29FD705E92}" dt="2024-03-10T12:18:22.824" v="322" actId="1076"/>
          <ac:picMkLst>
            <pc:docMk/>
            <pc:sldMk cId="0" sldId="258"/>
            <ac:picMk id="6" creationId="{744DABE9-3049-FD31-2A6A-B209EBBF39E5}"/>
          </ac:picMkLst>
        </pc:picChg>
      </pc:sldChg>
      <pc:sldChg chg="addSp delSp modSp mod ord">
        <pc:chgData name="Jefferson Passerini" userId="ec684a97d9b6a829" providerId="LiveId" clId="{7B96159B-FF7E-46B7-9352-BD29FD705E92}" dt="2024-03-10T12:24:11.107" v="368" actId="14100"/>
        <pc:sldMkLst>
          <pc:docMk/>
          <pc:sldMk cId="0" sldId="259"/>
        </pc:sldMkLst>
        <pc:spChg chg="mod">
          <ac:chgData name="Jefferson Passerini" userId="ec684a97d9b6a829" providerId="LiveId" clId="{7B96159B-FF7E-46B7-9352-BD29FD705E92}" dt="2024-03-10T12:24:11.107" v="368" actId="14100"/>
          <ac:spMkLst>
            <pc:docMk/>
            <pc:sldMk cId="0" sldId="259"/>
            <ac:spMk id="2" creationId="{A76393C5-8D89-A20F-5C15-0D325BEF7EA6}"/>
          </ac:spMkLst>
        </pc:spChg>
        <pc:spChg chg="del">
          <ac:chgData name="Jefferson Passerini" userId="ec684a97d9b6a829" providerId="LiveId" clId="{7B96159B-FF7E-46B7-9352-BD29FD705E92}" dt="2024-03-10T12:23:52.148" v="364" actId="478"/>
          <ac:spMkLst>
            <pc:docMk/>
            <pc:sldMk cId="0" sldId="259"/>
            <ac:spMk id="4" creationId="{90FB9BF9-3085-C2CF-3331-3AAFAC8ECAE8}"/>
          </ac:spMkLst>
        </pc:spChg>
        <pc:spChg chg="add mod">
          <ac:chgData name="Jefferson Passerini" userId="ec684a97d9b6a829" providerId="LiveId" clId="{7B96159B-FF7E-46B7-9352-BD29FD705E92}" dt="2024-03-10T12:23:55.992" v="365"/>
          <ac:spMkLst>
            <pc:docMk/>
            <pc:sldMk cId="0" sldId="259"/>
            <ac:spMk id="6" creationId="{A8F8ADBF-1764-F6AD-4029-D7F56B30E536}"/>
          </ac:spMkLst>
        </pc:spChg>
      </pc:sldChg>
      <pc:sldChg chg="del">
        <pc:chgData name="Jefferson Passerini" userId="ec684a97d9b6a829" providerId="LiveId" clId="{7B96159B-FF7E-46B7-9352-BD29FD705E92}" dt="2024-03-10T19:52:13.682" v="4321" actId="47"/>
        <pc:sldMkLst>
          <pc:docMk/>
          <pc:sldMk cId="0" sldId="260"/>
        </pc:sldMkLst>
      </pc:sldChg>
      <pc:sldChg chg="del">
        <pc:chgData name="Jefferson Passerini" userId="ec684a97d9b6a829" providerId="LiveId" clId="{7B96159B-FF7E-46B7-9352-BD29FD705E92}" dt="2024-03-10T19:52:16.708" v="4322" actId="47"/>
        <pc:sldMkLst>
          <pc:docMk/>
          <pc:sldMk cId="0" sldId="261"/>
        </pc:sldMkLst>
      </pc:sldChg>
      <pc:sldChg chg="del">
        <pc:chgData name="Jefferson Passerini" userId="ec684a97d9b6a829" providerId="LiveId" clId="{7B96159B-FF7E-46B7-9352-BD29FD705E92}" dt="2024-03-10T19:52:20.477" v="4323" actId="47"/>
        <pc:sldMkLst>
          <pc:docMk/>
          <pc:sldMk cId="0" sldId="262"/>
        </pc:sldMkLst>
      </pc:sldChg>
      <pc:sldChg chg="del">
        <pc:chgData name="Jefferson Passerini" userId="ec684a97d9b6a829" providerId="LiveId" clId="{7B96159B-FF7E-46B7-9352-BD29FD705E92}" dt="2024-03-10T19:53:11.394" v="4331" actId="47"/>
        <pc:sldMkLst>
          <pc:docMk/>
          <pc:sldMk cId="0" sldId="263"/>
        </pc:sldMkLst>
      </pc:sldChg>
      <pc:sldChg chg="del">
        <pc:chgData name="Jefferson Passerini" userId="ec684a97d9b6a829" providerId="LiveId" clId="{7B96159B-FF7E-46B7-9352-BD29FD705E92}" dt="2024-03-10T19:53:18.671" v="4332" actId="47"/>
        <pc:sldMkLst>
          <pc:docMk/>
          <pc:sldMk cId="0" sldId="264"/>
        </pc:sldMkLst>
      </pc:sldChg>
      <pc:sldChg chg="del">
        <pc:chgData name="Jefferson Passerini" userId="ec684a97d9b6a829" providerId="LiveId" clId="{7B96159B-FF7E-46B7-9352-BD29FD705E92}" dt="2024-03-10T19:53:20.281" v="4333" actId="47"/>
        <pc:sldMkLst>
          <pc:docMk/>
          <pc:sldMk cId="0" sldId="265"/>
        </pc:sldMkLst>
      </pc:sldChg>
      <pc:sldChg chg="del">
        <pc:chgData name="Jefferson Passerini" userId="ec684a97d9b6a829" providerId="LiveId" clId="{7B96159B-FF7E-46B7-9352-BD29FD705E92}" dt="2024-03-10T19:53:22.119" v="4334" actId="47"/>
        <pc:sldMkLst>
          <pc:docMk/>
          <pc:sldMk cId="0" sldId="266"/>
        </pc:sldMkLst>
      </pc:sldChg>
      <pc:sldChg chg="del">
        <pc:chgData name="Jefferson Passerini" userId="ec684a97d9b6a829" providerId="LiveId" clId="{7B96159B-FF7E-46B7-9352-BD29FD705E92}" dt="2024-03-10T19:53:28.925" v="4335" actId="47"/>
        <pc:sldMkLst>
          <pc:docMk/>
          <pc:sldMk cId="0" sldId="267"/>
        </pc:sldMkLst>
      </pc:sldChg>
      <pc:sldChg chg="del">
        <pc:chgData name="Jefferson Passerini" userId="ec684a97d9b6a829" providerId="LiveId" clId="{7B96159B-FF7E-46B7-9352-BD29FD705E92}" dt="2024-03-10T19:53:42.412" v="4342" actId="47"/>
        <pc:sldMkLst>
          <pc:docMk/>
          <pc:sldMk cId="0" sldId="268"/>
        </pc:sldMkLst>
      </pc:sldChg>
      <pc:sldChg chg="del">
        <pc:chgData name="Jefferson Passerini" userId="ec684a97d9b6a829" providerId="LiveId" clId="{7B96159B-FF7E-46B7-9352-BD29FD705E92}" dt="2024-03-10T19:53:30.911" v="4336" actId="47"/>
        <pc:sldMkLst>
          <pc:docMk/>
          <pc:sldMk cId="0" sldId="269"/>
        </pc:sldMkLst>
      </pc:sldChg>
      <pc:sldChg chg="del">
        <pc:chgData name="Jefferson Passerini" userId="ec684a97d9b6a829" providerId="LiveId" clId="{7B96159B-FF7E-46B7-9352-BD29FD705E92}" dt="2024-03-10T19:53:32.669" v="4337" actId="47"/>
        <pc:sldMkLst>
          <pc:docMk/>
          <pc:sldMk cId="0" sldId="270"/>
        </pc:sldMkLst>
      </pc:sldChg>
      <pc:sldChg chg="del">
        <pc:chgData name="Jefferson Passerini" userId="ec684a97d9b6a829" providerId="LiveId" clId="{7B96159B-FF7E-46B7-9352-BD29FD705E92}" dt="2024-03-10T19:53:05.103" v="4330" actId="47"/>
        <pc:sldMkLst>
          <pc:docMk/>
          <pc:sldMk cId="0" sldId="271"/>
        </pc:sldMkLst>
      </pc:sldChg>
      <pc:sldChg chg="del">
        <pc:chgData name="Jefferson Passerini" userId="ec684a97d9b6a829" providerId="LiveId" clId="{7B96159B-FF7E-46B7-9352-BD29FD705E92}" dt="2024-03-10T19:53:01.296" v="4329" actId="47"/>
        <pc:sldMkLst>
          <pc:docMk/>
          <pc:sldMk cId="0" sldId="272"/>
        </pc:sldMkLst>
      </pc:sldChg>
      <pc:sldChg chg="del">
        <pc:chgData name="Jefferson Passerini" userId="ec684a97d9b6a829" providerId="LiveId" clId="{7B96159B-FF7E-46B7-9352-BD29FD705E92}" dt="2024-03-10T19:52:59.080" v="4328" actId="47"/>
        <pc:sldMkLst>
          <pc:docMk/>
          <pc:sldMk cId="0" sldId="273"/>
        </pc:sldMkLst>
      </pc:sldChg>
      <pc:sldChg chg="del">
        <pc:chgData name="Jefferson Passerini" userId="ec684a97d9b6a829" providerId="LiveId" clId="{7B96159B-FF7E-46B7-9352-BD29FD705E92}" dt="2024-03-10T19:52:57.771" v="4327" actId="47"/>
        <pc:sldMkLst>
          <pc:docMk/>
          <pc:sldMk cId="0" sldId="274"/>
        </pc:sldMkLst>
      </pc:sldChg>
      <pc:sldChg chg="del">
        <pc:chgData name="Jefferson Passerini" userId="ec684a97d9b6a829" providerId="LiveId" clId="{7B96159B-FF7E-46B7-9352-BD29FD705E92}" dt="2024-03-10T19:52:55.671" v="4326" actId="47"/>
        <pc:sldMkLst>
          <pc:docMk/>
          <pc:sldMk cId="0" sldId="275"/>
        </pc:sldMkLst>
      </pc:sldChg>
      <pc:sldChg chg="del">
        <pc:chgData name="Jefferson Passerini" userId="ec684a97d9b6a829" providerId="LiveId" clId="{7B96159B-FF7E-46B7-9352-BD29FD705E92}" dt="2024-03-10T19:52:53.502" v="4324" actId="47"/>
        <pc:sldMkLst>
          <pc:docMk/>
          <pc:sldMk cId="0" sldId="276"/>
        </pc:sldMkLst>
      </pc:sldChg>
      <pc:sldChg chg="del">
        <pc:chgData name="Jefferson Passerini" userId="ec684a97d9b6a829" providerId="LiveId" clId="{7B96159B-FF7E-46B7-9352-BD29FD705E92}" dt="2024-03-10T19:52:54.225" v="4325" actId="47"/>
        <pc:sldMkLst>
          <pc:docMk/>
          <pc:sldMk cId="0" sldId="277"/>
        </pc:sldMkLst>
      </pc:sldChg>
      <pc:sldChg chg="del">
        <pc:chgData name="Jefferson Passerini" userId="ec684a97d9b6a829" providerId="LiveId" clId="{7B96159B-FF7E-46B7-9352-BD29FD705E92}" dt="2024-03-10T19:53:34.494" v="4338" actId="47"/>
        <pc:sldMkLst>
          <pc:docMk/>
          <pc:sldMk cId="0" sldId="278"/>
        </pc:sldMkLst>
      </pc:sldChg>
      <pc:sldChg chg="del">
        <pc:chgData name="Jefferson Passerini" userId="ec684a97d9b6a829" providerId="LiveId" clId="{7B96159B-FF7E-46B7-9352-BD29FD705E92}" dt="2024-03-10T19:53:35.454" v="4339" actId="47"/>
        <pc:sldMkLst>
          <pc:docMk/>
          <pc:sldMk cId="0" sldId="279"/>
        </pc:sldMkLst>
      </pc:sldChg>
      <pc:sldChg chg="del">
        <pc:chgData name="Jefferson Passerini" userId="ec684a97d9b6a829" providerId="LiveId" clId="{7B96159B-FF7E-46B7-9352-BD29FD705E92}" dt="2024-03-10T19:53:36.940" v="4340" actId="47"/>
        <pc:sldMkLst>
          <pc:docMk/>
          <pc:sldMk cId="0" sldId="280"/>
        </pc:sldMkLst>
      </pc:sldChg>
      <pc:sldChg chg="del">
        <pc:chgData name="Jefferson Passerini" userId="ec684a97d9b6a829" providerId="LiveId" clId="{7B96159B-FF7E-46B7-9352-BD29FD705E92}" dt="2024-03-10T19:53:38.011" v="4341" actId="47"/>
        <pc:sldMkLst>
          <pc:docMk/>
          <pc:sldMk cId="0" sldId="281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2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3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4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5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6"/>
        </pc:sldMkLst>
      </pc:sldChg>
      <pc:sldChg chg="addSp delSp modSp mod">
        <pc:chgData name="Jefferson Passerini" userId="ec684a97d9b6a829" providerId="LiveId" clId="{7B96159B-FF7E-46B7-9352-BD29FD705E92}" dt="2024-03-10T12:14:44.031" v="265" actId="20577"/>
        <pc:sldMkLst>
          <pc:docMk/>
          <pc:sldMk cId="1879529569" sldId="287"/>
        </pc:sldMkLst>
        <pc:spChg chg="del">
          <ac:chgData name="Jefferson Passerini" userId="ec684a97d9b6a829" providerId="LiveId" clId="{7B96159B-FF7E-46B7-9352-BD29FD705E92}" dt="2024-03-10T12:07:07.268" v="3" actId="478"/>
          <ac:spMkLst>
            <pc:docMk/>
            <pc:sldMk cId="1879529569" sldId="287"/>
            <ac:spMk id="2" creationId="{0E7F10DF-68A2-BA32-7CD2-094C2AA4FD11}"/>
          </ac:spMkLst>
        </pc:spChg>
        <pc:spChg chg="mod">
          <ac:chgData name="Jefferson Passerini" userId="ec684a97d9b6a829" providerId="LiveId" clId="{7B96159B-FF7E-46B7-9352-BD29FD705E92}" dt="2024-03-10T12:14:44.031" v="265" actId="20577"/>
          <ac:spMkLst>
            <pc:docMk/>
            <pc:sldMk cId="1879529569" sldId="287"/>
            <ac:spMk id="3" creationId="{212081E4-07F6-C689-2ACC-B6CADD634983}"/>
          </ac:spMkLst>
        </pc:spChg>
        <pc:spChg chg="add mod">
          <ac:chgData name="Jefferson Passerini" userId="ec684a97d9b6a829" providerId="LiveId" clId="{7B96159B-FF7E-46B7-9352-BD29FD705E92}" dt="2024-03-10T12:07:00.848" v="2"/>
          <ac:spMkLst>
            <pc:docMk/>
            <pc:sldMk cId="1879529569" sldId="287"/>
            <ac:spMk id="4" creationId="{5EA05B02-D80D-3624-D3E0-6EB75542A97B}"/>
          </ac:spMkLst>
        </pc:spChg>
      </pc:sldChg>
      <pc:sldChg chg="addSp delSp modSp add mod">
        <pc:chgData name="Jefferson Passerini" userId="ec684a97d9b6a829" providerId="LiveId" clId="{7B96159B-FF7E-46B7-9352-BD29FD705E92}" dt="2024-03-10T12:28:09.428" v="384" actId="1076"/>
        <pc:sldMkLst>
          <pc:docMk/>
          <pc:sldMk cId="2070466441" sldId="288"/>
        </pc:sldMkLst>
        <pc:spChg chg="add del mod">
          <ac:chgData name="Jefferson Passerini" userId="ec684a97d9b6a829" providerId="LiveId" clId="{7B96159B-FF7E-46B7-9352-BD29FD705E92}" dt="2024-03-10T12:16:04.850" v="282" actId="478"/>
          <ac:spMkLst>
            <pc:docMk/>
            <pc:sldMk cId="2070466441" sldId="288"/>
            <ac:spMk id="2" creationId="{AC923A94-524B-07EF-37D2-EBB40BC65DDA}"/>
          </ac:spMkLst>
        </pc:spChg>
        <pc:spChg chg="mod">
          <ac:chgData name="Jefferson Passerini" userId="ec684a97d9b6a829" providerId="LiveId" clId="{7B96159B-FF7E-46B7-9352-BD29FD705E92}" dt="2024-03-10T12:28:09.428" v="384" actId="1076"/>
          <ac:spMkLst>
            <pc:docMk/>
            <pc:sldMk cId="2070466441" sldId="288"/>
            <ac:spMk id="3" creationId="{212081E4-07F6-C689-2ACC-B6CADD634983}"/>
          </ac:spMkLst>
        </pc:spChg>
        <pc:picChg chg="add mod">
          <ac:chgData name="Jefferson Passerini" userId="ec684a97d9b6a829" providerId="LiveId" clId="{7B96159B-FF7E-46B7-9352-BD29FD705E92}" dt="2024-03-10T12:22:47.208" v="360" actId="1076"/>
          <ac:picMkLst>
            <pc:docMk/>
            <pc:sldMk cId="2070466441" sldId="288"/>
            <ac:picMk id="6" creationId="{A6EB47F3-A14F-770A-6B3F-28ABE83442F8}"/>
          </ac:picMkLst>
        </pc:picChg>
      </pc:sldChg>
      <pc:sldChg chg="addSp delSp modSp add mod setBg">
        <pc:chgData name="Jefferson Passerini" userId="ec684a97d9b6a829" providerId="LiveId" clId="{7B96159B-FF7E-46B7-9352-BD29FD705E92}" dt="2024-03-10T12:27:02.112" v="382" actId="14100"/>
        <pc:sldMkLst>
          <pc:docMk/>
          <pc:sldMk cId="3987549188" sldId="289"/>
        </pc:sldMkLst>
        <pc:spChg chg="mod ord">
          <ac:chgData name="Jefferson Passerini" userId="ec684a97d9b6a829" providerId="LiveId" clId="{7B96159B-FF7E-46B7-9352-BD29FD705E92}" dt="2024-03-10T12:27:02.112" v="382" actId="14100"/>
          <ac:spMkLst>
            <pc:docMk/>
            <pc:sldMk cId="3987549188" sldId="289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2:26:51.700" v="378" actId="26606"/>
          <ac:spMkLst>
            <pc:docMk/>
            <pc:sldMk cId="3987549188" sldId="289"/>
            <ac:spMk id="4" creationId="{5EA05B02-D80D-3624-D3E0-6EB75542A97B}"/>
          </ac:spMkLst>
        </pc:spChg>
        <pc:spChg chg="add del">
          <ac:chgData name="Jefferson Passerini" userId="ec684a97d9b6a829" providerId="LiveId" clId="{7B96159B-FF7E-46B7-9352-BD29FD705E92}" dt="2024-03-10T12:26:51.700" v="378" actId="26606"/>
          <ac:spMkLst>
            <pc:docMk/>
            <pc:sldMk cId="3987549188" sldId="289"/>
            <ac:spMk id="9" creationId="{B6FACB3C-9069-4791-BC5C-0DB7CD19B853}"/>
          </ac:spMkLst>
        </pc:spChg>
        <pc:spChg chg="add del">
          <ac:chgData name="Jefferson Passerini" userId="ec684a97d9b6a829" providerId="LiveId" clId="{7B96159B-FF7E-46B7-9352-BD29FD705E92}" dt="2024-03-10T12:26:51.700" v="378" actId="26606"/>
          <ac:spMkLst>
            <pc:docMk/>
            <pc:sldMk cId="3987549188" sldId="289"/>
            <ac:spMk id="11" creationId="{71F2038E-D777-4B76-81DD-DD13EE91B9DD}"/>
          </ac:spMkLst>
        </pc:spChg>
        <pc:grpChg chg="add del">
          <ac:chgData name="Jefferson Passerini" userId="ec684a97d9b6a829" providerId="LiveId" clId="{7B96159B-FF7E-46B7-9352-BD29FD705E92}" dt="2024-03-10T12:26:51.700" v="378" actId="26606"/>
          <ac:grpSpMkLst>
            <pc:docMk/>
            <pc:sldMk cId="3987549188" sldId="289"/>
            <ac:grpSpMk id="13" creationId="{DD354807-230F-4402-B1B9-F733A8F1F190}"/>
          </ac:grpSpMkLst>
        </pc:grpChg>
        <pc:picChg chg="add mod">
          <ac:chgData name="Jefferson Passerini" userId="ec684a97d9b6a829" providerId="LiveId" clId="{7B96159B-FF7E-46B7-9352-BD29FD705E92}" dt="2024-03-10T12:26:59.824" v="381" actId="1076"/>
          <ac:picMkLst>
            <pc:docMk/>
            <pc:sldMk cId="3987549188" sldId="289"/>
            <ac:picMk id="2" creationId="{D66AB073-B646-67F7-0D68-0198703757D8}"/>
          </ac:picMkLst>
        </pc:picChg>
      </pc:sldChg>
      <pc:sldChg chg="modSp add mod">
        <pc:chgData name="Jefferson Passerini" userId="ec684a97d9b6a829" providerId="LiveId" clId="{7B96159B-FF7E-46B7-9352-BD29FD705E92}" dt="2024-03-10T12:36:17.790" v="432" actId="790"/>
        <pc:sldMkLst>
          <pc:docMk/>
          <pc:sldMk cId="2477435955" sldId="290"/>
        </pc:sldMkLst>
        <pc:spChg chg="mod">
          <ac:chgData name="Jefferson Passerini" userId="ec684a97d9b6a829" providerId="LiveId" clId="{7B96159B-FF7E-46B7-9352-BD29FD705E92}" dt="2024-03-10T12:36:17.790" v="432" actId="790"/>
          <ac:spMkLst>
            <pc:docMk/>
            <pc:sldMk cId="2477435955" sldId="290"/>
            <ac:spMk id="3" creationId="{212081E4-07F6-C689-2ACC-B6CADD634983}"/>
          </ac:spMkLst>
        </pc:spChg>
        <pc:picChg chg="mod">
          <ac:chgData name="Jefferson Passerini" userId="ec684a97d9b6a829" providerId="LiveId" clId="{7B96159B-FF7E-46B7-9352-BD29FD705E92}" dt="2024-03-10T12:32:51.801" v="430" actId="1076"/>
          <ac:picMkLst>
            <pc:docMk/>
            <pc:sldMk cId="2477435955" sldId="290"/>
            <ac:picMk id="2" creationId="{D66AB073-B646-67F7-0D68-0198703757D8}"/>
          </ac:picMkLst>
        </pc:picChg>
      </pc:sldChg>
      <pc:sldChg chg="modSp add mod">
        <pc:chgData name="Jefferson Passerini" userId="ec684a97d9b6a829" providerId="LiveId" clId="{7B96159B-FF7E-46B7-9352-BD29FD705E92}" dt="2024-03-10T12:39:20.490" v="465" actId="20577"/>
        <pc:sldMkLst>
          <pc:docMk/>
          <pc:sldMk cId="3794449016" sldId="291"/>
        </pc:sldMkLst>
        <pc:spChg chg="mod">
          <ac:chgData name="Jefferson Passerini" userId="ec684a97d9b6a829" providerId="LiveId" clId="{7B96159B-FF7E-46B7-9352-BD29FD705E92}" dt="2024-03-10T12:39:20.490" v="465" actId="20577"/>
          <ac:spMkLst>
            <pc:docMk/>
            <pc:sldMk cId="3794449016" sldId="291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7B96159B-FF7E-46B7-9352-BD29FD705E92}" dt="2024-03-10T12:42:29.597" v="488" actId="1076"/>
        <pc:sldMkLst>
          <pc:docMk/>
          <pc:sldMk cId="847967608" sldId="292"/>
        </pc:sldMkLst>
        <pc:spChg chg="mod">
          <ac:chgData name="Jefferson Passerini" userId="ec684a97d9b6a829" providerId="LiveId" clId="{7B96159B-FF7E-46B7-9352-BD29FD705E92}" dt="2024-03-10T12:42:29.597" v="488" actId="1076"/>
          <ac:spMkLst>
            <pc:docMk/>
            <pc:sldMk cId="847967608" sldId="292"/>
            <ac:spMk id="3" creationId="{212081E4-07F6-C689-2ACC-B6CADD634983}"/>
          </ac:spMkLst>
        </pc:spChg>
      </pc:sldChg>
      <pc:sldChg chg="addSp delSp modSp add mod">
        <pc:chgData name="Jefferson Passerini" userId="ec684a97d9b6a829" providerId="LiveId" clId="{7B96159B-FF7E-46B7-9352-BD29FD705E92}" dt="2024-03-10T18:42:11.323" v="555" actId="1076"/>
        <pc:sldMkLst>
          <pc:docMk/>
          <pc:sldMk cId="344186368" sldId="293"/>
        </pc:sldMkLst>
        <pc:spChg chg="mod">
          <ac:chgData name="Jefferson Passerini" userId="ec684a97d9b6a829" providerId="LiveId" clId="{7B96159B-FF7E-46B7-9352-BD29FD705E92}" dt="2024-03-10T18:41:04.458" v="524" actId="27636"/>
          <ac:spMkLst>
            <pc:docMk/>
            <pc:sldMk cId="344186368" sldId="293"/>
            <ac:spMk id="3" creationId="{212081E4-07F6-C689-2ACC-B6CADD634983}"/>
          </ac:spMkLst>
        </pc:spChg>
        <pc:spChg chg="add mod">
          <ac:chgData name="Jefferson Passerini" userId="ec684a97d9b6a829" providerId="LiveId" clId="{7B96159B-FF7E-46B7-9352-BD29FD705E92}" dt="2024-03-10T18:41:17.919" v="548" actId="27636"/>
          <ac:spMkLst>
            <pc:docMk/>
            <pc:sldMk cId="344186368" sldId="293"/>
            <ac:spMk id="5" creationId="{CECB6726-B9C3-6698-A5F2-83D4F71D0002}"/>
          </ac:spMkLst>
        </pc:spChg>
        <pc:picChg chg="del">
          <ac:chgData name="Jefferson Passerini" userId="ec684a97d9b6a829" providerId="LiveId" clId="{7B96159B-FF7E-46B7-9352-BD29FD705E92}" dt="2024-03-10T18:40:59.182" v="521" actId="478"/>
          <ac:picMkLst>
            <pc:docMk/>
            <pc:sldMk cId="344186368" sldId="293"/>
            <ac:picMk id="2" creationId="{D66AB073-B646-67F7-0D68-0198703757D8}"/>
          </ac:picMkLst>
        </pc:picChg>
        <pc:picChg chg="add mod">
          <ac:chgData name="Jefferson Passerini" userId="ec684a97d9b6a829" providerId="LiveId" clId="{7B96159B-FF7E-46B7-9352-BD29FD705E92}" dt="2024-03-10T18:41:42.901" v="551" actId="14100"/>
          <ac:picMkLst>
            <pc:docMk/>
            <pc:sldMk cId="344186368" sldId="293"/>
            <ac:picMk id="7" creationId="{76E63D3E-1DDC-82DB-96D5-9E9E8A22344E}"/>
          </ac:picMkLst>
        </pc:picChg>
        <pc:picChg chg="add mod">
          <ac:chgData name="Jefferson Passerini" userId="ec684a97d9b6a829" providerId="LiveId" clId="{7B96159B-FF7E-46B7-9352-BD29FD705E92}" dt="2024-03-10T18:42:11.323" v="555" actId="1076"/>
          <ac:picMkLst>
            <pc:docMk/>
            <pc:sldMk cId="344186368" sldId="293"/>
            <ac:picMk id="9" creationId="{06317B70-742B-B3FE-2CB5-54FE8890D88A}"/>
          </ac:picMkLst>
        </pc:picChg>
      </pc:sldChg>
      <pc:sldChg chg="addSp delSp modSp add mod">
        <pc:chgData name="Jefferson Passerini" userId="ec684a97d9b6a829" providerId="LiveId" clId="{7B96159B-FF7E-46B7-9352-BD29FD705E92}" dt="2024-03-10T19:16:25.113" v="1355" actId="20577"/>
        <pc:sldMkLst>
          <pc:docMk/>
          <pc:sldMk cId="2994317039" sldId="294"/>
        </pc:sldMkLst>
        <pc:spChg chg="mod">
          <ac:chgData name="Jefferson Passerini" userId="ec684a97d9b6a829" providerId="LiveId" clId="{7B96159B-FF7E-46B7-9352-BD29FD705E92}" dt="2024-03-10T18:43:22.934" v="611" actId="20577"/>
          <ac:spMkLst>
            <pc:docMk/>
            <pc:sldMk cId="2994317039" sldId="294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43:30.498" v="613" actId="27636"/>
          <ac:spMkLst>
            <pc:docMk/>
            <pc:sldMk cId="2994317039" sldId="294"/>
            <ac:spMk id="5" creationId="{CECB6726-B9C3-6698-A5F2-83D4F71D0002}"/>
          </ac:spMkLst>
        </pc:spChg>
        <pc:spChg chg="add mod">
          <ac:chgData name="Jefferson Passerini" userId="ec684a97d9b6a829" providerId="LiveId" clId="{7B96159B-FF7E-46B7-9352-BD29FD705E92}" dt="2024-03-10T19:16:25.113" v="1355" actId="20577"/>
          <ac:spMkLst>
            <pc:docMk/>
            <pc:sldMk cId="2994317039" sldId="294"/>
            <ac:spMk id="11" creationId="{93AF4BEB-675C-C3F9-DFB4-4076B781F630}"/>
          </ac:spMkLst>
        </pc:spChg>
        <pc:picChg chg="add mod">
          <ac:chgData name="Jefferson Passerini" userId="ec684a97d9b6a829" providerId="LiveId" clId="{7B96159B-FF7E-46B7-9352-BD29FD705E92}" dt="2024-03-10T18:44:06.931" v="618" actId="1076"/>
          <ac:picMkLst>
            <pc:docMk/>
            <pc:sldMk cId="2994317039" sldId="294"/>
            <ac:picMk id="6" creationId="{70B649ED-A648-697A-C76A-2F57FF07F758}"/>
          </ac:picMkLst>
        </pc:picChg>
        <pc:picChg chg="del">
          <ac:chgData name="Jefferson Passerini" userId="ec684a97d9b6a829" providerId="LiveId" clId="{7B96159B-FF7E-46B7-9352-BD29FD705E92}" dt="2024-03-10T18:42:57.648" v="557" actId="478"/>
          <ac:picMkLst>
            <pc:docMk/>
            <pc:sldMk cId="2994317039" sldId="294"/>
            <ac:picMk id="7" creationId="{76E63D3E-1DDC-82DB-96D5-9E9E8A22344E}"/>
          </ac:picMkLst>
        </pc:picChg>
        <pc:picChg chg="del">
          <ac:chgData name="Jefferson Passerini" userId="ec684a97d9b6a829" providerId="LiveId" clId="{7B96159B-FF7E-46B7-9352-BD29FD705E92}" dt="2024-03-10T18:42:58.439" v="558" actId="478"/>
          <ac:picMkLst>
            <pc:docMk/>
            <pc:sldMk cId="2994317039" sldId="294"/>
            <ac:picMk id="9" creationId="{06317B70-742B-B3FE-2CB5-54FE8890D88A}"/>
          </ac:picMkLst>
        </pc:picChg>
        <pc:picChg chg="add mod">
          <ac:chgData name="Jefferson Passerini" userId="ec684a97d9b6a829" providerId="LiveId" clId="{7B96159B-FF7E-46B7-9352-BD29FD705E92}" dt="2024-03-10T18:45:39.941" v="621" actId="14100"/>
          <ac:picMkLst>
            <pc:docMk/>
            <pc:sldMk cId="2994317039" sldId="294"/>
            <ac:picMk id="10" creationId="{28953680-F63C-00E9-55FD-E973429A6B21}"/>
          </ac:picMkLst>
        </pc:picChg>
      </pc:sldChg>
      <pc:sldChg chg="addSp delSp modSp add mod">
        <pc:chgData name="Jefferson Passerini" userId="ec684a97d9b6a829" providerId="LiveId" clId="{7B96159B-FF7E-46B7-9352-BD29FD705E92}" dt="2024-03-10T18:47:44.022" v="680" actId="1076"/>
        <pc:sldMkLst>
          <pc:docMk/>
          <pc:sldMk cId="867337325" sldId="295"/>
        </pc:sldMkLst>
        <pc:spChg chg="mod">
          <ac:chgData name="Jefferson Passerini" userId="ec684a97d9b6a829" providerId="LiveId" clId="{7B96159B-FF7E-46B7-9352-BD29FD705E92}" dt="2024-03-10T18:46:38.930" v="646" actId="20577"/>
          <ac:spMkLst>
            <pc:docMk/>
            <pc:sldMk cId="867337325" sldId="295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46:49.986" v="670" actId="20577"/>
          <ac:spMkLst>
            <pc:docMk/>
            <pc:sldMk cId="867337325" sldId="295"/>
            <ac:spMk id="5" creationId="{CECB6726-B9C3-6698-A5F2-83D4F71D0002}"/>
          </ac:spMkLst>
        </pc:spChg>
        <pc:picChg chg="del">
          <ac:chgData name="Jefferson Passerini" userId="ec684a97d9b6a829" providerId="LiveId" clId="{7B96159B-FF7E-46B7-9352-BD29FD705E92}" dt="2024-03-10T18:46:53.073" v="671" actId="478"/>
          <ac:picMkLst>
            <pc:docMk/>
            <pc:sldMk cId="867337325" sldId="295"/>
            <ac:picMk id="6" creationId="{70B649ED-A648-697A-C76A-2F57FF07F758}"/>
          </ac:picMkLst>
        </pc:picChg>
        <pc:picChg chg="add mod">
          <ac:chgData name="Jefferson Passerini" userId="ec684a97d9b6a829" providerId="LiveId" clId="{7B96159B-FF7E-46B7-9352-BD29FD705E92}" dt="2024-03-10T18:47:19.391" v="676" actId="1076"/>
          <ac:picMkLst>
            <pc:docMk/>
            <pc:sldMk cId="867337325" sldId="295"/>
            <ac:picMk id="7" creationId="{EC0A15F7-85C6-1DC4-284B-1873A9E66B43}"/>
          </ac:picMkLst>
        </pc:picChg>
        <pc:picChg chg="add mod">
          <ac:chgData name="Jefferson Passerini" userId="ec684a97d9b6a829" providerId="LiveId" clId="{7B96159B-FF7E-46B7-9352-BD29FD705E92}" dt="2024-03-10T18:47:44.022" v="680" actId="1076"/>
          <ac:picMkLst>
            <pc:docMk/>
            <pc:sldMk cId="867337325" sldId="295"/>
            <ac:picMk id="9" creationId="{4CCEFFAF-E67D-8FA9-85DA-D589C75F2651}"/>
          </ac:picMkLst>
        </pc:picChg>
        <pc:picChg chg="del">
          <ac:chgData name="Jefferson Passerini" userId="ec684a97d9b6a829" providerId="LiveId" clId="{7B96159B-FF7E-46B7-9352-BD29FD705E92}" dt="2024-03-10T18:46:53.880" v="672" actId="478"/>
          <ac:picMkLst>
            <pc:docMk/>
            <pc:sldMk cId="867337325" sldId="295"/>
            <ac:picMk id="10" creationId="{28953680-F63C-00E9-55FD-E973429A6B21}"/>
          </ac:picMkLst>
        </pc:picChg>
      </pc:sldChg>
      <pc:sldChg chg="addSp delSp modSp add mod">
        <pc:chgData name="Jefferson Passerini" userId="ec684a97d9b6a829" providerId="LiveId" clId="{7B96159B-FF7E-46B7-9352-BD29FD705E92}" dt="2024-03-10T18:50:31.615" v="779" actId="27636"/>
        <pc:sldMkLst>
          <pc:docMk/>
          <pc:sldMk cId="968053635" sldId="296"/>
        </pc:sldMkLst>
        <pc:spChg chg="mod">
          <ac:chgData name="Jefferson Passerini" userId="ec684a97d9b6a829" providerId="LiveId" clId="{7B96159B-FF7E-46B7-9352-BD29FD705E92}" dt="2024-03-10T18:50:23.539" v="775" actId="20577"/>
          <ac:spMkLst>
            <pc:docMk/>
            <pc:sldMk cId="968053635" sldId="296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50:31.615" v="779" actId="27636"/>
          <ac:spMkLst>
            <pc:docMk/>
            <pc:sldMk cId="968053635" sldId="296"/>
            <ac:spMk id="5" creationId="{CECB6726-B9C3-6698-A5F2-83D4F71D0002}"/>
          </ac:spMkLst>
        </pc:spChg>
        <pc:picChg chg="add mod ord">
          <ac:chgData name="Jefferson Passerini" userId="ec684a97d9b6a829" providerId="LiveId" clId="{7B96159B-FF7E-46B7-9352-BD29FD705E92}" dt="2024-03-10T18:49:56.750" v="700" actId="14100"/>
          <ac:picMkLst>
            <pc:docMk/>
            <pc:sldMk cId="968053635" sldId="296"/>
            <ac:picMk id="6" creationId="{B2578EEB-ACF8-0CA3-7D36-BDA9E753EB7A}"/>
          </ac:picMkLst>
        </pc:picChg>
        <pc:picChg chg="del">
          <ac:chgData name="Jefferson Passerini" userId="ec684a97d9b6a829" providerId="LiveId" clId="{7B96159B-FF7E-46B7-9352-BD29FD705E92}" dt="2024-03-10T18:48:32.939" v="682" actId="478"/>
          <ac:picMkLst>
            <pc:docMk/>
            <pc:sldMk cId="968053635" sldId="296"/>
            <ac:picMk id="7" creationId="{EC0A15F7-85C6-1DC4-284B-1873A9E66B43}"/>
          </ac:picMkLst>
        </pc:picChg>
        <pc:picChg chg="del">
          <ac:chgData name="Jefferson Passerini" userId="ec684a97d9b6a829" providerId="LiveId" clId="{7B96159B-FF7E-46B7-9352-BD29FD705E92}" dt="2024-03-10T18:48:33.739" v="683" actId="478"/>
          <ac:picMkLst>
            <pc:docMk/>
            <pc:sldMk cId="968053635" sldId="296"/>
            <ac:picMk id="9" creationId="{4CCEFFAF-E67D-8FA9-85DA-D589C75F2651}"/>
          </ac:picMkLst>
        </pc:picChg>
        <pc:picChg chg="add mod ord">
          <ac:chgData name="Jefferson Passerini" userId="ec684a97d9b6a829" providerId="LiveId" clId="{7B96159B-FF7E-46B7-9352-BD29FD705E92}" dt="2024-03-10T18:49:50.473" v="698" actId="167"/>
          <ac:picMkLst>
            <pc:docMk/>
            <pc:sldMk cId="968053635" sldId="296"/>
            <ac:picMk id="10" creationId="{E2286D2B-E180-DE21-6E04-56BE5E675189}"/>
          </ac:picMkLst>
        </pc:picChg>
      </pc:sldChg>
      <pc:sldChg chg="addSp delSp modSp add mod ord">
        <pc:chgData name="Jefferson Passerini" userId="ec684a97d9b6a829" providerId="LiveId" clId="{7B96159B-FF7E-46B7-9352-BD29FD705E92}" dt="2024-03-10T18:53:52.118" v="879" actId="1076"/>
        <pc:sldMkLst>
          <pc:docMk/>
          <pc:sldMk cId="2178763926" sldId="297"/>
        </pc:sldMkLst>
        <pc:spChg chg="mod">
          <ac:chgData name="Jefferson Passerini" userId="ec684a97d9b6a829" providerId="LiveId" clId="{7B96159B-FF7E-46B7-9352-BD29FD705E92}" dt="2024-03-10T18:52:55.442" v="875" actId="1076"/>
          <ac:spMkLst>
            <pc:docMk/>
            <pc:sldMk cId="2178763926" sldId="297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53:50.231" v="878" actId="1076"/>
          <ac:spMkLst>
            <pc:docMk/>
            <pc:sldMk cId="2178763926" sldId="297"/>
            <ac:spMk id="5" creationId="{CECB6726-B9C3-6698-A5F2-83D4F71D0002}"/>
          </ac:spMkLst>
        </pc:spChg>
        <pc:picChg chg="add mod">
          <ac:chgData name="Jefferson Passerini" userId="ec684a97d9b6a829" providerId="LiveId" clId="{7B96159B-FF7E-46B7-9352-BD29FD705E92}" dt="2024-03-10T18:53:52.118" v="879" actId="1076"/>
          <ac:picMkLst>
            <pc:docMk/>
            <pc:sldMk cId="2178763926" sldId="297"/>
            <ac:picMk id="6" creationId="{3FA6BFF2-0031-06FF-2823-A21FDEE0247E}"/>
          </ac:picMkLst>
        </pc:picChg>
        <pc:picChg chg="del">
          <ac:chgData name="Jefferson Passerini" userId="ec684a97d9b6a829" providerId="LiveId" clId="{7B96159B-FF7E-46B7-9352-BD29FD705E92}" dt="2024-03-10T18:51:46.518" v="812" actId="478"/>
          <ac:picMkLst>
            <pc:docMk/>
            <pc:sldMk cId="2178763926" sldId="297"/>
            <ac:picMk id="7" creationId="{EC0A15F7-85C6-1DC4-284B-1873A9E66B43}"/>
          </ac:picMkLst>
        </pc:picChg>
        <pc:picChg chg="del">
          <ac:chgData name="Jefferson Passerini" userId="ec684a97d9b6a829" providerId="LiveId" clId="{7B96159B-FF7E-46B7-9352-BD29FD705E92}" dt="2024-03-10T18:52:05.589" v="846" actId="478"/>
          <ac:picMkLst>
            <pc:docMk/>
            <pc:sldMk cId="2178763926" sldId="297"/>
            <ac:picMk id="9" creationId="{4CCEFFAF-E67D-8FA9-85DA-D589C75F2651}"/>
          </ac:picMkLst>
        </pc:picChg>
        <pc:picChg chg="add mod">
          <ac:chgData name="Jefferson Passerini" userId="ec684a97d9b6a829" providerId="LiveId" clId="{7B96159B-FF7E-46B7-9352-BD29FD705E92}" dt="2024-03-10T18:53:46.639" v="877" actId="1076"/>
          <ac:picMkLst>
            <pc:docMk/>
            <pc:sldMk cId="2178763926" sldId="297"/>
            <ac:picMk id="10" creationId="{5C345AE6-735C-790C-7079-34595D83E498}"/>
          </ac:picMkLst>
        </pc:picChg>
      </pc:sldChg>
      <pc:sldChg chg="addSp delSp modSp add mod ord setBg">
        <pc:chgData name="Jefferson Passerini" userId="ec684a97d9b6a829" providerId="LiveId" clId="{7B96159B-FF7E-46B7-9352-BD29FD705E92}" dt="2024-03-10T19:00:45.501" v="1013" actId="14100"/>
        <pc:sldMkLst>
          <pc:docMk/>
          <pc:sldMk cId="516213243" sldId="298"/>
        </pc:sldMkLst>
        <pc:spChg chg="mod or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3" creationId="{212081E4-07F6-C689-2ACC-B6CADD634983}"/>
          </ac:spMkLst>
        </pc:spChg>
        <pc:spChg chg="mod or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4" creationId="{5EA05B02-D80D-3624-D3E0-6EB75542A97B}"/>
          </ac:spMkLst>
        </pc:spChg>
        <pc:spChg chg="del">
          <ac:chgData name="Jefferson Passerini" userId="ec684a97d9b6a829" providerId="LiveId" clId="{7B96159B-FF7E-46B7-9352-BD29FD705E92}" dt="2024-03-10T18:54:36.572" v="883" actId="478"/>
          <ac:spMkLst>
            <pc:docMk/>
            <pc:sldMk cId="516213243" sldId="298"/>
            <ac:spMk id="5" creationId="{CECB6726-B9C3-6698-A5F2-83D4F71D0002}"/>
          </ac:spMkLst>
        </pc:spChg>
        <pc:spChg chg="add del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15" creationId="{D1520B01-A2E4-41C2-8A8F-7683F250890E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36" creationId="{1D50F262-343C-4101-AB3C-9DA1072F7305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38" creationId="{6A0924B3-0260-445E-AFD7-9533C0D1B3C9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40" creationId="{7C34E8CB-B972-4A94-8469-315C10C2AA93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42" creationId="{114A821F-8663-46BA-8CC0-D4C44F639F3A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44" creationId="{67EF550F-47CE-4FB2-9DAC-12AD835C833D}"/>
          </ac:spMkLst>
        </pc:spChg>
        <pc:spChg chg="ad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46" creationId="{5B9CE10B-7217-4727-A3A7-5DF664DEB4F7}"/>
          </ac:spMkLst>
        </pc:spChg>
        <pc:spChg chg="ad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49" creationId="{04357C93-F0CB-4A1C-8F77-4E9063789819}"/>
          </ac:spMkLst>
        </pc:s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17" creationId="{1F634C0A-A487-42AF-8DFD-4DAD62FE92BF}"/>
          </ac:grpSpMkLst>
        </pc:gr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21" creationId="{066EE5A2-0D35-4D6A-A5C7-1CA91F740684}"/>
          </ac:grpSpMkLst>
        </pc:gr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25" creationId="{56AA1647-0DA6-4A17-B3E1-95D61BD54714}"/>
          </ac:grpSpMkLst>
        </pc:gr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29" creationId="{08D20F07-CD49-4F17-BC00-9429DA80C502}"/>
          </ac:grpSpMkLst>
        </pc:grpChg>
        <pc:grpChg chg="add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47" creationId="{3AF6A671-C637-4547-85F4-51B6D1881399}"/>
          </ac:grpSpMkLst>
        </pc:grpChg>
        <pc:picChg chg="add mod ord">
          <ac:chgData name="Jefferson Passerini" userId="ec684a97d9b6a829" providerId="LiveId" clId="{7B96159B-FF7E-46B7-9352-BD29FD705E92}" dt="2024-03-10T19:00:45.501" v="1013" actId="14100"/>
          <ac:picMkLst>
            <pc:docMk/>
            <pc:sldMk cId="516213243" sldId="298"/>
            <ac:picMk id="6" creationId="{823FB596-8BFE-3B8D-584B-1D516B12F687}"/>
          </ac:picMkLst>
        </pc:picChg>
        <pc:picChg chg="del">
          <ac:chgData name="Jefferson Passerini" userId="ec684a97d9b6a829" providerId="LiveId" clId="{7B96159B-FF7E-46B7-9352-BD29FD705E92}" dt="2024-03-10T18:54:37.403" v="884" actId="478"/>
          <ac:picMkLst>
            <pc:docMk/>
            <pc:sldMk cId="516213243" sldId="298"/>
            <ac:picMk id="7" creationId="{EC0A15F7-85C6-1DC4-284B-1873A9E66B43}"/>
          </ac:picMkLst>
        </pc:picChg>
        <pc:picChg chg="del">
          <ac:chgData name="Jefferson Passerini" userId="ec684a97d9b6a829" providerId="LiveId" clId="{7B96159B-FF7E-46B7-9352-BD29FD705E92}" dt="2024-03-10T18:54:38.003" v="885" actId="478"/>
          <ac:picMkLst>
            <pc:docMk/>
            <pc:sldMk cId="516213243" sldId="298"/>
            <ac:picMk id="9" creationId="{4CCEFFAF-E67D-8FA9-85DA-D589C75F2651}"/>
          </ac:picMkLst>
        </pc:picChg>
        <pc:picChg chg="add mod">
          <ac:chgData name="Jefferson Passerini" userId="ec684a97d9b6a829" providerId="LiveId" clId="{7B96159B-FF7E-46B7-9352-BD29FD705E92}" dt="2024-03-10T19:00:41.404" v="1011" actId="14100"/>
          <ac:picMkLst>
            <pc:docMk/>
            <pc:sldMk cId="516213243" sldId="298"/>
            <ac:picMk id="10" creationId="{291AFBBA-C26D-795C-B581-A9DC8F474F64}"/>
          </ac:picMkLst>
        </pc:picChg>
      </pc:sldChg>
      <pc:sldChg chg="addSp delSp modSp add mod">
        <pc:chgData name="Jefferson Passerini" userId="ec684a97d9b6a829" providerId="LiveId" clId="{7B96159B-FF7E-46B7-9352-BD29FD705E92}" dt="2024-03-10T19:02:11.335" v="1028" actId="1036"/>
        <pc:sldMkLst>
          <pc:docMk/>
          <pc:sldMk cId="366383653" sldId="299"/>
        </pc:sldMkLst>
        <pc:picChg chg="add mod">
          <ac:chgData name="Jefferson Passerini" userId="ec684a97d9b6a829" providerId="LiveId" clId="{7B96159B-FF7E-46B7-9352-BD29FD705E92}" dt="2024-03-10T19:01:16.570" v="1020" actId="14100"/>
          <ac:picMkLst>
            <pc:docMk/>
            <pc:sldMk cId="366383653" sldId="299"/>
            <ac:picMk id="5" creationId="{1100DFF0-D0BF-9725-D0B0-F58B77B1023D}"/>
          </ac:picMkLst>
        </pc:picChg>
        <pc:picChg chg="del">
          <ac:chgData name="Jefferson Passerini" userId="ec684a97d9b6a829" providerId="LiveId" clId="{7B96159B-FF7E-46B7-9352-BD29FD705E92}" dt="2024-03-10T19:00:52.659" v="1015" actId="478"/>
          <ac:picMkLst>
            <pc:docMk/>
            <pc:sldMk cId="366383653" sldId="299"/>
            <ac:picMk id="6" creationId="{823FB596-8BFE-3B8D-584B-1D516B12F687}"/>
          </ac:picMkLst>
        </pc:picChg>
        <pc:picChg chg="add mod">
          <ac:chgData name="Jefferson Passerini" userId="ec684a97d9b6a829" providerId="LiveId" clId="{7B96159B-FF7E-46B7-9352-BD29FD705E92}" dt="2024-03-10T19:02:11.335" v="1028" actId="1036"/>
          <ac:picMkLst>
            <pc:docMk/>
            <pc:sldMk cId="366383653" sldId="299"/>
            <ac:picMk id="8" creationId="{AE26787C-F7C0-46A3-6006-2E0305014004}"/>
          </ac:picMkLst>
        </pc:picChg>
        <pc:picChg chg="del">
          <ac:chgData name="Jefferson Passerini" userId="ec684a97d9b6a829" providerId="LiveId" clId="{7B96159B-FF7E-46B7-9352-BD29FD705E92}" dt="2024-03-10T19:00:52.132" v="1014" actId="478"/>
          <ac:picMkLst>
            <pc:docMk/>
            <pc:sldMk cId="366383653" sldId="299"/>
            <ac:picMk id="10" creationId="{291AFBBA-C26D-795C-B581-A9DC8F474F64}"/>
          </ac:picMkLst>
        </pc:picChg>
      </pc:sldChg>
      <pc:sldChg chg="addSp delSp modSp add mod">
        <pc:chgData name="Jefferson Passerini" userId="ec684a97d9b6a829" providerId="LiveId" clId="{7B96159B-FF7E-46B7-9352-BD29FD705E92}" dt="2024-03-10T19:05:32.842" v="1056" actId="14100"/>
        <pc:sldMkLst>
          <pc:docMk/>
          <pc:sldMk cId="898974622" sldId="300"/>
        </pc:sldMkLst>
        <pc:spChg chg="mod">
          <ac:chgData name="Jefferson Passerini" userId="ec684a97d9b6a829" providerId="LiveId" clId="{7B96159B-FF7E-46B7-9352-BD29FD705E92}" dt="2024-03-10T19:02:34.622" v="1045" actId="20577"/>
          <ac:spMkLst>
            <pc:docMk/>
            <pc:sldMk cId="898974622" sldId="300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02:38.101" v="1046" actId="478"/>
          <ac:picMkLst>
            <pc:docMk/>
            <pc:sldMk cId="898974622" sldId="300"/>
            <ac:picMk id="5" creationId="{1100DFF0-D0BF-9725-D0B0-F58B77B1023D}"/>
          </ac:picMkLst>
        </pc:picChg>
        <pc:picChg chg="add mod">
          <ac:chgData name="Jefferson Passerini" userId="ec684a97d9b6a829" providerId="LiveId" clId="{7B96159B-FF7E-46B7-9352-BD29FD705E92}" dt="2024-03-10T19:05:32.842" v="1056" actId="14100"/>
          <ac:picMkLst>
            <pc:docMk/>
            <pc:sldMk cId="898974622" sldId="300"/>
            <ac:picMk id="6" creationId="{AF54487A-3142-7D10-7958-4F5CC70071D1}"/>
          </ac:picMkLst>
        </pc:picChg>
        <pc:picChg chg="del">
          <ac:chgData name="Jefferson Passerini" userId="ec684a97d9b6a829" providerId="LiveId" clId="{7B96159B-FF7E-46B7-9352-BD29FD705E92}" dt="2024-03-10T19:02:38.829" v="1047" actId="478"/>
          <ac:picMkLst>
            <pc:docMk/>
            <pc:sldMk cId="898974622" sldId="300"/>
            <ac:picMk id="8" creationId="{AE26787C-F7C0-46A3-6006-2E0305014004}"/>
          </ac:picMkLst>
        </pc:picChg>
        <pc:picChg chg="add mod">
          <ac:chgData name="Jefferson Passerini" userId="ec684a97d9b6a829" providerId="LiveId" clId="{7B96159B-FF7E-46B7-9352-BD29FD705E92}" dt="2024-03-10T19:05:27.570" v="1054" actId="1076"/>
          <ac:picMkLst>
            <pc:docMk/>
            <pc:sldMk cId="898974622" sldId="300"/>
            <ac:picMk id="9" creationId="{2E5877D9-B7B0-9DF6-C342-1B6B3D765DA9}"/>
          </ac:picMkLst>
        </pc:picChg>
      </pc:sldChg>
      <pc:sldChg chg="addSp delSp modSp add mod">
        <pc:chgData name="Jefferson Passerini" userId="ec684a97d9b6a829" providerId="LiveId" clId="{7B96159B-FF7E-46B7-9352-BD29FD705E92}" dt="2024-03-10T19:08:49.997" v="1073" actId="1038"/>
        <pc:sldMkLst>
          <pc:docMk/>
          <pc:sldMk cId="1111092627" sldId="301"/>
        </pc:sldMkLst>
        <pc:picChg chg="add mod">
          <ac:chgData name="Jefferson Passerini" userId="ec684a97d9b6a829" providerId="LiveId" clId="{7B96159B-FF7E-46B7-9352-BD29FD705E92}" dt="2024-03-10T19:08:49.997" v="1073" actId="1038"/>
          <ac:picMkLst>
            <pc:docMk/>
            <pc:sldMk cId="1111092627" sldId="301"/>
            <ac:picMk id="5" creationId="{7102B6DE-7EFA-1DC8-C81F-15CE19C6C2C9}"/>
          </ac:picMkLst>
        </pc:picChg>
        <pc:picChg chg="del">
          <ac:chgData name="Jefferson Passerini" userId="ec684a97d9b6a829" providerId="LiveId" clId="{7B96159B-FF7E-46B7-9352-BD29FD705E92}" dt="2024-03-10T19:07:45.642" v="1058" actId="478"/>
          <ac:picMkLst>
            <pc:docMk/>
            <pc:sldMk cId="1111092627" sldId="301"/>
            <ac:picMk id="6" creationId="{AF54487A-3142-7D10-7958-4F5CC70071D1}"/>
          </ac:picMkLst>
        </pc:picChg>
        <pc:picChg chg="add mod">
          <ac:chgData name="Jefferson Passerini" userId="ec684a97d9b6a829" providerId="LiveId" clId="{7B96159B-FF7E-46B7-9352-BD29FD705E92}" dt="2024-03-10T19:08:44.822" v="1070" actId="1036"/>
          <ac:picMkLst>
            <pc:docMk/>
            <pc:sldMk cId="1111092627" sldId="301"/>
            <ac:picMk id="8" creationId="{D8E41F3F-75C9-9375-6672-A54D6EE407EC}"/>
          </ac:picMkLst>
        </pc:picChg>
        <pc:picChg chg="del">
          <ac:chgData name="Jefferson Passerini" userId="ec684a97d9b6a829" providerId="LiveId" clId="{7B96159B-FF7E-46B7-9352-BD29FD705E92}" dt="2024-03-10T19:07:46.426" v="1059" actId="478"/>
          <ac:picMkLst>
            <pc:docMk/>
            <pc:sldMk cId="1111092627" sldId="301"/>
            <ac:picMk id="9" creationId="{2E5877D9-B7B0-9DF6-C342-1B6B3D765DA9}"/>
          </ac:picMkLst>
        </pc:picChg>
      </pc:sldChg>
      <pc:sldChg chg="addSp delSp modSp add del mod ord">
        <pc:chgData name="Jefferson Passerini" userId="ec684a97d9b6a829" providerId="LiveId" clId="{7B96159B-FF7E-46B7-9352-BD29FD705E92}" dt="2024-03-10T19:54:08.509" v="4343" actId="47"/>
        <pc:sldMkLst>
          <pc:docMk/>
          <pc:sldMk cId="2091588513" sldId="302"/>
        </pc:sldMkLst>
        <pc:spChg chg="mod">
          <ac:chgData name="Jefferson Passerini" userId="ec684a97d9b6a829" providerId="LiveId" clId="{7B96159B-FF7E-46B7-9352-BD29FD705E92}" dt="2024-03-10T19:11:50.410" v="1160" actId="1076"/>
          <ac:spMkLst>
            <pc:docMk/>
            <pc:sldMk cId="2091588513" sldId="302"/>
            <ac:spMk id="3" creationId="{212081E4-07F6-C689-2ACC-B6CADD634983}"/>
          </ac:spMkLst>
        </pc:spChg>
        <pc:spChg chg="del">
          <ac:chgData name="Jefferson Passerini" userId="ec684a97d9b6a829" providerId="LiveId" clId="{7B96159B-FF7E-46B7-9352-BD29FD705E92}" dt="2024-03-10T19:10:51.429" v="1079" actId="478"/>
          <ac:spMkLst>
            <pc:docMk/>
            <pc:sldMk cId="2091588513" sldId="302"/>
            <ac:spMk id="5" creationId="{CECB6726-B9C3-6698-A5F2-83D4F71D0002}"/>
          </ac:spMkLst>
        </pc:spChg>
        <pc:picChg chg="del">
          <ac:chgData name="Jefferson Passerini" userId="ec684a97d9b6a829" providerId="LiveId" clId="{7B96159B-FF7E-46B7-9352-BD29FD705E92}" dt="2024-03-10T19:10:49.613" v="1078" actId="478"/>
          <ac:picMkLst>
            <pc:docMk/>
            <pc:sldMk cId="2091588513" sldId="302"/>
            <ac:picMk id="6" creationId="{B2578EEB-ACF8-0CA3-7D36-BDA9E753EB7A}"/>
          </ac:picMkLst>
        </pc:picChg>
        <pc:picChg chg="add mod">
          <ac:chgData name="Jefferson Passerini" userId="ec684a97d9b6a829" providerId="LiveId" clId="{7B96159B-FF7E-46B7-9352-BD29FD705E92}" dt="2024-03-10T19:11:45.602" v="1157" actId="1076"/>
          <ac:picMkLst>
            <pc:docMk/>
            <pc:sldMk cId="2091588513" sldId="302"/>
            <ac:picMk id="7" creationId="{15CE907B-5BDA-9B9C-7EAF-66BE02DB19D3}"/>
          </ac:picMkLst>
        </pc:picChg>
        <pc:picChg chg="del">
          <ac:chgData name="Jefferson Passerini" userId="ec684a97d9b6a829" providerId="LiveId" clId="{7B96159B-FF7E-46B7-9352-BD29FD705E92}" dt="2024-03-10T19:10:48.678" v="1077" actId="478"/>
          <ac:picMkLst>
            <pc:docMk/>
            <pc:sldMk cId="2091588513" sldId="302"/>
            <ac:picMk id="10" creationId="{E2286D2B-E180-DE21-6E04-56BE5E675189}"/>
          </ac:picMkLst>
        </pc:picChg>
      </pc:sldChg>
      <pc:sldChg chg="addSp delSp modSp add mod">
        <pc:chgData name="Jefferson Passerini" userId="ec684a97d9b6a829" providerId="LiveId" clId="{7B96159B-FF7E-46B7-9352-BD29FD705E92}" dt="2024-03-10T19:13:13.268" v="1172" actId="1076"/>
        <pc:sldMkLst>
          <pc:docMk/>
          <pc:sldMk cId="3283323133" sldId="303"/>
        </pc:sldMkLst>
        <pc:spChg chg="mod">
          <ac:chgData name="Jefferson Passerini" userId="ec684a97d9b6a829" providerId="LiveId" clId="{7B96159B-FF7E-46B7-9352-BD29FD705E92}" dt="2024-03-10T19:12:00.002" v="1167" actId="20577"/>
          <ac:spMkLst>
            <pc:docMk/>
            <pc:sldMk cId="3283323133" sldId="303"/>
            <ac:spMk id="3" creationId="{212081E4-07F6-C689-2ACC-B6CADD634983}"/>
          </ac:spMkLst>
        </pc:spChg>
        <pc:picChg chg="add mod">
          <ac:chgData name="Jefferson Passerini" userId="ec684a97d9b6a829" providerId="LiveId" clId="{7B96159B-FF7E-46B7-9352-BD29FD705E92}" dt="2024-03-10T19:13:13.268" v="1172" actId="1076"/>
          <ac:picMkLst>
            <pc:docMk/>
            <pc:sldMk cId="3283323133" sldId="303"/>
            <ac:picMk id="5" creationId="{3B725020-F619-CCF9-0452-618A9C3D79EB}"/>
          </ac:picMkLst>
        </pc:picChg>
        <pc:picChg chg="del">
          <ac:chgData name="Jefferson Passerini" userId="ec684a97d9b6a829" providerId="LiveId" clId="{7B96159B-FF7E-46B7-9352-BD29FD705E92}" dt="2024-03-10T19:12:02.689" v="1168" actId="478"/>
          <ac:picMkLst>
            <pc:docMk/>
            <pc:sldMk cId="3283323133" sldId="303"/>
            <ac:picMk id="7" creationId="{15CE907B-5BDA-9B9C-7EAF-66BE02DB19D3}"/>
          </ac:picMkLst>
        </pc:picChg>
      </pc:sldChg>
      <pc:sldChg chg="addSp delSp modSp add mod">
        <pc:chgData name="Jefferson Passerini" userId="ec684a97d9b6a829" providerId="LiveId" clId="{7B96159B-FF7E-46B7-9352-BD29FD705E92}" dt="2024-03-10T19:14:20.433" v="1194" actId="1076"/>
        <pc:sldMkLst>
          <pc:docMk/>
          <pc:sldMk cId="402693575" sldId="304"/>
        </pc:sldMkLst>
        <pc:spChg chg="mod">
          <ac:chgData name="Jefferson Passerini" userId="ec684a97d9b6a829" providerId="LiveId" clId="{7B96159B-FF7E-46B7-9352-BD29FD705E92}" dt="2024-03-10T19:13:29.564" v="1188" actId="121"/>
          <ac:spMkLst>
            <pc:docMk/>
            <pc:sldMk cId="402693575" sldId="304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13:32.251" v="1189" actId="478"/>
          <ac:picMkLst>
            <pc:docMk/>
            <pc:sldMk cId="402693575" sldId="304"/>
            <ac:picMk id="5" creationId="{3B725020-F619-CCF9-0452-618A9C3D79EB}"/>
          </ac:picMkLst>
        </pc:picChg>
        <pc:picChg chg="add mod">
          <ac:chgData name="Jefferson Passerini" userId="ec684a97d9b6a829" providerId="LiveId" clId="{7B96159B-FF7E-46B7-9352-BD29FD705E92}" dt="2024-03-10T19:14:02.649" v="1192" actId="1076"/>
          <ac:picMkLst>
            <pc:docMk/>
            <pc:sldMk cId="402693575" sldId="304"/>
            <ac:picMk id="6" creationId="{D726F332-93C1-067C-2C70-0E292459288A}"/>
          </ac:picMkLst>
        </pc:picChg>
        <pc:picChg chg="add mod">
          <ac:chgData name="Jefferson Passerini" userId="ec684a97d9b6a829" providerId="LiveId" clId="{7B96159B-FF7E-46B7-9352-BD29FD705E92}" dt="2024-03-10T19:14:20.433" v="1194" actId="1076"/>
          <ac:picMkLst>
            <pc:docMk/>
            <pc:sldMk cId="402693575" sldId="304"/>
            <ac:picMk id="8" creationId="{94A63F2A-6C62-6CE0-4DB6-89D6EA78772F}"/>
          </ac:picMkLst>
        </pc:picChg>
      </pc:sldChg>
      <pc:sldChg chg="delSp modSp add mod ord">
        <pc:chgData name="Jefferson Passerini" userId="ec684a97d9b6a829" providerId="LiveId" clId="{7B96159B-FF7E-46B7-9352-BD29FD705E92}" dt="2024-03-10T19:28:23.348" v="1450" actId="20577"/>
        <pc:sldMkLst>
          <pc:docMk/>
          <pc:sldMk cId="2786334831" sldId="305"/>
        </pc:sldMkLst>
        <pc:spChg chg="mod">
          <ac:chgData name="Jefferson Passerini" userId="ec684a97d9b6a829" providerId="LiveId" clId="{7B96159B-FF7E-46B7-9352-BD29FD705E92}" dt="2024-03-10T19:28:23.348" v="1450" actId="20577"/>
          <ac:spMkLst>
            <pc:docMk/>
            <pc:sldMk cId="2786334831" sldId="305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27:32.358" v="1366" actId="478"/>
          <ac:picMkLst>
            <pc:docMk/>
            <pc:sldMk cId="2786334831" sldId="305"/>
            <ac:picMk id="2" creationId="{D66AB073-B646-67F7-0D68-0198703757D8}"/>
          </ac:picMkLst>
        </pc:picChg>
      </pc:sldChg>
      <pc:sldChg chg="modSp add mod ord">
        <pc:chgData name="Jefferson Passerini" userId="ec684a97d9b6a829" providerId="LiveId" clId="{7B96159B-FF7E-46B7-9352-BD29FD705E92}" dt="2024-03-10T19:29:35.999" v="1675" actId="20577"/>
        <pc:sldMkLst>
          <pc:docMk/>
          <pc:sldMk cId="1859725869" sldId="306"/>
        </pc:sldMkLst>
        <pc:spChg chg="mod">
          <ac:chgData name="Jefferson Passerini" userId="ec684a97d9b6a829" providerId="LiveId" clId="{7B96159B-FF7E-46B7-9352-BD29FD705E92}" dt="2024-03-10T19:29:35.999" v="1675" actId="20577"/>
          <ac:spMkLst>
            <pc:docMk/>
            <pc:sldMk cId="1859725869" sldId="306"/>
            <ac:spMk id="3" creationId="{212081E4-07F6-C689-2ACC-B6CADD634983}"/>
          </ac:spMkLst>
        </pc:spChg>
      </pc:sldChg>
      <pc:sldChg chg="modSp add mod ord">
        <pc:chgData name="Jefferson Passerini" userId="ec684a97d9b6a829" providerId="LiveId" clId="{7B96159B-FF7E-46B7-9352-BD29FD705E92}" dt="2024-03-10T19:41:15.733" v="2811" actId="113"/>
        <pc:sldMkLst>
          <pc:docMk/>
          <pc:sldMk cId="3695287151" sldId="307"/>
        </pc:sldMkLst>
        <pc:spChg chg="mod">
          <ac:chgData name="Jefferson Passerini" userId="ec684a97d9b6a829" providerId="LiveId" clId="{7B96159B-FF7E-46B7-9352-BD29FD705E92}" dt="2024-03-10T19:41:15.733" v="2811" actId="113"/>
          <ac:spMkLst>
            <pc:docMk/>
            <pc:sldMk cId="3695287151" sldId="307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7B96159B-FF7E-46B7-9352-BD29FD705E92}" dt="2024-03-10T19:44:12.943" v="3288" actId="20577"/>
        <pc:sldMkLst>
          <pc:docMk/>
          <pc:sldMk cId="1470018205" sldId="308"/>
        </pc:sldMkLst>
        <pc:spChg chg="mod">
          <ac:chgData name="Jefferson Passerini" userId="ec684a97d9b6a829" providerId="LiveId" clId="{7B96159B-FF7E-46B7-9352-BD29FD705E92}" dt="2024-03-10T19:44:12.943" v="3288" actId="20577"/>
          <ac:spMkLst>
            <pc:docMk/>
            <pc:sldMk cId="1470018205" sldId="308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7B96159B-FF7E-46B7-9352-BD29FD705E92}" dt="2024-03-10T19:52:07.389" v="4320" actId="12"/>
        <pc:sldMkLst>
          <pc:docMk/>
          <pc:sldMk cId="3246626663" sldId="309"/>
        </pc:sldMkLst>
        <pc:spChg chg="mod">
          <ac:chgData name="Jefferson Passerini" userId="ec684a97d9b6a829" providerId="LiveId" clId="{7B96159B-FF7E-46B7-9352-BD29FD705E92}" dt="2024-03-10T19:52:07.389" v="4320" actId="12"/>
          <ac:spMkLst>
            <pc:docMk/>
            <pc:sldMk cId="3246626663" sldId="309"/>
            <ac:spMk id="3" creationId="{212081E4-07F6-C689-2ACC-B6CADD634983}"/>
          </ac:spMkLst>
        </pc:spChg>
        <pc:picChg chg="add mod">
          <ac:chgData name="Jefferson Passerini" userId="ec684a97d9b6a829" providerId="LiveId" clId="{7B96159B-FF7E-46B7-9352-BD29FD705E92}" dt="2024-03-10T19:49:01.709" v="3934" actId="14100"/>
          <ac:picMkLst>
            <pc:docMk/>
            <pc:sldMk cId="3246626663" sldId="309"/>
            <ac:picMk id="5" creationId="{51EFA532-0F8C-75F3-59C4-B2FB574D599F}"/>
          </ac:picMkLst>
        </pc:picChg>
      </pc:sldChg>
      <pc:sldChg chg="modSp add mod">
        <pc:chgData name="Jefferson Passerini" userId="ec684a97d9b6a829" providerId="LiveId" clId="{7B96159B-FF7E-46B7-9352-BD29FD705E92}" dt="2024-03-10T19:51:41.668" v="4319" actId="12"/>
        <pc:sldMkLst>
          <pc:docMk/>
          <pc:sldMk cId="791779711" sldId="310"/>
        </pc:sldMkLst>
        <pc:spChg chg="mod">
          <ac:chgData name="Jefferson Passerini" userId="ec684a97d9b6a829" providerId="LiveId" clId="{7B96159B-FF7E-46B7-9352-BD29FD705E92}" dt="2024-03-10T19:51:41.668" v="4319" actId="12"/>
          <ac:spMkLst>
            <pc:docMk/>
            <pc:sldMk cId="791779711" sldId="310"/>
            <ac:spMk id="3" creationId="{212081E4-07F6-C689-2ACC-B6CADD634983}"/>
          </ac:spMkLst>
        </pc:spChg>
      </pc:sldChg>
      <pc:sldChg chg="delSp modSp add mod">
        <pc:chgData name="Jefferson Passerini" userId="ec684a97d9b6a829" providerId="LiveId" clId="{7B96159B-FF7E-46B7-9352-BD29FD705E92}" dt="2024-03-10T19:55:42.772" v="4432" actId="20577"/>
        <pc:sldMkLst>
          <pc:docMk/>
          <pc:sldMk cId="3949090712" sldId="311"/>
        </pc:sldMkLst>
        <pc:spChg chg="mod">
          <ac:chgData name="Jefferson Passerini" userId="ec684a97d9b6a829" providerId="LiveId" clId="{7B96159B-FF7E-46B7-9352-BD29FD705E92}" dt="2024-03-10T19:55:42.772" v="4432" actId="20577"/>
          <ac:spMkLst>
            <pc:docMk/>
            <pc:sldMk cId="3949090712" sldId="311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54:13.897" v="4345" actId="478"/>
          <ac:picMkLst>
            <pc:docMk/>
            <pc:sldMk cId="3949090712" sldId="311"/>
            <ac:picMk id="5" creationId="{51EFA532-0F8C-75F3-59C4-B2FB574D599F}"/>
          </ac:picMkLst>
        </pc:picChg>
      </pc:sldChg>
      <pc:sldChg chg="modSp add mod">
        <pc:chgData name="Jefferson Passerini" userId="ec684a97d9b6a829" providerId="LiveId" clId="{7B96159B-FF7E-46B7-9352-BD29FD705E92}" dt="2024-03-10T19:56:43.432" v="4468" actId="20577"/>
        <pc:sldMkLst>
          <pc:docMk/>
          <pc:sldMk cId="4128566919" sldId="312"/>
        </pc:sldMkLst>
        <pc:spChg chg="mod">
          <ac:chgData name="Jefferson Passerini" userId="ec684a97d9b6a829" providerId="LiveId" clId="{7B96159B-FF7E-46B7-9352-BD29FD705E92}" dt="2024-03-10T19:56:43.432" v="4468" actId="20577"/>
          <ac:spMkLst>
            <pc:docMk/>
            <pc:sldMk cId="4128566919" sldId="312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7B96159B-FF7E-46B7-9352-BD29FD705E92}" dt="2024-03-10T19:57:17.302" v="4522" actId="20577"/>
        <pc:sldMkLst>
          <pc:docMk/>
          <pc:sldMk cId="667721322" sldId="313"/>
        </pc:sldMkLst>
        <pc:spChg chg="mod">
          <ac:chgData name="Jefferson Passerini" userId="ec684a97d9b6a829" providerId="LiveId" clId="{7B96159B-FF7E-46B7-9352-BD29FD705E92}" dt="2024-03-10T19:57:17.302" v="4522" actId="20577"/>
          <ac:spMkLst>
            <pc:docMk/>
            <pc:sldMk cId="667721322" sldId="313"/>
            <ac:spMk id="3" creationId="{212081E4-07F6-C689-2ACC-B6CADD634983}"/>
          </ac:spMkLst>
        </pc:spChg>
      </pc:sldChg>
      <pc:sldChg chg="addSp delSp modSp add mod">
        <pc:chgData name="Jefferson Passerini" userId="ec684a97d9b6a829" providerId="LiveId" clId="{7B96159B-FF7E-46B7-9352-BD29FD705E92}" dt="2024-03-10T19:59:20.501" v="4532" actId="1076"/>
        <pc:sldMkLst>
          <pc:docMk/>
          <pc:sldMk cId="2004301128" sldId="314"/>
        </pc:sldMkLst>
        <pc:spChg chg="del">
          <ac:chgData name="Jefferson Passerini" userId="ec684a97d9b6a829" providerId="LiveId" clId="{7B96159B-FF7E-46B7-9352-BD29FD705E92}" dt="2024-03-10T19:58:57.144" v="4524" actId="478"/>
          <ac:spMkLst>
            <pc:docMk/>
            <pc:sldMk cId="2004301128" sldId="314"/>
            <ac:spMk id="3" creationId="{212081E4-07F6-C689-2ACC-B6CADD634983}"/>
          </ac:spMkLst>
        </pc:spChg>
        <pc:spChg chg="add del mod">
          <ac:chgData name="Jefferson Passerini" userId="ec684a97d9b6a829" providerId="LiveId" clId="{7B96159B-FF7E-46B7-9352-BD29FD705E92}" dt="2024-03-10T19:58:58.910" v="4525" actId="478"/>
          <ac:spMkLst>
            <pc:docMk/>
            <pc:sldMk cId="2004301128" sldId="314"/>
            <ac:spMk id="5" creationId="{616734EE-9D52-10FA-8A83-C9133B798C8A}"/>
          </ac:spMkLst>
        </pc:spChg>
        <pc:picChg chg="add mod">
          <ac:chgData name="Jefferson Passerini" userId="ec684a97d9b6a829" providerId="LiveId" clId="{7B96159B-FF7E-46B7-9352-BD29FD705E92}" dt="2024-03-10T19:59:20.501" v="4532" actId="1076"/>
          <ac:picMkLst>
            <pc:docMk/>
            <pc:sldMk cId="2004301128" sldId="314"/>
            <ac:picMk id="7" creationId="{8537FBBC-1FA8-7885-B303-29FBF0AD3D3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7D10D-9CA6-4FA8-A263-D26487DC324C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562A9-765E-484A-AB7E-EAEC19346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02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8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5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7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3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3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1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5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7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43026-E16F-9CDD-AE56-CF691B0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 Method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A01C-CDB4-BEF0-9F78-DD3F68C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Padrões de Projeto </a:t>
            </a:r>
            <a:r>
              <a:rPr lang="pt-BR" dirty="0" err="1"/>
              <a:t>Criacional</a:t>
            </a:r>
            <a:r>
              <a:rPr lang="pt-BR" dirty="0"/>
              <a:t> I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Prof. Me Jefferson Passerini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49C771DF-4AD2-C91B-743E-8837B9238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8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0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43026-E16F-9CDD-AE56-CF691B0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Factory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A01C-CDB4-BEF0-9F78-DD3F68C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Padrões de Projeto </a:t>
            </a:r>
            <a:r>
              <a:rPr lang="pt-BR" dirty="0" err="1"/>
              <a:t>Criacional</a:t>
            </a:r>
            <a:r>
              <a:rPr lang="pt-BR" dirty="0"/>
              <a:t> I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Prof. Me Jefferson Passerini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49C771DF-4AD2-C91B-743E-8837B9238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8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7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9" y="724071"/>
            <a:ext cx="4489284" cy="589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endParaRPr lang="pt-BR" dirty="0"/>
          </a:p>
          <a:p>
            <a:r>
              <a:rPr lang="pt-BR" sz="2000" dirty="0"/>
              <a:t>Vamos apenas mudar o local onde instanciamos os objetos. </a:t>
            </a:r>
          </a:p>
          <a:p>
            <a:r>
              <a:rPr lang="pt-BR" sz="2000" dirty="0"/>
              <a:t>Ao invés de criá-los na classe </a:t>
            </a:r>
            <a:r>
              <a:rPr lang="pt-BR" sz="2000" b="1" dirty="0" err="1"/>
              <a:t>BancoCaixa</a:t>
            </a:r>
            <a:r>
              <a:rPr lang="pt-BR" sz="2000" dirty="0"/>
              <a:t> vamos criá-los na classe </a:t>
            </a:r>
            <a:r>
              <a:rPr lang="pt-BR" sz="2000" b="1" dirty="0" err="1"/>
              <a:t>BoletoSimpleFactory</a:t>
            </a:r>
            <a:r>
              <a:rPr lang="pt-BR" sz="2000" dirty="0"/>
              <a:t>. </a:t>
            </a:r>
          </a:p>
          <a:p>
            <a:r>
              <a:rPr lang="pt-BR" sz="2000" dirty="0"/>
              <a:t>Essa classe irá criar e retornar o boleto adequado, cabendo a classe </a:t>
            </a:r>
            <a:r>
              <a:rPr lang="pt-BR" sz="2000" b="1" dirty="0" err="1"/>
              <a:t>BancoCaixa</a:t>
            </a:r>
            <a:r>
              <a:rPr lang="pt-BR" sz="2000" dirty="0"/>
              <a:t> somente solicitar o objeto para classe </a:t>
            </a:r>
            <a:r>
              <a:rPr lang="pt-BR" sz="2000" b="1" dirty="0" err="1"/>
              <a:t>BoletoSimpleFactory</a:t>
            </a:r>
            <a:r>
              <a:rPr lang="pt-BR" sz="2000" dirty="0"/>
              <a:t>. </a:t>
            </a:r>
          </a:p>
          <a:p>
            <a:r>
              <a:rPr lang="pt-BR" sz="2000" dirty="0"/>
              <a:t>As classes Boleto, </a:t>
            </a:r>
            <a:r>
              <a:rPr lang="pt-BR" sz="2000" b="1" dirty="0"/>
              <a:t>Boleto10Dias</a:t>
            </a:r>
            <a:r>
              <a:rPr lang="pt-BR" sz="2000" dirty="0"/>
              <a:t>, </a:t>
            </a:r>
            <a:r>
              <a:rPr lang="pt-BR" sz="2000" b="1" dirty="0"/>
              <a:t>Boleto30Dias</a:t>
            </a:r>
            <a:r>
              <a:rPr lang="pt-BR" sz="2000" dirty="0"/>
              <a:t> ou </a:t>
            </a:r>
            <a:r>
              <a:rPr lang="pt-BR" sz="2000" b="1" dirty="0"/>
              <a:t>Boleto60Dias</a:t>
            </a:r>
            <a:r>
              <a:rPr lang="pt-BR" sz="2000" dirty="0"/>
              <a:t> não mudam. Vejamos a criação da classe </a:t>
            </a:r>
            <a:r>
              <a:rPr lang="pt-BR" sz="2000" b="1" dirty="0" err="1"/>
              <a:t>BoletoSimpleFactory</a:t>
            </a:r>
            <a:r>
              <a:rPr lang="pt-BR" sz="2000" dirty="0"/>
              <a:t> e as mudanças na classe </a:t>
            </a:r>
            <a:r>
              <a:rPr lang="pt-BR" sz="2000" b="1" dirty="0" err="1"/>
              <a:t>BancoCaixa</a:t>
            </a:r>
            <a:r>
              <a:rPr lang="pt-BR" sz="2000" dirty="0"/>
              <a:t>. (C# e Java)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r>
              <a:rPr lang="pt-BR" sz="1935" b="1" dirty="0">
                <a:solidFill>
                  <a:schemeClr val="bg1"/>
                </a:solidFill>
              </a:rPr>
              <a:t> </a:t>
            </a:r>
            <a:r>
              <a:rPr lang="pt-BR" sz="1935" b="1" dirty="0" err="1">
                <a:solidFill>
                  <a:schemeClr val="bg1"/>
                </a:solidFill>
              </a:rPr>
              <a:t>Method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76082E-F29A-1EA6-E9C1-265AD1DD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451" y="1859019"/>
            <a:ext cx="7453549" cy="313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88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43026-E16F-9CDD-AE56-CF691B0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Factory</a:t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A01C-CDB4-BEF0-9F78-DD3F68C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Padrões de Projeto </a:t>
            </a:r>
            <a:r>
              <a:rPr lang="pt-BR" dirty="0" err="1"/>
              <a:t>Criacional</a:t>
            </a:r>
            <a:r>
              <a:rPr lang="pt-BR" dirty="0"/>
              <a:t> I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Prof. Me Jefferson Passerini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49C771DF-4AD2-C91B-743E-8837B9238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8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7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8" y="724071"/>
            <a:ext cx="6404937" cy="11607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(Solução 1)</a:t>
            </a:r>
          </a:p>
          <a:p>
            <a:r>
              <a:rPr lang="pt-BR" sz="2000" dirty="0"/>
              <a:t>Vamos apenas mudar o local onde instanciamos os objetos.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r>
              <a:rPr lang="pt-BR" sz="1935" b="1" dirty="0">
                <a:solidFill>
                  <a:schemeClr val="bg1"/>
                </a:solidFill>
              </a:rPr>
              <a:t> </a:t>
            </a:r>
            <a:r>
              <a:rPr lang="pt-BR" sz="1935" b="1" dirty="0" err="1">
                <a:solidFill>
                  <a:schemeClr val="bg1"/>
                </a:solidFill>
              </a:rPr>
              <a:t>Method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76082E-F29A-1EA6-E9C1-265AD1DD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35" y="1884784"/>
            <a:ext cx="5501951" cy="23178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B8EEDC1-7F9C-4F5F-335B-6A4E93DFE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915" y="724071"/>
            <a:ext cx="5787466" cy="384193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7D597FA-E03C-DE66-CA77-0361139A9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961" y="4566005"/>
            <a:ext cx="5503179" cy="108295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CB61C3E-B4EB-5156-2BEB-C7414B70A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68" y="4285891"/>
            <a:ext cx="3439005" cy="2572109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0386DF24-07F8-767B-BFAC-7E18129FA235}"/>
              </a:ext>
            </a:extLst>
          </p:cNvPr>
          <p:cNvSpPr/>
          <p:nvPr/>
        </p:nvSpPr>
        <p:spPr>
          <a:xfrm>
            <a:off x="2082800" y="1884784"/>
            <a:ext cx="1767840" cy="655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655C0D7-3805-E23E-E5C7-CC5A53B29CBA}"/>
              </a:ext>
            </a:extLst>
          </p:cNvPr>
          <p:cNvSpPr/>
          <p:nvPr/>
        </p:nvSpPr>
        <p:spPr>
          <a:xfrm>
            <a:off x="923131" y="5965222"/>
            <a:ext cx="2417228" cy="332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55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8" y="724071"/>
            <a:ext cx="6404937" cy="11607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dirty="0"/>
              <a:t>Vamos apenas mudar o local onde instanciamos os objetos.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r>
              <a:rPr lang="pt-BR" sz="1935" b="1" dirty="0">
                <a:solidFill>
                  <a:schemeClr val="bg1"/>
                </a:solidFill>
              </a:rPr>
              <a:t> </a:t>
            </a:r>
            <a:r>
              <a:rPr lang="pt-BR" sz="1935" b="1" dirty="0" err="1">
                <a:solidFill>
                  <a:schemeClr val="bg1"/>
                </a:solidFill>
              </a:rPr>
              <a:t>Method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76082E-F29A-1EA6-E9C1-265AD1DD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35" y="1884784"/>
            <a:ext cx="5501951" cy="23178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CB61C3E-B4EB-5156-2BEB-C7414B70A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8" y="4285891"/>
            <a:ext cx="3439005" cy="2572109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0386DF24-07F8-767B-BFAC-7E18129FA235}"/>
              </a:ext>
            </a:extLst>
          </p:cNvPr>
          <p:cNvSpPr/>
          <p:nvPr/>
        </p:nvSpPr>
        <p:spPr>
          <a:xfrm>
            <a:off x="298376" y="1916893"/>
            <a:ext cx="1767840" cy="655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655C0D7-3805-E23E-E5C7-CC5A53B29CBA}"/>
              </a:ext>
            </a:extLst>
          </p:cNvPr>
          <p:cNvSpPr/>
          <p:nvPr/>
        </p:nvSpPr>
        <p:spPr>
          <a:xfrm>
            <a:off x="600056" y="4877314"/>
            <a:ext cx="2417228" cy="332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1D3527-6B59-54AC-867E-C273ED9CC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172" y="2244501"/>
            <a:ext cx="8657081" cy="43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0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8" y="724071"/>
            <a:ext cx="6404937" cy="11607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dirty="0"/>
              <a:t>Vamos apenas mudar o local onde instanciamos os objetos.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r>
              <a:rPr lang="pt-BR" sz="1935" b="1" dirty="0">
                <a:solidFill>
                  <a:schemeClr val="bg1"/>
                </a:solidFill>
              </a:rPr>
              <a:t> </a:t>
            </a:r>
            <a:r>
              <a:rPr lang="pt-BR" sz="1935" b="1" dirty="0" err="1">
                <a:solidFill>
                  <a:schemeClr val="bg1"/>
                </a:solidFill>
              </a:rPr>
              <a:t>Method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76082E-F29A-1EA6-E9C1-265AD1DD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35" y="1884784"/>
            <a:ext cx="5501951" cy="23178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CB61C3E-B4EB-5156-2BEB-C7414B70A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8" y="4285891"/>
            <a:ext cx="3439005" cy="2572109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655C0D7-3805-E23E-E5C7-CC5A53B29CBA}"/>
              </a:ext>
            </a:extLst>
          </p:cNvPr>
          <p:cNvSpPr/>
          <p:nvPr/>
        </p:nvSpPr>
        <p:spPr>
          <a:xfrm>
            <a:off x="874408" y="6399906"/>
            <a:ext cx="2727208" cy="332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475AF1-F939-1B17-6A63-1AC25EC2F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593" y="1884784"/>
            <a:ext cx="8653537" cy="32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6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43026-E16F-9CDD-AE56-CF691B0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Factory</a:t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A01C-CDB4-BEF0-9F78-DD3F68C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Padrões de Projeto </a:t>
            </a:r>
            <a:r>
              <a:rPr lang="pt-BR" dirty="0" err="1"/>
              <a:t>Criacional</a:t>
            </a:r>
            <a:r>
              <a:rPr lang="pt-BR" dirty="0"/>
              <a:t> I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Prof. Me Jefferson Passerini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49C771DF-4AD2-C91B-743E-8837B9238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8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DAB6D484-68EA-2939-0A93-C59983743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9" y="4320500"/>
            <a:ext cx="2755759" cy="236840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8" y="724071"/>
            <a:ext cx="6404937" cy="11607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dirty="0"/>
              <a:t>Vamos apenas mudar o local onde instanciamos os objetos.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Method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76082E-F29A-1EA6-E9C1-265AD1DD5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35" y="1884784"/>
            <a:ext cx="5501951" cy="231781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0386DF24-07F8-767B-BFAC-7E18129FA235}"/>
              </a:ext>
            </a:extLst>
          </p:cNvPr>
          <p:cNvSpPr/>
          <p:nvPr/>
        </p:nvSpPr>
        <p:spPr>
          <a:xfrm>
            <a:off x="2082800" y="1884784"/>
            <a:ext cx="1767840" cy="655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655C0D7-3805-E23E-E5C7-CC5A53B29CBA}"/>
              </a:ext>
            </a:extLst>
          </p:cNvPr>
          <p:cNvSpPr/>
          <p:nvPr/>
        </p:nvSpPr>
        <p:spPr>
          <a:xfrm>
            <a:off x="544708" y="6228272"/>
            <a:ext cx="2417228" cy="238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36E96B8-4DB4-AE73-EBBC-EF5CEDB3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01524"/>
            <a:ext cx="5525271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1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7322DAD-09EB-73B2-78BE-738981EC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9" y="4320500"/>
            <a:ext cx="2755759" cy="236840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8" y="724071"/>
            <a:ext cx="6404937" cy="11607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dirty="0"/>
              <a:t>Vamos apenas mudar o local onde instanciamos os objetos.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Method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76082E-F29A-1EA6-E9C1-265AD1DD5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35" y="1884784"/>
            <a:ext cx="5501951" cy="231781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0386DF24-07F8-767B-BFAC-7E18129FA235}"/>
              </a:ext>
            </a:extLst>
          </p:cNvPr>
          <p:cNvSpPr/>
          <p:nvPr/>
        </p:nvSpPr>
        <p:spPr>
          <a:xfrm>
            <a:off x="298376" y="1916893"/>
            <a:ext cx="1767840" cy="655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655C0D7-3805-E23E-E5C7-CC5A53B29CBA}"/>
              </a:ext>
            </a:extLst>
          </p:cNvPr>
          <p:cNvSpPr/>
          <p:nvPr/>
        </p:nvSpPr>
        <p:spPr>
          <a:xfrm>
            <a:off x="505166" y="5170958"/>
            <a:ext cx="2417228" cy="246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29AE11C-BD7F-7A33-075A-1C28FAABE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824" y="1273813"/>
            <a:ext cx="6208008" cy="498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52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FC3B005-DAA9-E108-5D82-E0D3CB581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9" y="4320500"/>
            <a:ext cx="2755759" cy="236840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8" y="724071"/>
            <a:ext cx="6404937" cy="11607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dirty="0"/>
              <a:t>Vamos apenas mudar o local onde instanciamos os objetos.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Method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76082E-F29A-1EA6-E9C1-265AD1DD5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35" y="1884784"/>
            <a:ext cx="5501951" cy="231781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655C0D7-3805-E23E-E5C7-CC5A53B29CBA}"/>
              </a:ext>
            </a:extLst>
          </p:cNvPr>
          <p:cNvSpPr/>
          <p:nvPr/>
        </p:nvSpPr>
        <p:spPr>
          <a:xfrm>
            <a:off x="269134" y="6355963"/>
            <a:ext cx="2727208" cy="332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AED4FCE-228B-8D34-5E8F-DD004AB8A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63" y="1054172"/>
            <a:ext cx="5391902" cy="112410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B4D334-9470-C249-6D1D-B42CCC51C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105" y="2694435"/>
            <a:ext cx="4534533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8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3200" dirty="0"/>
              <a:t>O padrão </a:t>
            </a:r>
            <a:r>
              <a:rPr lang="pt-BR" sz="3200" b="1" i="1" u="sng" dirty="0" err="1"/>
              <a:t>Factory</a:t>
            </a:r>
            <a:r>
              <a:rPr lang="pt-BR" sz="3200" b="1" i="1" u="sng" dirty="0"/>
              <a:t> </a:t>
            </a:r>
            <a:r>
              <a:rPr lang="pt-BR" sz="3200" b="1" i="1" u="sng" dirty="0" err="1"/>
              <a:t>Method</a:t>
            </a:r>
            <a:r>
              <a:rPr lang="pt-BR" sz="3200" dirty="0"/>
              <a:t> define uma interface para criar um objeto, mas permite que a subclasses possam decidir qual classe </a:t>
            </a:r>
            <a:r>
              <a:rPr lang="pt-BR" sz="3200" dirty="0" err="1"/>
              <a:t>instânciar</a:t>
            </a:r>
            <a:r>
              <a:rPr lang="pt-BR" sz="3200" dirty="0"/>
              <a:t>, possibilitando que uma classe seja capaz de prorrogar a instanciação de uma classe para subclasses.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r>
              <a:rPr lang="pt-BR" sz="1935" b="1" dirty="0">
                <a:solidFill>
                  <a:schemeClr val="bg1"/>
                </a:solidFill>
              </a:rPr>
              <a:t> </a:t>
            </a:r>
            <a:r>
              <a:rPr lang="pt-BR" sz="1935" b="1" dirty="0" err="1">
                <a:solidFill>
                  <a:schemeClr val="bg1"/>
                </a:solidFill>
              </a:rPr>
              <a:t>Method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52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43026-E16F-9CDD-AE56-CF691B0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Factory</a:t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continuação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A01C-CDB4-BEF0-9F78-DD3F68C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Padrões de Projeto </a:t>
            </a:r>
            <a:r>
              <a:rPr lang="pt-BR" dirty="0" err="1"/>
              <a:t>Criacional</a:t>
            </a:r>
            <a:r>
              <a:rPr lang="pt-BR" dirty="0"/>
              <a:t> I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Prof. Me Jefferson Passerini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49C771DF-4AD2-C91B-743E-8837B9238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8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9" y="724071"/>
            <a:ext cx="4489284" cy="589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endParaRPr lang="pt-BR" dirty="0"/>
          </a:p>
          <a:p>
            <a:r>
              <a:rPr lang="pt-BR" sz="2000" dirty="0"/>
              <a:t>Como é possível observar nas mudanças no diagrama de classes e no código, a criação dos objetos saiu da classe </a:t>
            </a:r>
            <a:r>
              <a:rPr lang="pt-BR" sz="2000" b="1" dirty="0" err="1"/>
              <a:t>BancoCaixa</a:t>
            </a:r>
            <a:r>
              <a:rPr lang="pt-BR" sz="2000" dirty="0"/>
              <a:t> e foi para o método </a:t>
            </a:r>
            <a:r>
              <a:rPr lang="pt-BR" sz="2000" b="1" dirty="0" err="1"/>
              <a:t>criarBoleto</a:t>
            </a:r>
            <a:r>
              <a:rPr lang="pt-BR" sz="2000" b="1" dirty="0"/>
              <a:t>()</a:t>
            </a:r>
            <a:r>
              <a:rPr lang="pt-BR" sz="2000" dirty="0"/>
              <a:t> da classe </a:t>
            </a:r>
            <a:r>
              <a:rPr lang="pt-BR" sz="2000" b="1" dirty="0" err="1"/>
              <a:t>BoletoSimpleFactory</a:t>
            </a:r>
            <a:r>
              <a:rPr lang="pt-BR" sz="2000" dirty="0"/>
              <a:t>. </a:t>
            </a:r>
          </a:p>
          <a:p>
            <a:r>
              <a:rPr lang="pt-BR" sz="2000" dirty="0"/>
              <a:t>Você pode estar se perguntando se isso apenas não mudou o problema de lugar, de fato, no nosso caso sim. </a:t>
            </a:r>
          </a:p>
          <a:p>
            <a:r>
              <a:rPr lang="pt-BR" sz="2000" dirty="0"/>
              <a:t>Porém agora a criação dos objetos estão encapsuladas na classe </a:t>
            </a:r>
            <a:r>
              <a:rPr lang="pt-BR" sz="2000" b="1" dirty="0" err="1"/>
              <a:t>BoletoSimpleFactory</a:t>
            </a:r>
            <a:r>
              <a:rPr lang="pt-BR" sz="2000" dirty="0"/>
              <a:t>.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Method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76082E-F29A-1EA6-E9C1-265AD1DD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451" y="1859019"/>
            <a:ext cx="7453549" cy="313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93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9" y="724071"/>
            <a:ext cx="4489284" cy="589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endParaRPr lang="pt-BR" dirty="0"/>
          </a:p>
          <a:p>
            <a:r>
              <a:rPr lang="pt-BR" sz="2000" dirty="0"/>
              <a:t>Caso os objetos criados pela classe </a:t>
            </a:r>
            <a:r>
              <a:rPr lang="pt-BR" sz="2000" b="1" dirty="0" err="1"/>
              <a:t>BoletoSimpleFactory</a:t>
            </a:r>
            <a:r>
              <a:rPr lang="pt-BR" sz="2000" dirty="0"/>
              <a:t> fossem utilizados em outros locais do software sua criação estaria unificada e controlada pela classe </a:t>
            </a:r>
            <a:r>
              <a:rPr lang="pt-BR" sz="2000" b="1" dirty="0" err="1"/>
              <a:t>BoletoSimpleFactory</a:t>
            </a:r>
            <a:r>
              <a:rPr lang="pt-BR" sz="2000" dirty="0"/>
              <a:t> evitando duplicação de código. </a:t>
            </a:r>
          </a:p>
          <a:p>
            <a:r>
              <a:rPr lang="pt-BR" sz="2000" dirty="0"/>
              <a:t>E ainda caso a criação dos objetos fosse complexa os clientes não precisariam se preocupar com ela, bastaria pedir para a classe </a:t>
            </a:r>
            <a:r>
              <a:rPr lang="pt-BR" sz="2000" dirty="0" err="1"/>
              <a:t>BoletoSimpleFactory</a:t>
            </a:r>
            <a:r>
              <a:rPr lang="pt-BR" sz="2000" dirty="0"/>
              <a:t> criar e retornar o objeto pronto.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Method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76082E-F29A-1EA6-E9C1-265AD1DD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451" y="1859019"/>
            <a:ext cx="7453549" cy="313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14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9" y="724071"/>
            <a:ext cx="4489284" cy="589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endParaRPr lang="pt-BR" dirty="0"/>
          </a:p>
          <a:p>
            <a:r>
              <a:rPr lang="pt-BR" sz="2000" dirty="0"/>
              <a:t>Essa estratégia onde se isola a criação de objetos em uma classe separada se chama </a:t>
            </a:r>
            <a:r>
              <a:rPr lang="pt-BR" sz="2000" b="1" dirty="0" err="1"/>
              <a:t>Simple</a:t>
            </a:r>
            <a:r>
              <a:rPr lang="pt-BR" sz="2000" b="1" dirty="0"/>
              <a:t> </a:t>
            </a:r>
            <a:r>
              <a:rPr lang="pt-BR" sz="2000" b="1" dirty="0" err="1"/>
              <a:t>Factory</a:t>
            </a:r>
            <a:r>
              <a:rPr lang="pt-BR" sz="2000" dirty="0"/>
              <a:t>, em português, </a:t>
            </a:r>
            <a:r>
              <a:rPr lang="pt-BR" sz="2000" b="1" dirty="0"/>
              <a:t>Fábrica Simples</a:t>
            </a:r>
            <a:r>
              <a:rPr lang="pt-BR" sz="2000" dirty="0"/>
              <a:t>. 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Não se trata de um padrão de projeto, porém esse conceito irá nos ajudar a entender o padrão </a:t>
            </a:r>
            <a:r>
              <a:rPr lang="pt-BR" sz="2000" b="1" dirty="0" err="1">
                <a:solidFill>
                  <a:srgbClr val="FF0000"/>
                </a:solidFill>
              </a:rPr>
              <a:t>Factory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Method</a:t>
            </a:r>
            <a:r>
              <a:rPr lang="pt-BR" sz="2000" b="1" dirty="0">
                <a:solidFill>
                  <a:srgbClr val="FF0000"/>
                </a:solidFill>
              </a:rPr>
              <a:t> que veremos a partir de agora.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Method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76082E-F29A-1EA6-E9C1-265AD1DD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282" y="724071"/>
            <a:ext cx="7453549" cy="31399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76D482-E176-DB42-2187-7E845F7BA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383" y="4218794"/>
            <a:ext cx="481079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25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43026-E16F-9CDD-AE56-CF691B0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 Method</a:t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A01C-CDB4-BEF0-9F78-DD3F68C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Padrões de Projeto </a:t>
            </a:r>
            <a:r>
              <a:rPr lang="pt-BR" dirty="0" err="1"/>
              <a:t>Criacional</a:t>
            </a:r>
            <a:r>
              <a:rPr lang="pt-BR" dirty="0"/>
              <a:t> I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Prof. Me Jefferson Passerini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49C771DF-4AD2-C91B-743E-8837B9238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8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7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8" y="724071"/>
            <a:ext cx="7726363" cy="332171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pt-BR" dirty="0"/>
          </a:p>
          <a:p>
            <a:r>
              <a:rPr lang="pt-BR" sz="2000" dirty="0"/>
              <a:t>Suponha que surgiu a necessidade de emitir boletos de mais um banco. </a:t>
            </a:r>
          </a:p>
          <a:p>
            <a:r>
              <a:rPr lang="pt-BR" sz="2000" dirty="0"/>
              <a:t>Agora além de </a:t>
            </a:r>
            <a:r>
              <a:rPr lang="pt-BR" sz="2000" b="1" dirty="0" err="1"/>
              <a:t>BancoCaixa</a:t>
            </a:r>
            <a:r>
              <a:rPr lang="pt-BR" sz="2000" dirty="0"/>
              <a:t> precisaremos emitir boletos do </a:t>
            </a:r>
            <a:r>
              <a:rPr lang="pt-BR" sz="2000" b="1" dirty="0" err="1"/>
              <a:t>BancoDoBrasil</a:t>
            </a:r>
            <a:r>
              <a:rPr lang="pt-BR" sz="2000" dirty="0"/>
              <a:t>. </a:t>
            </a:r>
          </a:p>
          <a:p>
            <a:r>
              <a:rPr lang="pt-BR" sz="2000" dirty="0"/>
              <a:t>Nós poderíamos criar outra </a:t>
            </a:r>
            <a:r>
              <a:rPr lang="pt-BR" sz="2000" dirty="0" err="1"/>
              <a:t>Simple</a:t>
            </a:r>
            <a:r>
              <a:rPr lang="pt-BR" sz="2000" dirty="0"/>
              <a:t> </a:t>
            </a:r>
            <a:r>
              <a:rPr lang="pt-BR" sz="2000" dirty="0" err="1"/>
              <a:t>Factory</a:t>
            </a:r>
            <a:r>
              <a:rPr lang="pt-BR" sz="2000" dirty="0"/>
              <a:t> para os boletos do </a:t>
            </a:r>
            <a:r>
              <a:rPr lang="pt-BR" sz="2000" dirty="0" err="1"/>
              <a:t>BancoDoBrasil</a:t>
            </a:r>
            <a:r>
              <a:rPr lang="pt-BR" sz="2000" dirty="0"/>
              <a:t>, </a:t>
            </a:r>
            <a:r>
              <a:rPr lang="pt-BR" sz="2000" b="1" i="1" dirty="0"/>
              <a:t>o problema desta abordagem é que não temos controle se todos os bancos são iguais</a:t>
            </a:r>
            <a:r>
              <a:rPr lang="pt-BR" sz="2000" dirty="0"/>
              <a:t>, o Cliente não teria garantias que poderia emitir boletos do </a:t>
            </a:r>
            <a:r>
              <a:rPr lang="pt-BR" sz="2000" dirty="0" err="1"/>
              <a:t>BancoDoBrasil</a:t>
            </a:r>
            <a:r>
              <a:rPr lang="pt-BR" sz="2000" dirty="0"/>
              <a:t> da mesma forma que emite em </a:t>
            </a:r>
            <a:r>
              <a:rPr lang="pt-BR" sz="2000" dirty="0" err="1"/>
              <a:t>BancoCaixa</a:t>
            </a:r>
            <a:r>
              <a:rPr lang="pt-BR" sz="2000" dirty="0"/>
              <a:t>.</a:t>
            </a:r>
          </a:p>
          <a:p>
            <a:endParaRPr lang="pt-BR" sz="20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Method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295C6E-41AF-5CD1-7FA7-CF75CCF2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638" y="937973"/>
            <a:ext cx="4067743" cy="470600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CFDB063-47CC-B19E-DA1E-EF8207FA9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93" y="4045789"/>
            <a:ext cx="6944694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29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8" y="724071"/>
            <a:ext cx="7726363" cy="11533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pt-BR" dirty="0"/>
          </a:p>
          <a:p>
            <a:r>
              <a:rPr lang="pt-BR" sz="2000" dirty="0"/>
              <a:t>Vamos implementar as classes de boletos do </a:t>
            </a:r>
            <a:r>
              <a:rPr lang="pt-BR" sz="2000" dirty="0" err="1"/>
              <a:t>BancoDoBrasil</a:t>
            </a:r>
            <a:r>
              <a:rPr lang="pt-BR" sz="2000" dirty="0"/>
              <a:t> com as condições da tabela do slide anterior.</a:t>
            </a:r>
          </a:p>
          <a:p>
            <a:endParaRPr lang="pt-BR" sz="20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Method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295C6E-41AF-5CD1-7FA7-CF75CCF2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638" y="937973"/>
            <a:ext cx="4067743" cy="470600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3AFE072-E566-6286-84F4-C675FAAA8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67" y="2159356"/>
            <a:ext cx="3447648" cy="3025487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68FA9F4-F8A3-DEB1-7EB1-0DCE2C86DFC2}"/>
              </a:ext>
            </a:extLst>
          </p:cNvPr>
          <p:cNvSpPr txBox="1">
            <a:spLocks/>
          </p:cNvSpPr>
          <p:nvPr/>
        </p:nvSpPr>
        <p:spPr>
          <a:xfrm>
            <a:off x="4136456" y="2125080"/>
            <a:ext cx="3198199" cy="4149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Separe os boletos de </a:t>
            </a:r>
            <a:r>
              <a:rPr lang="pt-BR" sz="2000" b="1" dirty="0" err="1"/>
              <a:t>BancoCaixa</a:t>
            </a:r>
            <a:r>
              <a:rPr lang="pt-BR" sz="2000" dirty="0"/>
              <a:t> e de </a:t>
            </a:r>
            <a:r>
              <a:rPr lang="pt-BR" sz="2000" b="1" dirty="0" err="1"/>
              <a:t>BancoDoBrasil</a:t>
            </a:r>
            <a:r>
              <a:rPr lang="pt-BR" sz="2000" dirty="0"/>
              <a:t> em pacotes diferentes.</a:t>
            </a:r>
          </a:p>
          <a:p>
            <a:r>
              <a:rPr lang="pt-BR" sz="2000" dirty="0"/>
              <a:t>Esses pacotes estarão abaixo do pacote </a:t>
            </a:r>
            <a:r>
              <a:rPr lang="pt-BR" sz="2000" b="1" dirty="0" err="1"/>
              <a:t>boletobancario</a:t>
            </a:r>
            <a:r>
              <a:rPr lang="pt-BR" sz="2000" dirty="0"/>
              <a:t>.</a:t>
            </a:r>
          </a:p>
          <a:p>
            <a:r>
              <a:rPr lang="pt-BR" sz="2000" dirty="0"/>
              <a:t>Crie os pacotes:</a:t>
            </a:r>
          </a:p>
          <a:p>
            <a:pPr lvl="1"/>
            <a:r>
              <a:rPr lang="pt-BR" sz="1600" b="1" dirty="0" err="1"/>
              <a:t>bancocaixa</a:t>
            </a:r>
            <a:endParaRPr lang="pt-BR" sz="1600" b="1" dirty="0"/>
          </a:p>
          <a:p>
            <a:pPr lvl="1"/>
            <a:r>
              <a:rPr lang="pt-BR" sz="1600" b="1" dirty="0" err="1"/>
              <a:t>bancodobrasil</a:t>
            </a:r>
            <a:r>
              <a:rPr lang="pt-BR" sz="1600" dirty="0"/>
              <a:t>.</a:t>
            </a:r>
          </a:p>
          <a:p>
            <a:r>
              <a:rPr lang="pt-BR" sz="2000" b="1" dirty="0"/>
              <a:t>Coloque os boletos de </a:t>
            </a:r>
            <a:r>
              <a:rPr lang="pt-BR" sz="2000" b="1" dirty="0" err="1"/>
              <a:t>BancoCaixa</a:t>
            </a:r>
            <a:r>
              <a:rPr lang="pt-BR" sz="2000" b="1" dirty="0"/>
              <a:t> em seu pacote.</a:t>
            </a:r>
          </a:p>
          <a:p>
            <a:r>
              <a:rPr lang="pt-BR" sz="2000" b="1" dirty="0"/>
              <a:t>E crie os boletos para o </a:t>
            </a:r>
            <a:r>
              <a:rPr lang="pt-BR" sz="2000" b="1" dirty="0" err="1"/>
              <a:t>BancoDoBrasil</a:t>
            </a:r>
            <a:r>
              <a:rPr lang="pt-BR" sz="2000" b="1" dirty="0"/>
              <a:t> em seu pacote.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FC5109-1223-F92A-ADE5-F5FC6C655EC3}"/>
              </a:ext>
            </a:extLst>
          </p:cNvPr>
          <p:cNvSpPr/>
          <p:nvPr/>
        </p:nvSpPr>
        <p:spPr>
          <a:xfrm>
            <a:off x="719847" y="2743200"/>
            <a:ext cx="2334638" cy="252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0AA745-1325-25DC-7C38-872EB74B7678}"/>
              </a:ext>
            </a:extLst>
          </p:cNvPr>
          <p:cNvSpPr/>
          <p:nvPr/>
        </p:nvSpPr>
        <p:spPr>
          <a:xfrm>
            <a:off x="719847" y="3837561"/>
            <a:ext cx="2334638" cy="252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340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8" y="724072"/>
            <a:ext cx="11978213" cy="73953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pt-BR" dirty="0"/>
          </a:p>
          <a:p>
            <a:r>
              <a:rPr lang="pt-BR" sz="2000" dirty="0"/>
              <a:t>Crie as classes de boletos do </a:t>
            </a:r>
            <a:r>
              <a:rPr lang="pt-BR" sz="2000" dirty="0" err="1"/>
              <a:t>BancoDoBrasil</a:t>
            </a:r>
            <a:r>
              <a:rPr lang="pt-BR" sz="2000" dirty="0"/>
              <a:t> como abaixo.</a:t>
            </a:r>
          </a:p>
          <a:p>
            <a:endParaRPr lang="pt-BR" sz="20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Method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3AFE072-E566-6286-84F4-C675FAAA8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6915"/>
            <a:ext cx="3447648" cy="302548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780AA745-1325-25DC-7C38-872EB74B7678}"/>
              </a:ext>
            </a:extLst>
          </p:cNvPr>
          <p:cNvSpPr/>
          <p:nvPr/>
        </p:nvSpPr>
        <p:spPr>
          <a:xfrm>
            <a:off x="702594" y="3419180"/>
            <a:ext cx="2515059" cy="661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3E15AC8-2A71-1492-E760-EC922B91B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977" y="1486980"/>
            <a:ext cx="4213258" cy="232571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97C1F59-2972-50A5-58BD-ADD133950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976" y="4162203"/>
            <a:ext cx="4213258" cy="245844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C363EB4-F897-51A2-449D-A11B00C62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478" y="1463602"/>
            <a:ext cx="4014158" cy="221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8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C35CAF2-7D4B-9ADC-6071-B12B64650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940" y="677259"/>
            <a:ext cx="4497279" cy="323929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Method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96146A6-3E2A-DB4B-33B4-828D26FDC152}"/>
              </a:ext>
            </a:extLst>
          </p:cNvPr>
          <p:cNvSpPr/>
          <p:nvPr/>
        </p:nvSpPr>
        <p:spPr>
          <a:xfrm>
            <a:off x="7583570" y="621970"/>
            <a:ext cx="2357886" cy="993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8F9BD3F-AE75-E61C-A3FB-D53B7076F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87" y="1149849"/>
            <a:ext cx="6516735" cy="2687646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8" y="198027"/>
            <a:ext cx="7726363" cy="11533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sz="2000" dirty="0"/>
              <a:t>Agora que já temos os boletos, podemos criar a classe Banco</a:t>
            </a:r>
          </a:p>
          <a:p>
            <a:endParaRPr lang="pt-BR" sz="20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9733901-956B-54EB-C6FD-6FEE62440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85403"/>
            <a:ext cx="2464900" cy="279533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5CFC5109-1223-F92A-ADE5-F5FC6C655EC3}"/>
              </a:ext>
            </a:extLst>
          </p:cNvPr>
          <p:cNvSpPr/>
          <p:nvPr/>
        </p:nvSpPr>
        <p:spPr>
          <a:xfrm>
            <a:off x="552537" y="4442521"/>
            <a:ext cx="1026544" cy="215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847ED6-48C1-12CA-68F5-42133E83054D}"/>
              </a:ext>
            </a:extLst>
          </p:cNvPr>
          <p:cNvSpPr txBox="1"/>
          <p:nvPr/>
        </p:nvSpPr>
        <p:spPr>
          <a:xfrm>
            <a:off x="2846716" y="4031435"/>
            <a:ext cx="91085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método </a:t>
            </a:r>
            <a:r>
              <a:rPr lang="pt-BR" b="1" dirty="0" err="1"/>
              <a:t>gerarBoleto</a:t>
            </a:r>
            <a:r>
              <a:rPr lang="pt-BR" b="1" dirty="0"/>
              <a:t>() </a:t>
            </a:r>
            <a:r>
              <a:rPr lang="pt-BR" dirty="0"/>
              <a:t>da classe </a:t>
            </a:r>
            <a:r>
              <a:rPr lang="pt-BR" b="1" dirty="0"/>
              <a:t>Banco</a:t>
            </a:r>
            <a:r>
              <a:rPr lang="pt-BR" dirty="0"/>
              <a:t> chama o </a:t>
            </a:r>
            <a:r>
              <a:rPr lang="pt-BR" b="1" dirty="0"/>
              <a:t>método abstrato </a:t>
            </a:r>
            <a:r>
              <a:rPr lang="pt-BR" b="1" dirty="0" err="1"/>
              <a:t>criarBoleto</a:t>
            </a:r>
            <a:r>
              <a:rPr lang="pt-BR" b="1" dirty="0"/>
              <a:t>() </a:t>
            </a:r>
            <a:r>
              <a:rPr lang="pt-BR" dirty="0"/>
              <a:t>da </a:t>
            </a:r>
            <a:r>
              <a:rPr lang="pt-BR" b="1" dirty="0"/>
              <a:t>subclasse sem conhecê-la</a:t>
            </a:r>
            <a:r>
              <a:rPr lang="pt-B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Ou seja, método </a:t>
            </a:r>
            <a:r>
              <a:rPr lang="pt-BR" b="1" dirty="0" err="1"/>
              <a:t>gerarBoleto</a:t>
            </a:r>
            <a:r>
              <a:rPr lang="pt-BR" b="1" dirty="0"/>
              <a:t>() pode chamar o método </a:t>
            </a:r>
            <a:r>
              <a:rPr lang="pt-BR" b="1" dirty="0" err="1"/>
              <a:t>criarBoleto</a:t>
            </a:r>
            <a:r>
              <a:rPr lang="pt-BR" b="1" dirty="0"/>
              <a:t>() da subclasse </a:t>
            </a:r>
            <a:r>
              <a:rPr lang="pt-BR" b="1" dirty="0" err="1"/>
              <a:t>BancoDoBrasil</a:t>
            </a:r>
            <a:r>
              <a:rPr lang="pt-BR" b="1" dirty="0"/>
              <a:t> ou </a:t>
            </a:r>
            <a:r>
              <a:rPr lang="pt-BR" b="1" dirty="0" err="1"/>
              <a:t>BancoCaixa</a:t>
            </a:r>
            <a:r>
              <a:rPr lang="pt-BR" b="1" dirty="0"/>
              <a:t>, quem escolhe é o Cliente no momento em que ele instancia um objeto.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o Cliente instanciar a subclasse </a:t>
            </a:r>
            <a:r>
              <a:rPr lang="pt-BR" dirty="0" err="1"/>
              <a:t>BancoDoBrasil</a:t>
            </a:r>
            <a:r>
              <a:rPr lang="pt-BR" dirty="0"/>
              <a:t> consequentemente um boleto de 10, 30 ou 60 dias do </a:t>
            </a:r>
            <a:r>
              <a:rPr lang="pt-BR" dirty="0" err="1"/>
              <a:t>BancoDoBrasil</a:t>
            </a:r>
            <a:r>
              <a:rPr lang="pt-BR" dirty="0"/>
              <a:t> será criado pelo método </a:t>
            </a:r>
            <a:r>
              <a:rPr lang="pt-BR" dirty="0" err="1"/>
              <a:t>criarBoleto</a:t>
            </a:r>
            <a:r>
              <a:rPr lang="pt-BR" dirty="0"/>
              <a:t>(). Da mesma forma, se o Cliente instanciar a subclasse </a:t>
            </a:r>
            <a:r>
              <a:rPr lang="pt-BR" dirty="0" err="1"/>
              <a:t>BancoCaixa</a:t>
            </a:r>
            <a:r>
              <a:rPr lang="pt-BR" dirty="0"/>
              <a:t> consequentemente um boleto de 10, 30 ou 60 dias do </a:t>
            </a:r>
            <a:r>
              <a:rPr lang="pt-BR" dirty="0" err="1"/>
              <a:t>BancoCaixa</a:t>
            </a:r>
            <a:r>
              <a:rPr lang="pt-BR" dirty="0"/>
              <a:t> será criado pelo método </a:t>
            </a:r>
            <a:r>
              <a:rPr lang="pt-BR" dirty="0" err="1"/>
              <a:t>criarBoleto</a:t>
            </a:r>
            <a:r>
              <a:rPr lang="pt-BR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469377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78375E6-4D57-FC62-065A-30547ACD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6" y="1273190"/>
            <a:ext cx="5223768" cy="49586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C35CAF2-7D4B-9ADC-6071-B12B6465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721" y="621970"/>
            <a:ext cx="4497279" cy="323929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Method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96146A6-3E2A-DB4B-33B4-828D26FDC152}"/>
              </a:ext>
            </a:extLst>
          </p:cNvPr>
          <p:cNvSpPr/>
          <p:nvPr/>
        </p:nvSpPr>
        <p:spPr>
          <a:xfrm>
            <a:off x="9709495" y="1745079"/>
            <a:ext cx="2357886" cy="2007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19" y="242746"/>
            <a:ext cx="8847798" cy="106142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sz="2000" dirty="0"/>
              <a:t>Agora vamos implementar a classe </a:t>
            </a:r>
            <a:r>
              <a:rPr lang="pt-BR" sz="2000" b="1" dirty="0" err="1"/>
              <a:t>BancoDoBrasil</a:t>
            </a:r>
            <a:r>
              <a:rPr lang="pt-BR" sz="2000" dirty="0"/>
              <a:t> e </a:t>
            </a:r>
            <a:r>
              <a:rPr lang="pt-BR" sz="2000" dirty="0" err="1"/>
              <a:t>refatorar</a:t>
            </a:r>
            <a:r>
              <a:rPr lang="pt-BR" sz="2000" dirty="0"/>
              <a:t> a classe </a:t>
            </a:r>
            <a:r>
              <a:rPr lang="pt-BR" sz="2000" b="1" dirty="0" err="1"/>
              <a:t>BancoCaixa</a:t>
            </a:r>
            <a:endParaRPr lang="pt-BR" sz="2000" b="1" dirty="0"/>
          </a:p>
          <a:p>
            <a:r>
              <a:rPr lang="pt-BR" sz="2000" b="1" dirty="0" err="1"/>
              <a:t>Refatore</a:t>
            </a:r>
            <a:r>
              <a:rPr lang="pt-BR" sz="2000" b="1" dirty="0"/>
              <a:t> a classe </a:t>
            </a:r>
            <a:r>
              <a:rPr lang="pt-BR" sz="2000" b="1" dirty="0" err="1"/>
              <a:t>BancoCaixa</a:t>
            </a:r>
            <a:endParaRPr lang="pt-BR" sz="2000" b="1" dirty="0"/>
          </a:p>
          <a:p>
            <a:endParaRPr lang="pt-BR" sz="20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9733901-956B-54EB-C6FD-6FEE62440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674" y="1132078"/>
            <a:ext cx="2464900" cy="279533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5CFC5109-1223-F92A-ADE5-F5FC6C655EC3}"/>
              </a:ext>
            </a:extLst>
          </p:cNvPr>
          <p:cNvSpPr/>
          <p:nvPr/>
        </p:nvSpPr>
        <p:spPr>
          <a:xfrm>
            <a:off x="5858970" y="2055023"/>
            <a:ext cx="1103734" cy="215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847ED6-48C1-12CA-68F5-42133E83054D}"/>
              </a:ext>
            </a:extLst>
          </p:cNvPr>
          <p:cNvSpPr txBox="1"/>
          <p:nvPr/>
        </p:nvSpPr>
        <p:spPr>
          <a:xfrm>
            <a:off x="5285580" y="4437336"/>
            <a:ext cx="6906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Como é possível observar no diagrama de classes acima o método </a:t>
            </a:r>
            <a:r>
              <a:rPr lang="pt-BR" b="1" dirty="0" err="1"/>
              <a:t>criarBoleto</a:t>
            </a:r>
            <a:r>
              <a:rPr lang="pt-BR" b="1" dirty="0"/>
              <a:t>() </a:t>
            </a:r>
            <a:r>
              <a:rPr lang="pt-BR" dirty="0"/>
              <a:t>da a classe </a:t>
            </a:r>
            <a:r>
              <a:rPr lang="pt-BR" b="1" dirty="0" err="1"/>
              <a:t>BancoDoBrasil</a:t>
            </a:r>
            <a:r>
              <a:rPr lang="pt-BR" dirty="0"/>
              <a:t> cria os objetos: BancoDoBrasilBoleto10Dias; BancoDoBrasilBoleto30Dias ou BancoDoBrasilBoleto60Dias.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Já o método </a:t>
            </a:r>
            <a:r>
              <a:rPr lang="pt-BR" b="1" dirty="0" err="1"/>
              <a:t>criarBoleto</a:t>
            </a:r>
            <a:r>
              <a:rPr lang="pt-BR" b="1" dirty="0"/>
              <a:t>() </a:t>
            </a:r>
            <a:r>
              <a:rPr lang="pt-BR" dirty="0"/>
              <a:t>da classe </a:t>
            </a:r>
            <a:r>
              <a:rPr lang="pt-BR" b="1" dirty="0" err="1"/>
              <a:t>BancoCaixa</a:t>
            </a:r>
            <a:r>
              <a:rPr lang="pt-BR" dirty="0"/>
              <a:t> cria os objetos: BancoCaixaBoleto10Dias; BancoCaixaBoleto30Dias ou BancoCaixaBoleto60Dias.</a:t>
            </a:r>
          </a:p>
        </p:txBody>
      </p:sp>
    </p:spTree>
    <p:extLst>
      <p:ext uri="{BB962C8B-B14F-4D97-AF65-F5344CB8AC3E}">
        <p14:creationId xmlns:p14="http://schemas.microsoft.com/office/powerpoint/2010/main" val="373376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b="1" dirty="0"/>
              <a:t>Aplicabilidade (Quando utilizar?)</a:t>
            </a:r>
          </a:p>
          <a:p>
            <a:pPr marL="0" indent="0" algn="ctr">
              <a:buNone/>
            </a:pPr>
            <a:endParaRPr lang="pt-BR" dirty="0"/>
          </a:p>
          <a:p>
            <a:r>
              <a:rPr lang="pt-BR" sz="3200" dirty="0"/>
              <a:t>Quando uma classe não sabe antecipar qual o tipo de objeto deve criar, ou seja, entre várias classes possíveis, não é possível prever qual delas deve ser utilizada.</a:t>
            </a:r>
          </a:p>
          <a:p>
            <a:endParaRPr lang="pt-BR" sz="3200" dirty="0"/>
          </a:p>
          <a:p>
            <a:r>
              <a:rPr lang="pt-BR" sz="3200" dirty="0"/>
              <a:t>Quando se precisa que uma classe delegue para suas subclasses especificação dos objetos que instanciam.</a:t>
            </a:r>
          </a:p>
          <a:p>
            <a:endParaRPr lang="pt-BR" sz="3200" dirty="0"/>
          </a:p>
          <a:p>
            <a:r>
              <a:rPr lang="pt-BR" sz="3200" dirty="0"/>
              <a:t>Quando classes delegam responsabilidade a uma dentre várias subclasses auxiliares, se deseja manter o conhecimento nelas e ainda saber qual subclasse foi utilizada em determinado contexto.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r>
              <a:rPr lang="pt-BR" sz="1935" b="1" dirty="0">
                <a:solidFill>
                  <a:schemeClr val="bg1"/>
                </a:solidFill>
              </a:rPr>
              <a:t> </a:t>
            </a:r>
            <a:r>
              <a:rPr lang="pt-BR" sz="1935" b="1" dirty="0" err="1">
                <a:solidFill>
                  <a:schemeClr val="bg1"/>
                </a:solidFill>
              </a:rPr>
              <a:t>Method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456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C35CAF2-7D4B-9ADC-6071-B12B64650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721" y="621970"/>
            <a:ext cx="4497279" cy="323929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Method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96146A6-3E2A-DB4B-33B4-828D26FDC152}"/>
              </a:ext>
            </a:extLst>
          </p:cNvPr>
          <p:cNvSpPr/>
          <p:nvPr/>
        </p:nvSpPr>
        <p:spPr>
          <a:xfrm>
            <a:off x="7793474" y="1745079"/>
            <a:ext cx="2049266" cy="2007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19" y="242746"/>
            <a:ext cx="8847798" cy="106142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sz="2000" dirty="0"/>
              <a:t>Agora vamos implementar a classe </a:t>
            </a:r>
            <a:r>
              <a:rPr lang="pt-BR" sz="2000" b="1" dirty="0" err="1"/>
              <a:t>BancoDoBrasil</a:t>
            </a:r>
            <a:r>
              <a:rPr lang="pt-BR" sz="2000" dirty="0"/>
              <a:t> e </a:t>
            </a:r>
            <a:r>
              <a:rPr lang="pt-BR" sz="2000" dirty="0" err="1"/>
              <a:t>refatorar</a:t>
            </a:r>
            <a:r>
              <a:rPr lang="pt-BR" sz="2000" dirty="0"/>
              <a:t> a classe </a:t>
            </a:r>
            <a:r>
              <a:rPr lang="pt-BR" sz="2000" b="1" dirty="0" err="1"/>
              <a:t>BancoCaixa</a:t>
            </a:r>
            <a:endParaRPr lang="pt-BR" sz="2000" b="1" dirty="0"/>
          </a:p>
          <a:p>
            <a:r>
              <a:rPr lang="pt-BR" sz="2000" b="1" dirty="0" err="1"/>
              <a:t>Refatore</a:t>
            </a:r>
            <a:r>
              <a:rPr lang="pt-BR" sz="2000" b="1" dirty="0"/>
              <a:t> a classe </a:t>
            </a:r>
            <a:r>
              <a:rPr lang="pt-BR" sz="2000" b="1" dirty="0" err="1"/>
              <a:t>BancoCaixa</a:t>
            </a:r>
            <a:endParaRPr lang="pt-BR" sz="2000" b="1" dirty="0"/>
          </a:p>
          <a:p>
            <a:endParaRPr lang="pt-BR" sz="20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9733901-956B-54EB-C6FD-6FEE62440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674" y="1132078"/>
            <a:ext cx="2464900" cy="279533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5CFC5109-1223-F92A-ADE5-F5FC6C655EC3}"/>
              </a:ext>
            </a:extLst>
          </p:cNvPr>
          <p:cNvSpPr/>
          <p:nvPr/>
        </p:nvSpPr>
        <p:spPr>
          <a:xfrm>
            <a:off x="5835286" y="2870307"/>
            <a:ext cx="1281506" cy="215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847ED6-48C1-12CA-68F5-42133E83054D}"/>
              </a:ext>
            </a:extLst>
          </p:cNvPr>
          <p:cNvSpPr txBox="1"/>
          <p:nvPr/>
        </p:nvSpPr>
        <p:spPr>
          <a:xfrm>
            <a:off x="5285580" y="4437336"/>
            <a:ext cx="6906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Como é possível observar no diagrama de classes acima o método </a:t>
            </a:r>
            <a:r>
              <a:rPr lang="pt-BR" b="1" dirty="0" err="1"/>
              <a:t>criarBoleto</a:t>
            </a:r>
            <a:r>
              <a:rPr lang="pt-BR" b="1" dirty="0"/>
              <a:t>() </a:t>
            </a:r>
            <a:r>
              <a:rPr lang="pt-BR" dirty="0"/>
              <a:t>da a classe </a:t>
            </a:r>
            <a:r>
              <a:rPr lang="pt-BR" b="1" dirty="0" err="1"/>
              <a:t>BancoDoBrasil</a:t>
            </a:r>
            <a:r>
              <a:rPr lang="pt-BR" dirty="0"/>
              <a:t> cria os objetos: BancoDoBrasilBoleto10Dias; BancoDoBrasilBoleto30Dias ou BancoDoBrasilBoleto60Dias.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Já o método </a:t>
            </a:r>
            <a:r>
              <a:rPr lang="pt-BR" b="1" dirty="0" err="1"/>
              <a:t>criarBoleto</a:t>
            </a:r>
            <a:r>
              <a:rPr lang="pt-BR" b="1" dirty="0"/>
              <a:t>() </a:t>
            </a:r>
            <a:r>
              <a:rPr lang="pt-BR" dirty="0"/>
              <a:t>da classe </a:t>
            </a:r>
            <a:r>
              <a:rPr lang="pt-BR" b="1" dirty="0" err="1"/>
              <a:t>BancoCaixa</a:t>
            </a:r>
            <a:r>
              <a:rPr lang="pt-BR" dirty="0"/>
              <a:t> cria os objetos: BancoCaixaBoleto10Dias; BancoCaixaBoleto30Dias ou BancoCaixaBoleto60Dias.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6FFC05A-BFCE-05ED-EF4D-706E5C0F6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98672"/>
            <a:ext cx="5270046" cy="492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27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Method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19" y="242746"/>
            <a:ext cx="8847798" cy="10614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sz="2000" dirty="0"/>
              <a:t>Atualize a </a:t>
            </a:r>
            <a:r>
              <a:rPr lang="pt-BR" sz="2000" dirty="0" err="1"/>
              <a:t>main</a:t>
            </a:r>
            <a:r>
              <a:rPr lang="pt-BR" sz="2000" dirty="0"/>
              <a:t> do seu projeto.</a:t>
            </a:r>
            <a:endParaRPr lang="pt-BR" sz="2000" b="1" dirty="0"/>
          </a:p>
          <a:p>
            <a:endParaRPr lang="pt-BR" sz="20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9733901-956B-54EB-C6FD-6FEE6244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474" y="787021"/>
            <a:ext cx="2464900" cy="279533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5CFC5109-1223-F92A-ADE5-F5FC6C655EC3}"/>
              </a:ext>
            </a:extLst>
          </p:cNvPr>
          <p:cNvSpPr/>
          <p:nvPr/>
        </p:nvSpPr>
        <p:spPr>
          <a:xfrm>
            <a:off x="9969302" y="3300552"/>
            <a:ext cx="1676357" cy="215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0FF684-EB43-2F35-41E5-905EDBF52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84" y="1068309"/>
            <a:ext cx="5188316" cy="396089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A791FD-587E-A382-84D7-642D0CBAF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674" y="718270"/>
            <a:ext cx="3626085" cy="462148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1534BF-2EC1-78A5-AC20-A6C9D3EEDD10}"/>
              </a:ext>
            </a:extLst>
          </p:cNvPr>
          <p:cNvSpPr txBox="1"/>
          <p:nvPr/>
        </p:nvSpPr>
        <p:spPr>
          <a:xfrm>
            <a:off x="124619" y="5332315"/>
            <a:ext cx="11848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Repare em nosso teste (Cliente) que sempre estamos chamando o método </a:t>
            </a:r>
            <a:r>
              <a:rPr lang="pt-BR" b="1" dirty="0" err="1"/>
              <a:t>gerarBoleto</a:t>
            </a:r>
            <a:r>
              <a:rPr lang="pt-BR" b="1" dirty="0"/>
              <a:t>() </a:t>
            </a:r>
            <a:r>
              <a:rPr lang="pt-BR" dirty="0"/>
              <a:t>independe se o objeto banco aponta para um objeto da classe </a:t>
            </a:r>
            <a:r>
              <a:rPr lang="pt-BR" dirty="0" err="1"/>
              <a:t>BancoCaixa</a:t>
            </a:r>
            <a:r>
              <a:rPr lang="pt-BR" dirty="0"/>
              <a:t> ou </a:t>
            </a:r>
            <a:r>
              <a:rPr lang="pt-BR" dirty="0" err="1"/>
              <a:t>BancoDoBrasil</a:t>
            </a:r>
            <a:r>
              <a:rPr lang="pt-B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/>
              <a:t>O que garante para o Cliente que o método </a:t>
            </a:r>
            <a:r>
              <a:rPr lang="pt-BR" b="1" i="1" dirty="0" err="1"/>
              <a:t>gerarBoleto</a:t>
            </a:r>
            <a:r>
              <a:rPr lang="pt-BR" b="1" i="1" dirty="0"/>
              <a:t>() existe é o fato de que </a:t>
            </a:r>
            <a:r>
              <a:rPr lang="pt-BR" b="1" i="1" dirty="0" err="1"/>
              <a:t>BancoCaixa</a:t>
            </a:r>
            <a:r>
              <a:rPr lang="pt-BR" b="1" i="1" dirty="0"/>
              <a:t> e </a:t>
            </a:r>
            <a:r>
              <a:rPr lang="pt-BR" b="1" i="1" dirty="0" err="1"/>
              <a:t>BancoDoBrasil</a:t>
            </a:r>
            <a:r>
              <a:rPr lang="pt-BR" b="1" i="1" dirty="0"/>
              <a:t> são subclasses de Banco. </a:t>
            </a:r>
            <a:r>
              <a:rPr lang="pt-BR" dirty="0"/>
              <a:t>O método </a:t>
            </a:r>
            <a:r>
              <a:rPr lang="pt-BR" dirty="0" err="1"/>
              <a:t>criarBoleto</a:t>
            </a:r>
            <a:r>
              <a:rPr lang="pt-BR" dirty="0"/>
              <a:t>() que é abstrato na classe Banco sempre irá retornar uma instância de uma subclasse de Boleto. Temos então duas hierarquias paralelas de classes no padrão </a:t>
            </a:r>
            <a:r>
              <a:rPr lang="pt-BR" dirty="0" err="1"/>
              <a:t>Factory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3743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43026-E16F-9CDD-AE56-CF691B0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 Method</a:t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A01C-CDB4-BEF0-9F78-DD3F68C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Padrões de Projeto </a:t>
            </a:r>
            <a:r>
              <a:rPr lang="pt-BR" dirty="0" err="1"/>
              <a:t>Criacional</a:t>
            </a:r>
            <a:r>
              <a:rPr lang="pt-BR" dirty="0"/>
              <a:t> I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Prof. Me Jefferson Passerini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49C771DF-4AD2-C91B-743E-8837B9238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8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5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8" y="724071"/>
            <a:ext cx="7726363" cy="332171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pt-BR" dirty="0"/>
          </a:p>
          <a:p>
            <a:r>
              <a:rPr lang="pt-BR" sz="2000" dirty="0"/>
              <a:t>Suponha que surgiu a necessidade de emitir boletos de mais um banco. </a:t>
            </a:r>
          </a:p>
          <a:p>
            <a:r>
              <a:rPr lang="pt-BR" sz="2000" dirty="0"/>
              <a:t>Agora além de </a:t>
            </a:r>
            <a:r>
              <a:rPr lang="pt-BR" sz="2000" b="1" dirty="0" err="1"/>
              <a:t>BancoCaixa</a:t>
            </a:r>
            <a:r>
              <a:rPr lang="pt-BR" sz="2000" dirty="0"/>
              <a:t> precisaremos emitir boletos do </a:t>
            </a:r>
            <a:r>
              <a:rPr lang="pt-BR" sz="2000" b="1" dirty="0" err="1"/>
              <a:t>BancoDoBrasil</a:t>
            </a:r>
            <a:r>
              <a:rPr lang="pt-BR" sz="2000" dirty="0"/>
              <a:t>. </a:t>
            </a:r>
          </a:p>
          <a:p>
            <a:r>
              <a:rPr lang="pt-BR" sz="2000" dirty="0"/>
              <a:t>Nós poderíamos criar outra </a:t>
            </a:r>
            <a:r>
              <a:rPr lang="pt-BR" sz="2000" dirty="0" err="1"/>
              <a:t>Simple</a:t>
            </a:r>
            <a:r>
              <a:rPr lang="pt-BR" sz="2000" dirty="0"/>
              <a:t> </a:t>
            </a:r>
            <a:r>
              <a:rPr lang="pt-BR" sz="2000" dirty="0" err="1"/>
              <a:t>Factory</a:t>
            </a:r>
            <a:r>
              <a:rPr lang="pt-BR" sz="2000" dirty="0"/>
              <a:t> para os boletos do </a:t>
            </a:r>
            <a:r>
              <a:rPr lang="pt-BR" sz="2000" dirty="0" err="1"/>
              <a:t>BancoDoBrasil</a:t>
            </a:r>
            <a:r>
              <a:rPr lang="pt-BR" sz="2000" dirty="0"/>
              <a:t>, </a:t>
            </a:r>
            <a:r>
              <a:rPr lang="pt-BR" sz="2000" b="1" i="1" dirty="0"/>
              <a:t>o problema desta abordagem é que não temos controle se todos os bancos são iguais</a:t>
            </a:r>
            <a:r>
              <a:rPr lang="pt-BR" sz="2000" dirty="0"/>
              <a:t>, o Cliente não teria garantias que poderia emitir boletos do </a:t>
            </a:r>
            <a:r>
              <a:rPr lang="pt-BR" sz="2000" dirty="0" err="1"/>
              <a:t>BancoDoBrasil</a:t>
            </a:r>
            <a:r>
              <a:rPr lang="pt-BR" sz="2000" dirty="0"/>
              <a:t> da mesma forma que emite em </a:t>
            </a:r>
            <a:r>
              <a:rPr lang="pt-BR" sz="2000" dirty="0" err="1"/>
              <a:t>BancoCaixa</a:t>
            </a:r>
            <a:r>
              <a:rPr lang="pt-BR" sz="2000" dirty="0"/>
              <a:t>.</a:t>
            </a:r>
          </a:p>
          <a:p>
            <a:endParaRPr lang="pt-BR" sz="20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Method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295C6E-41AF-5CD1-7FA7-CF75CCF2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638" y="937973"/>
            <a:ext cx="4067743" cy="470600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CFDB063-47CC-B19E-DA1E-EF8207FA9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93" y="4045789"/>
            <a:ext cx="6944694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74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688D925-66CB-7B10-FB06-99974F4DC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" y="1877438"/>
            <a:ext cx="2657846" cy="315321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8" y="724071"/>
            <a:ext cx="7726363" cy="11533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pt-BR" dirty="0"/>
          </a:p>
          <a:p>
            <a:r>
              <a:rPr lang="pt-BR" sz="2000" dirty="0"/>
              <a:t>Vamos implementar as classes de boletos do </a:t>
            </a:r>
            <a:r>
              <a:rPr lang="pt-BR" sz="2000" dirty="0" err="1"/>
              <a:t>BancoDoBrasil</a:t>
            </a:r>
            <a:r>
              <a:rPr lang="pt-BR" sz="2000" dirty="0"/>
              <a:t> com as condições da tabela do slide anterior.</a:t>
            </a:r>
          </a:p>
          <a:p>
            <a:endParaRPr lang="pt-BR" sz="20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Method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295C6E-41AF-5CD1-7FA7-CF75CCF2A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638" y="937973"/>
            <a:ext cx="4067743" cy="4706007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68FA9F4-F8A3-DEB1-7EB1-0DCE2C86DFC2}"/>
              </a:ext>
            </a:extLst>
          </p:cNvPr>
          <p:cNvSpPr txBox="1">
            <a:spLocks/>
          </p:cNvSpPr>
          <p:nvPr/>
        </p:nvSpPr>
        <p:spPr>
          <a:xfrm>
            <a:off x="4136456" y="2125080"/>
            <a:ext cx="3198199" cy="4149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Separe os boletos de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BancoCaixa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 de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BancoDoBrasil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 pacotes diferentes.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Esses pacotes estarão abaixo do pacote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boletobancario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Crie os pacotes: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caixa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bancodobrasil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Coloque os boletos de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BancoCaixa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 seu pacote.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crie os boletos para o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BancoDoBrasil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 seu pacote.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FC5109-1223-F92A-ADE5-F5FC6C655EC3}"/>
              </a:ext>
            </a:extLst>
          </p:cNvPr>
          <p:cNvSpPr/>
          <p:nvPr/>
        </p:nvSpPr>
        <p:spPr>
          <a:xfrm>
            <a:off x="542446" y="2604580"/>
            <a:ext cx="2334638" cy="252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0AA745-1325-25DC-7C38-872EB74B7678}"/>
              </a:ext>
            </a:extLst>
          </p:cNvPr>
          <p:cNvSpPr/>
          <p:nvPr/>
        </p:nvSpPr>
        <p:spPr>
          <a:xfrm>
            <a:off x="302008" y="3458181"/>
            <a:ext cx="2334638" cy="252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778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8" y="724072"/>
            <a:ext cx="11978213" cy="73953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pt-BR" dirty="0"/>
          </a:p>
          <a:p>
            <a:r>
              <a:rPr lang="pt-BR" sz="2000" dirty="0"/>
              <a:t>Crie as classes de boletos do </a:t>
            </a:r>
            <a:r>
              <a:rPr lang="pt-BR" sz="2000" dirty="0" err="1"/>
              <a:t>BancoDoBrasil</a:t>
            </a:r>
            <a:r>
              <a:rPr lang="pt-BR" sz="2000" dirty="0"/>
              <a:t> como abaixo.</a:t>
            </a:r>
          </a:p>
          <a:p>
            <a:endParaRPr lang="pt-BR" sz="20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Method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4C76215-F198-87B4-57C6-A39840088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8" y="1486980"/>
            <a:ext cx="2657846" cy="315321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780AA745-1325-25DC-7C38-872EB74B7678}"/>
              </a:ext>
            </a:extLst>
          </p:cNvPr>
          <p:cNvSpPr/>
          <p:nvPr/>
        </p:nvSpPr>
        <p:spPr>
          <a:xfrm>
            <a:off x="417076" y="2551641"/>
            <a:ext cx="2515059" cy="661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FF8ED8-DB86-CDF5-4941-3871B4BE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922" y="1463602"/>
            <a:ext cx="3475237" cy="2633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EA0016F-1BBE-9ACD-2A38-DD69D360C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067" y="1404610"/>
            <a:ext cx="3692229" cy="263316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5728AF1-601C-68C6-D40A-7FE38F006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7307" y="4182894"/>
            <a:ext cx="3552984" cy="26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72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7EC9D18-3686-C1A8-19C0-2BAF21E0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8" y="4031435"/>
            <a:ext cx="2371930" cy="28140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C35CAF2-7D4B-9ADC-6071-B12B6465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940" y="677259"/>
            <a:ext cx="4497279" cy="323929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Method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96146A6-3E2A-DB4B-33B4-828D26FDC152}"/>
              </a:ext>
            </a:extLst>
          </p:cNvPr>
          <p:cNvSpPr/>
          <p:nvPr/>
        </p:nvSpPr>
        <p:spPr>
          <a:xfrm>
            <a:off x="7583570" y="621970"/>
            <a:ext cx="2357886" cy="993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8" y="244169"/>
            <a:ext cx="7726363" cy="67387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sz="2000" dirty="0"/>
              <a:t>Agora que já temos os boletos, podemos criar a classe Banco</a:t>
            </a:r>
          </a:p>
          <a:p>
            <a:endParaRPr lang="pt-BR" sz="20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FC5109-1223-F92A-ADE5-F5FC6C655EC3}"/>
              </a:ext>
            </a:extLst>
          </p:cNvPr>
          <p:cNvSpPr/>
          <p:nvPr/>
        </p:nvSpPr>
        <p:spPr>
          <a:xfrm>
            <a:off x="409859" y="6301876"/>
            <a:ext cx="1026544" cy="215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847ED6-48C1-12CA-68F5-42133E83054D}"/>
              </a:ext>
            </a:extLst>
          </p:cNvPr>
          <p:cNvSpPr txBox="1"/>
          <p:nvPr/>
        </p:nvSpPr>
        <p:spPr>
          <a:xfrm>
            <a:off x="2846716" y="4031435"/>
            <a:ext cx="91085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método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gerarBoleto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 classe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chama o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 abstrato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criarBoleto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subclasse sem conhecê-la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 seja, método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gerarBoleto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pode chamar o método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criarBoleto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da subclasse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BancoDoBrasil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ou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BancoCaixa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quem escolhe é o Cliente no momento em que ele instancia um objeto.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o Cliente instanciar a subclasse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BancoDoBrasil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consequentemente um boleto de 10, 30 ou 60 dias do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BancoDoBrasil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será criado pelo método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criarBoleto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(). Da mesma forma, se o Cliente instanciar a subclasse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BancoCaixa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consequentemente um boleto de 10, 30 ou 60 dias do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BancoCaixa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será criado pelo método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criarBoleto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ED0A3C-8309-6DDA-F8AE-4C922EF86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68" y="924103"/>
            <a:ext cx="4901121" cy="310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64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2F18A51-D825-468D-2B23-9FA6D8A32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718" y="1172178"/>
            <a:ext cx="2414743" cy="28648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C35CAF2-7D4B-9ADC-6071-B12B6465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721" y="621970"/>
            <a:ext cx="4497279" cy="323929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Method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96146A6-3E2A-DB4B-33B4-828D26FDC152}"/>
              </a:ext>
            </a:extLst>
          </p:cNvPr>
          <p:cNvSpPr/>
          <p:nvPr/>
        </p:nvSpPr>
        <p:spPr>
          <a:xfrm>
            <a:off x="9709495" y="1745079"/>
            <a:ext cx="2357886" cy="2007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19" y="242746"/>
            <a:ext cx="8847798" cy="106142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sz="2000" dirty="0"/>
              <a:t>Agora vamos implementar a classe </a:t>
            </a:r>
            <a:r>
              <a:rPr lang="pt-BR" sz="2000" b="1" dirty="0" err="1"/>
              <a:t>BancoDoBrasil</a:t>
            </a:r>
            <a:r>
              <a:rPr lang="pt-BR" sz="2000" dirty="0"/>
              <a:t> e </a:t>
            </a:r>
            <a:r>
              <a:rPr lang="pt-BR" sz="2000" dirty="0" err="1"/>
              <a:t>refatorar</a:t>
            </a:r>
            <a:r>
              <a:rPr lang="pt-BR" sz="2000" dirty="0"/>
              <a:t> a classe </a:t>
            </a:r>
            <a:r>
              <a:rPr lang="pt-BR" sz="2000" b="1" dirty="0" err="1"/>
              <a:t>BancoCaixa</a:t>
            </a:r>
            <a:endParaRPr lang="pt-BR" sz="2000" b="1" dirty="0"/>
          </a:p>
          <a:p>
            <a:r>
              <a:rPr lang="pt-BR" sz="2000" b="1" dirty="0" err="1"/>
              <a:t>Refatore</a:t>
            </a:r>
            <a:r>
              <a:rPr lang="pt-BR" sz="2000" b="1" dirty="0"/>
              <a:t> a classe </a:t>
            </a:r>
            <a:r>
              <a:rPr lang="pt-BR" sz="2000" b="1" dirty="0" err="1"/>
              <a:t>BancoCaixa</a:t>
            </a:r>
            <a:endParaRPr lang="pt-BR" sz="2000" b="1" dirty="0"/>
          </a:p>
          <a:p>
            <a:endParaRPr lang="pt-BR" sz="20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FC5109-1223-F92A-ADE5-F5FC6C655EC3}"/>
              </a:ext>
            </a:extLst>
          </p:cNvPr>
          <p:cNvSpPr/>
          <p:nvPr/>
        </p:nvSpPr>
        <p:spPr>
          <a:xfrm>
            <a:off x="5941898" y="2804052"/>
            <a:ext cx="1103734" cy="215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847ED6-48C1-12CA-68F5-42133E83054D}"/>
              </a:ext>
            </a:extLst>
          </p:cNvPr>
          <p:cNvSpPr txBox="1"/>
          <p:nvPr/>
        </p:nvSpPr>
        <p:spPr>
          <a:xfrm>
            <a:off x="5285580" y="4437336"/>
            <a:ext cx="6906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Como é possível observar no diagrama de classes acima o método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criarBoleto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 a classe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BancoDoBrasil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cria os objetos: BancoDoBrasilBoleto10Dias; BancoDoBrasilBoleto30Dias ou BancoDoBrasilBoleto60Dias.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Já o método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criarBoleto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 classe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BancoCaixa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cria os objetos: BancoCaixaBoleto10Dias; BancoCaixaBoleto30Dias ou BancoCaixaBoleto60Dias.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1B7DB71-03BB-79A7-7DFB-B8F898D03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2" y="1304176"/>
            <a:ext cx="5283274" cy="484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15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6C78F8E-8D58-784A-3E82-38E03C40D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718" y="1172178"/>
            <a:ext cx="2414743" cy="28648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C35CAF2-7D4B-9ADC-6071-B12B6465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721" y="621970"/>
            <a:ext cx="4497279" cy="323929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Method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96146A6-3E2A-DB4B-33B4-828D26FDC152}"/>
              </a:ext>
            </a:extLst>
          </p:cNvPr>
          <p:cNvSpPr/>
          <p:nvPr/>
        </p:nvSpPr>
        <p:spPr>
          <a:xfrm>
            <a:off x="7793474" y="1745079"/>
            <a:ext cx="2049266" cy="2007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19" y="242746"/>
            <a:ext cx="8847798" cy="106142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sz="2000" dirty="0"/>
              <a:t>Agora vamos implementar a classe </a:t>
            </a:r>
            <a:r>
              <a:rPr lang="pt-BR" sz="2000" b="1" dirty="0" err="1"/>
              <a:t>BancoDoBrasil</a:t>
            </a:r>
            <a:r>
              <a:rPr lang="pt-BR" sz="2000" dirty="0"/>
              <a:t> e </a:t>
            </a:r>
            <a:r>
              <a:rPr lang="pt-BR" sz="2000" dirty="0" err="1"/>
              <a:t>refatorar</a:t>
            </a:r>
            <a:r>
              <a:rPr lang="pt-BR" sz="2000" dirty="0"/>
              <a:t> a classe </a:t>
            </a:r>
            <a:r>
              <a:rPr lang="pt-BR" sz="2000" b="1" dirty="0" err="1"/>
              <a:t>BancoCaixa</a:t>
            </a:r>
            <a:endParaRPr lang="pt-BR" sz="2000" b="1" dirty="0"/>
          </a:p>
          <a:p>
            <a:r>
              <a:rPr lang="pt-BR" sz="2000" b="1" dirty="0" err="1"/>
              <a:t>Refatore</a:t>
            </a:r>
            <a:r>
              <a:rPr lang="pt-BR" sz="2000" b="1" dirty="0"/>
              <a:t> a classe </a:t>
            </a:r>
            <a:r>
              <a:rPr lang="pt-BR" sz="2000" b="1" dirty="0" err="1"/>
              <a:t>BancoCaixa</a:t>
            </a:r>
            <a:endParaRPr lang="pt-BR" sz="2000" b="1" dirty="0"/>
          </a:p>
          <a:p>
            <a:endParaRPr lang="pt-BR" sz="20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FC5109-1223-F92A-ADE5-F5FC6C655EC3}"/>
              </a:ext>
            </a:extLst>
          </p:cNvPr>
          <p:cNvSpPr/>
          <p:nvPr/>
        </p:nvSpPr>
        <p:spPr>
          <a:xfrm>
            <a:off x="5884967" y="1973079"/>
            <a:ext cx="1281506" cy="215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847ED6-48C1-12CA-68F5-42133E83054D}"/>
              </a:ext>
            </a:extLst>
          </p:cNvPr>
          <p:cNvSpPr txBox="1"/>
          <p:nvPr/>
        </p:nvSpPr>
        <p:spPr>
          <a:xfrm>
            <a:off x="5285580" y="4437336"/>
            <a:ext cx="6906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Como é possível observar no diagrama de classes acima o método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criarBoleto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 a classe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BancoDoBrasil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cria os objetos: BancoDoBrasilBoleto10Dias; BancoDoBrasilBoleto30Dias ou BancoDoBrasilBoleto60Dias.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Já o método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criarBoleto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 classe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BancoCaixa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cria os objetos: BancoCaixaBoleto10Dias; BancoCaixaBoleto30Dias ou BancoCaixaBoleto60Dias.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85447C-DA41-756F-413E-483940E99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19" y="1488637"/>
            <a:ext cx="5138460" cy="452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28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4A98175-A8CE-DFA0-BCAC-E33BEB958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721" y="651410"/>
            <a:ext cx="2414743" cy="2864802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Method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19" y="242746"/>
            <a:ext cx="8847798" cy="10614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sz="2000" dirty="0"/>
              <a:t>Atualize a </a:t>
            </a:r>
            <a:r>
              <a:rPr lang="pt-BR" sz="2000" dirty="0" err="1"/>
              <a:t>main</a:t>
            </a:r>
            <a:r>
              <a:rPr lang="pt-BR" sz="2000" dirty="0"/>
              <a:t> do seu projeto.</a:t>
            </a:r>
            <a:endParaRPr lang="pt-BR" sz="2000" b="1" dirty="0"/>
          </a:p>
          <a:p>
            <a:endParaRPr lang="pt-BR" sz="20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FC5109-1223-F92A-ADE5-F5FC6C655EC3}"/>
              </a:ext>
            </a:extLst>
          </p:cNvPr>
          <p:cNvSpPr/>
          <p:nvPr/>
        </p:nvSpPr>
        <p:spPr>
          <a:xfrm>
            <a:off x="9767063" y="3300552"/>
            <a:ext cx="1676357" cy="215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1534BF-2EC1-78A5-AC20-A6C9D3EEDD10}"/>
              </a:ext>
            </a:extLst>
          </p:cNvPr>
          <p:cNvSpPr txBox="1"/>
          <p:nvPr/>
        </p:nvSpPr>
        <p:spPr>
          <a:xfrm>
            <a:off x="124619" y="5332315"/>
            <a:ext cx="11848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Repare em nosso teste (Cliente) que sempre estamos chamando o método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gerarBoleto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independe se o objeto banco aponta para um objeto da classe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BancoCaixa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ou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BancoDoBrasil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que garante para o Cliente que o método </a:t>
            </a:r>
            <a:r>
              <a:rPr kumimoji="0" lang="pt-BR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gerarBoleto</a:t>
            </a:r>
            <a:r>
              <a:rPr kumimoji="0" lang="pt-B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existe é o fato de que </a:t>
            </a:r>
            <a:r>
              <a:rPr kumimoji="0" lang="pt-BR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BancoCaixa</a:t>
            </a:r>
            <a:r>
              <a:rPr kumimoji="0" lang="pt-B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 </a:t>
            </a:r>
            <a:r>
              <a:rPr kumimoji="0" lang="pt-BR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BancoDoBrasil</a:t>
            </a:r>
            <a:r>
              <a:rPr kumimoji="0" lang="pt-B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são subclasses de Banco.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método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criarBoleto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que é abstrato na classe Banco sempre irá retornar uma instância de uma subclasse de Boleto. Temos então duas hierarquias paralelas de classes no padrão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Factory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E25D598-9808-8339-16E5-62DB5EB65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5" y="1137918"/>
            <a:ext cx="5325218" cy="260068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14C8370-B6D1-9B13-FB32-A1B52B7A9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341" y="651410"/>
            <a:ext cx="3447678" cy="45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8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8"/>
            <a:ext cx="6506184" cy="5805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Componentes</a:t>
            </a:r>
          </a:p>
          <a:p>
            <a:pPr marL="0" indent="0" algn="ctr">
              <a:buNone/>
            </a:pPr>
            <a:endParaRPr lang="pt-BR" dirty="0"/>
          </a:p>
          <a:p>
            <a:r>
              <a:rPr lang="pt-BR" sz="3200" b="1" dirty="0"/>
              <a:t>Produto</a:t>
            </a:r>
            <a:r>
              <a:rPr lang="pt-BR" sz="3200" dirty="0"/>
              <a:t>: define a interface dos objetos que serão criados pelo método de </a:t>
            </a:r>
            <a:r>
              <a:rPr lang="pt-BR" sz="3200" dirty="0" err="1"/>
              <a:t>factoryMethod</a:t>
            </a:r>
            <a:r>
              <a:rPr lang="pt-BR" sz="3200" dirty="0"/>
              <a:t>() dos </a:t>
            </a:r>
            <a:r>
              <a:rPr lang="pt-BR" sz="3200" dirty="0" err="1"/>
              <a:t>CriadoresConcretos</a:t>
            </a:r>
            <a:r>
              <a:rPr lang="pt-BR" sz="3200" dirty="0"/>
              <a:t>.</a:t>
            </a:r>
          </a:p>
          <a:p>
            <a:endParaRPr lang="pt-BR" sz="3200" dirty="0"/>
          </a:p>
          <a:p>
            <a:r>
              <a:rPr lang="pt-BR" sz="3200" b="1" dirty="0" err="1"/>
              <a:t>ProdutoConcreto</a:t>
            </a:r>
            <a:r>
              <a:rPr lang="pt-BR" sz="3200" dirty="0"/>
              <a:t>: implementa a interface Produto. Isso permite que classes que usam os Produtos possam esperar a interface Produto ao invés de um </a:t>
            </a:r>
            <a:r>
              <a:rPr lang="pt-BR" sz="3200" dirty="0" err="1"/>
              <a:t>ProdutoConcreto</a:t>
            </a:r>
            <a:r>
              <a:rPr lang="pt-BR" sz="3200" dirty="0"/>
              <a:t>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r>
              <a:rPr lang="pt-BR" sz="1935" b="1" dirty="0">
                <a:solidFill>
                  <a:schemeClr val="bg1"/>
                </a:solidFill>
              </a:rPr>
              <a:t> </a:t>
            </a:r>
            <a:r>
              <a:rPr lang="pt-BR" sz="1935" b="1" dirty="0" err="1">
                <a:solidFill>
                  <a:schemeClr val="bg1"/>
                </a:solidFill>
              </a:rPr>
              <a:t>Method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294832-AB10-78F8-7FBA-7A6DE1B58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880" y="1295852"/>
            <a:ext cx="4646501" cy="39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42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43026-E16F-9CDD-AE56-CF691B0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 Method</a:t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Consequências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A01C-CDB4-BEF0-9F78-DD3F68C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Padrões de Projeto </a:t>
            </a:r>
            <a:r>
              <a:rPr lang="pt-BR" dirty="0" err="1"/>
              <a:t>Criacional</a:t>
            </a:r>
            <a:r>
              <a:rPr lang="pt-BR" dirty="0"/>
              <a:t> I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Prof. Me Jefferson Passerini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49C771DF-4AD2-C91B-743E-8837B9238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8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2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Method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32" y="208493"/>
            <a:ext cx="3417923" cy="44791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</a:t>
            </a: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1C8992-D84C-A540-C766-16EFDDFB4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2" y="1225685"/>
            <a:ext cx="7704824" cy="517797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E18FBA-94DE-E4B6-C052-25D56B44B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23" y="1575882"/>
            <a:ext cx="4057758" cy="3472686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B8BB48C-01F5-1CD8-B4F4-23AAA69EACE3}"/>
              </a:ext>
            </a:extLst>
          </p:cNvPr>
          <p:cNvSpPr/>
          <p:nvPr/>
        </p:nvSpPr>
        <p:spPr>
          <a:xfrm>
            <a:off x="7858626" y="1410511"/>
            <a:ext cx="2044131" cy="3122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A178D5B-2861-F58F-28F8-36D4E49233ED}"/>
              </a:ext>
            </a:extLst>
          </p:cNvPr>
          <p:cNvSpPr/>
          <p:nvPr/>
        </p:nvSpPr>
        <p:spPr>
          <a:xfrm>
            <a:off x="350769" y="1191433"/>
            <a:ext cx="4065956" cy="1939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39B6A95-1FBD-4B56-F0B8-477EE4B69171}"/>
              </a:ext>
            </a:extLst>
          </p:cNvPr>
          <p:cNvSpPr/>
          <p:nvPr/>
        </p:nvSpPr>
        <p:spPr>
          <a:xfrm>
            <a:off x="1466491" y="1871932"/>
            <a:ext cx="1871932" cy="1984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788DFC6-2BB2-A848-8304-124E6FDD410F}"/>
              </a:ext>
            </a:extLst>
          </p:cNvPr>
          <p:cNvSpPr/>
          <p:nvPr/>
        </p:nvSpPr>
        <p:spPr>
          <a:xfrm>
            <a:off x="7841374" y="2291751"/>
            <a:ext cx="1871932" cy="1984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911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8"/>
            <a:ext cx="6506184" cy="58057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/>
              <a:t>Consequências</a:t>
            </a:r>
          </a:p>
          <a:p>
            <a:pPr marL="0" indent="0" algn="ctr">
              <a:buNone/>
            </a:pPr>
            <a:endParaRPr lang="pt-BR" dirty="0"/>
          </a:p>
          <a:p>
            <a:r>
              <a:rPr lang="pt-BR" sz="2000" dirty="0"/>
              <a:t>O padrão </a:t>
            </a:r>
            <a:r>
              <a:rPr lang="pt-BR" sz="2000" dirty="0" err="1"/>
              <a:t>Factory</a:t>
            </a:r>
            <a:r>
              <a:rPr lang="pt-BR" sz="2000" dirty="0"/>
              <a:t> </a:t>
            </a:r>
            <a:r>
              <a:rPr lang="pt-BR" sz="2000" dirty="0" err="1"/>
              <a:t>Method</a:t>
            </a:r>
            <a:r>
              <a:rPr lang="pt-BR" sz="2000" dirty="0"/>
              <a:t> elimina o forte acoplamento entre classes concretas. O código lida apenas com a interface do Produto, portanto, ele pode funcionar com qualquer classe </a:t>
            </a:r>
            <a:r>
              <a:rPr lang="pt-BR" sz="2000" dirty="0" err="1"/>
              <a:t>ProdutoConcreto</a:t>
            </a:r>
            <a:r>
              <a:rPr lang="pt-BR" sz="2000" dirty="0"/>
              <a:t> definida no sistema. </a:t>
            </a:r>
            <a:endParaRPr lang="pt-BR" sz="3200" dirty="0"/>
          </a:p>
          <a:p>
            <a:endParaRPr lang="pt-BR" sz="2000" dirty="0"/>
          </a:p>
          <a:p>
            <a:r>
              <a:rPr lang="pt-BR" sz="2000" dirty="0"/>
              <a:t>Uma desvantagem potencial do </a:t>
            </a:r>
            <a:r>
              <a:rPr lang="pt-BR" sz="2000" dirty="0" err="1"/>
              <a:t>Factory</a:t>
            </a:r>
            <a:r>
              <a:rPr lang="pt-BR" sz="2000" dirty="0"/>
              <a:t> </a:t>
            </a:r>
            <a:r>
              <a:rPr lang="pt-BR" sz="2000" dirty="0" err="1"/>
              <a:t>Method</a:t>
            </a:r>
            <a:r>
              <a:rPr lang="pt-BR" sz="2000" dirty="0"/>
              <a:t> é que os clientes podem ter que </a:t>
            </a:r>
            <a:r>
              <a:rPr lang="pt-BR" sz="2000" dirty="0" err="1"/>
              <a:t>subclassificar</a:t>
            </a:r>
            <a:r>
              <a:rPr lang="pt-BR" sz="2000" dirty="0"/>
              <a:t> a classe Criador apenas para criar um objeto </a:t>
            </a:r>
            <a:r>
              <a:rPr lang="pt-BR" sz="2000" dirty="0" err="1"/>
              <a:t>produtoConcreto</a:t>
            </a:r>
            <a:r>
              <a:rPr lang="pt-BR" sz="2000" dirty="0"/>
              <a:t> específico.</a:t>
            </a:r>
          </a:p>
          <a:p>
            <a:pPr lvl="1"/>
            <a:r>
              <a:rPr lang="pt-BR" sz="1600" dirty="0" err="1"/>
              <a:t>Subclassificar</a:t>
            </a:r>
            <a:r>
              <a:rPr lang="pt-BR" sz="1600" dirty="0"/>
              <a:t> é bom quando o cliente precisa </a:t>
            </a:r>
            <a:r>
              <a:rPr lang="pt-BR" sz="1600" dirty="0" err="1"/>
              <a:t>subclassificar</a:t>
            </a:r>
            <a:r>
              <a:rPr lang="pt-BR" sz="1600" dirty="0"/>
              <a:t> a classe Creator de qualquer maneira, mas, caso contrário, o cliente agora deve lidar com outro problema.</a:t>
            </a:r>
          </a:p>
          <a:p>
            <a:pPr lvl="1"/>
            <a:endParaRPr lang="pt-BR" sz="1600" dirty="0"/>
          </a:p>
          <a:p>
            <a:r>
              <a:rPr lang="pt-BR" sz="2000" dirty="0"/>
              <a:t>Criar objetos dentro de uma classe com um método </a:t>
            </a:r>
            <a:r>
              <a:rPr lang="pt-BR" sz="2000" dirty="0" err="1"/>
              <a:t>factoryMethod</a:t>
            </a:r>
            <a:r>
              <a:rPr lang="pt-BR" sz="2000" dirty="0"/>
              <a:t>() é sempre mais flexível do que criar um objeto diretamente. O padrão </a:t>
            </a:r>
            <a:r>
              <a:rPr lang="pt-BR" sz="2000" dirty="0" err="1"/>
              <a:t>Factory</a:t>
            </a:r>
            <a:r>
              <a:rPr lang="pt-BR" sz="2000" dirty="0"/>
              <a:t> </a:t>
            </a:r>
            <a:r>
              <a:rPr lang="pt-BR" sz="2000" dirty="0" err="1"/>
              <a:t>Method</a:t>
            </a:r>
            <a:r>
              <a:rPr lang="pt-BR" sz="2000" dirty="0"/>
              <a:t> fornece às subclasses um gancho (</a:t>
            </a:r>
            <a:r>
              <a:rPr lang="pt-BR" sz="2000" dirty="0" err="1"/>
              <a:t>hook</a:t>
            </a:r>
            <a:r>
              <a:rPr lang="pt-BR" sz="2000" dirty="0"/>
              <a:t>) para fornecer uma versão diferente de um objeto.</a:t>
            </a:r>
            <a:endParaRPr lang="pt-BR" sz="32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r>
              <a:rPr lang="pt-BR" sz="1935" b="1" dirty="0">
                <a:solidFill>
                  <a:schemeClr val="bg1"/>
                </a:solidFill>
              </a:rPr>
              <a:t> </a:t>
            </a:r>
            <a:r>
              <a:rPr lang="pt-BR" sz="1935" b="1" dirty="0" err="1">
                <a:solidFill>
                  <a:schemeClr val="bg1"/>
                </a:solidFill>
              </a:rPr>
              <a:t>Method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294832-AB10-78F8-7FBA-7A6DE1B58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880" y="1295852"/>
            <a:ext cx="4646501" cy="39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9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8"/>
            <a:ext cx="6506184" cy="5805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Consequências</a:t>
            </a:r>
          </a:p>
          <a:p>
            <a:pPr marL="0" indent="0" algn="ctr">
              <a:buNone/>
            </a:pPr>
            <a:endParaRPr lang="pt-BR" dirty="0"/>
          </a:p>
          <a:p>
            <a:r>
              <a:rPr lang="pt-BR" sz="2000" dirty="0"/>
              <a:t>No exemplo que consideramos até agora, o método fábrica </a:t>
            </a:r>
            <a:r>
              <a:rPr lang="pt-BR" sz="2000" dirty="0" err="1"/>
              <a:t>criarBoleto</a:t>
            </a:r>
            <a:r>
              <a:rPr lang="pt-BR" sz="2000" dirty="0"/>
              <a:t>() é chamado apenas pelos criadores concretos. Mas isso não precisa ser sempre assim. Os clientes podem achar os métodos de fábrica úteis, e os utilizar de forma direta, especialmente no caso de hierarquias de classes paralelas.</a:t>
            </a:r>
          </a:p>
          <a:p>
            <a:endParaRPr lang="pt-BR" sz="2000" dirty="0"/>
          </a:p>
          <a:p>
            <a:r>
              <a:rPr lang="pt-BR" sz="2000" dirty="0"/>
              <a:t>Hierarquias de classe paralelas resultam quando uma classe delega algumas de suas responsabilidades a uma outra classe separada.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r>
              <a:rPr lang="pt-BR" sz="1935" b="1" dirty="0">
                <a:solidFill>
                  <a:schemeClr val="bg1"/>
                </a:solidFill>
              </a:rPr>
              <a:t> </a:t>
            </a:r>
            <a:r>
              <a:rPr lang="pt-BR" sz="1935" b="1" dirty="0" err="1">
                <a:solidFill>
                  <a:schemeClr val="bg1"/>
                </a:solidFill>
              </a:rPr>
              <a:t>Method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294832-AB10-78F8-7FBA-7A6DE1B58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880" y="1295852"/>
            <a:ext cx="4646501" cy="39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8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8"/>
            <a:ext cx="6506184" cy="58057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b="1" dirty="0"/>
              <a:t>Componentes</a:t>
            </a:r>
          </a:p>
          <a:p>
            <a:pPr marL="0" indent="0" algn="ctr">
              <a:buNone/>
            </a:pPr>
            <a:endParaRPr lang="pt-BR" dirty="0"/>
          </a:p>
          <a:p>
            <a:r>
              <a:rPr lang="pt-BR" sz="3200" b="1" dirty="0"/>
              <a:t>Criador</a:t>
            </a:r>
            <a:r>
              <a:rPr lang="pt-BR" sz="3200" dirty="0"/>
              <a:t>: declara o método fabrica (</a:t>
            </a:r>
            <a:r>
              <a:rPr lang="pt-BR" sz="3200" dirty="0" err="1"/>
              <a:t>factory</a:t>
            </a:r>
            <a:r>
              <a:rPr lang="pt-BR" sz="3200" dirty="0"/>
              <a:t> </a:t>
            </a:r>
            <a:r>
              <a:rPr lang="pt-BR" sz="3200" dirty="0" err="1"/>
              <a:t>method</a:t>
            </a:r>
            <a:r>
              <a:rPr lang="pt-BR" sz="3200" dirty="0"/>
              <a:t>) o qual retorna um objeto </a:t>
            </a:r>
            <a:r>
              <a:rPr lang="pt-BR" sz="3200" dirty="0" err="1"/>
              <a:t>ProdutoConcreto</a:t>
            </a:r>
            <a:r>
              <a:rPr lang="pt-BR" sz="3200" dirty="0"/>
              <a:t>.</a:t>
            </a:r>
          </a:p>
          <a:p>
            <a:pPr lvl="1"/>
            <a:r>
              <a:rPr lang="pt-BR" sz="2800" dirty="0"/>
              <a:t>Também pode definir uma implementação padrão do </a:t>
            </a:r>
            <a:r>
              <a:rPr lang="pt-BR" sz="2800" dirty="0" err="1"/>
              <a:t>factory</a:t>
            </a:r>
            <a:r>
              <a:rPr lang="pt-BR" sz="2800" dirty="0"/>
              <a:t> </a:t>
            </a:r>
            <a:r>
              <a:rPr lang="pt-BR" sz="2800" dirty="0" err="1"/>
              <a:t>method</a:t>
            </a:r>
            <a:r>
              <a:rPr lang="pt-BR" sz="2800" dirty="0"/>
              <a:t>, para o caso de uma subclasse o omitir.</a:t>
            </a:r>
          </a:p>
          <a:p>
            <a:pPr lvl="1"/>
            <a:r>
              <a:rPr lang="pt-BR" sz="2800" dirty="0"/>
              <a:t>Tal implementação também precisa retornar um </a:t>
            </a:r>
            <a:r>
              <a:rPr lang="pt-BR" sz="2800" dirty="0" err="1"/>
              <a:t>ProdutoConcreto</a:t>
            </a:r>
            <a:r>
              <a:rPr lang="pt-BR" sz="2800" dirty="0"/>
              <a:t>.</a:t>
            </a:r>
          </a:p>
          <a:p>
            <a:pPr lvl="1"/>
            <a:r>
              <a:rPr lang="pt-BR" sz="2800" dirty="0"/>
              <a:t>O criador também é uma classe que utiliza o </a:t>
            </a:r>
            <a:r>
              <a:rPr lang="pt-BR" sz="2800" dirty="0" err="1"/>
              <a:t>ProdutoConcreto</a:t>
            </a:r>
            <a:r>
              <a:rPr lang="pt-BR" sz="2800" dirty="0"/>
              <a:t> retornado pelo método </a:t>
            </a:r>
            <a:r>
              <a:rPr lang="pt-BR" sz="2800" dirty="0" err="1"/>
              <a:t>factory</a:t>
            </a:r>
            <a:r>
              <a:rPr lang="pt-BR" sz="2800" dirty="0"/>
              <a:t> </a:t>
            </a:r>
            <a:r>
              <a:rPr lang="pt-BR" sz="2800" dirty="0" err="1"/>
              <a:t>method</a:t>
            </a:r>
            <a:r>
              <a:rPr lang="pt-BR" sz="2800" dirty="0"/>
              <a:t>.</a:t>
            </a:r>
          </a:p>
          <a:p>
            <a:endParaRPr lang="pt-BR" sz="3200" dirty="0"/>
          </a:p>
          <a:p>
            <a:r>
              <a:rPr lang="pt-BR" sz="3200" b="1" dirty="0" err="1"/>
              <a:t>CriadorConcreto</a:t>
            </a:r>
            <a:r>
              <a:rPr lang="pt-BR" sz="3200" dirty="0"/>
              <a:t>: implementa ou sobrescreve o </a:t>
            </a:r>
            <a:r>
              <a:rPr lang="pt-BR" sz="3200" dirty="0" err="1"/>
              <a:t>factoryMethod</a:t>
            </a:r>
            <a:r>
              <a:rPr lang="pt-BR" sz="3200" dirty="0"/>
              <a:t>(), para retornar uma instância de um </a:t>
            </a:r>
            <a:r>
              <a:rPr lang="pt-BR" sz="3200" dirty="0" err="1"/>
              <a:t>ProdutoConcreto</a:t>
            </a:r>
            <a:r>
              <a:rPr lang="pt-BR" sz="3200" dirty="0"/>
              <a:t>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r>
              <a:rPr lang="pt-BR" sz="1935" b="1" dirty="0">
                <a:solidFill>
                  <a:schemeClr val="bg1"/>
                </a:solidFill>
              </a:rPr>
              <a:t> </a:t>
            </a:r>
            <a:r>
              <a:rPr lang="pt-BR" sz="1935" b="1" dirty="0" err="1">
                <a:solidFill>
                  <a:schemeClr val="bg1"/>
                </a:solidFill>
              </a:rPr>
              <a:t>Method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294832-AB10-78F8-7FBA-7A6DE1B58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880" y="1295852"/>
            <a:ext cx="4646501" cy="39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3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8"/>
            <a:ext cx="11229182" cy="396956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pt-BR" b="1" dirty="0"/>
              <a:t>Motivação (Problema)</a:t>
            </a:r>
          </a:p>
          <a:p>
            <a:pPr marL="0" indent="0" algn="ctr">
              <a:buNone/>
            </a:pPr>
            <a:endParaRPr lang="pt-BR" dirty="0"/>
          </a:p>
          <a:p>
            <a:r>
              <a:rPr lang="pt-BR" sz="2400" dirty="0"/>
              <a:t>Ao criar sistemas orientados a objetos não há como deixar de instanciar classes concretas, não existe nenhum problema nisso, porém como e onde tais objetos são instanciados pode criar um forte acoplamento entre classes de um sistema. </a:t>
            </a:r>
          </a:p>
          <a:p>
            <a:endParaRPr lang="pt-BR" sz="2400" dirty="0"/>
          </a:p>
          <a:p>
            <a:r>
              <a:rPr lang="pt-BR" sz="2400" dirty="0"/>
              <a:t>Instanciar um objeto pode requerer processos complexos para que ele seja construído corretamente. Também pode causar uma significativa duplicação de código em diferentes classes onde ele é utilizado.</a:t>
            </a:r>
          </a:p>
          <a:p>
            <a:endParaRPr lang="pt-BR" sz="2400" dirty="0"/>
          </a:p>
          <a:p>
            <a:r>
              <a:rPr lang="pt-BR" sz="2400" dirty="0"/>
              <a:t>Para facilitar o entendimento imagine um cenário onde temos um módulo de emissão de boletos em um software de cobranças. Tal módulo emite boletos com 3 intervalos possíveis de vencimentos e diferentes juros, descontos e multas:</a:t>
            </a:r>
          </a:p>
          <a:p>
            <a:endParaRPr lang="pt-BR" sz="2000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r>
              <a:rPr lang="pt-BR" sz="1935" b="1" dirty="0">
                <a:solidFill>
                  <a:schemeClr val="bg1"/>
                </a:solidFill>
              </a:rPr>
              <a:t> </a:t>
            </a:r>
            <a:r>
              <a:rPr lang="pt-BR" sz="1935" b="1" dirty="0" err="1">
                <a:solidFill>
                  <a:schemeClr val="bg1"/>
                </a:solidFill>
              </a:rPr>
              <a:t>Method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DAF529A-BFCB-9B16-613C-9AB135E2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46" y="4966342"/>
            <a:ext cx="10098820" cy="16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2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4018473" cy="589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Motivação (Problema)</a:t>
            </a:r>
          </a:p>
          <a:p>
            <a:pPr marL="0" indent="0" algn="ctr">
              <a:buNone/>
            </a:pPr>
            <a:endParaRPr lang="pt-BR" dirty="0"/>
          </a:p>
          <a:p>
            <a:r>
              <a:rPr lang="pt-BR" sz="2400" dirty="0"/>
              <a:t>Atualmente o módulo de cobranças emite boletos de apenas um banco, no caso o </a:t>
            </a:r>
            <a:r>
              <a:rPr lang="pt-BR" sz="2400" b="1" dirty="0" err="1"/>
              <a:t>BancoCaixa</a:t>
            </a:r>
            <a:r>
              <a:rPr lang="pt-BR" sz="2400" dirty="0"/>
              <a:t>. O módulo se encontra estruturado conforme o diagrama de classes a seguir:</a:t>
            </a:r>
          </a:p>
          <a:p>
            <a:endParaRPr lang="pt-BR" sz="2000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r>
              <a:rPr lang="pt-BR" sz="1935" b="1" dirty="0">
                <a:solidFill>
                  <a:schemeClr val="bg1"/>
                </a:solidFill>
              </a:rPr>
              <a:t> </a:t>
            </a:r>
            <a:r>
              <a:rPr lang="pt-BR" sz="1935" b="1" dirty="0" err="1">
                <a:solidFill>
                  <a:schemeClr val="bg1"/>
                </a:solidFill>
              </a:rPr>
              <a:t>Method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81DC72-172E-E189-9424-6B898C9B2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506" y="1473741"/>
            <a:ext cx="7291875" cy="406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8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4489284" cy="589325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/>
              <a:t>Motivação (Problema)</a:t>
            </a:r>
          </a:p>
          <a:p>
            <a:pPr marL="0" indent="0" algn="ctr">
              <a:buNone/>
            </a:pPr>
            <a:endParaRPr lang="pt-BR" dirty="0"/>
          </a:p>
          <a:p>
            <a:r>
              <a:rPr lang="pt-BR" sz="2400" dirty="0"/>
              <a:t>A classe </a:t>
            </a:r>
            <a:r>
              <a:rPr lang="pt-BR" sz="2400" b="1" dirty="0" err="1"/>
              <a:t>BancoCaixa</a:t>
            </a:r>
            <a:r>
              <a:rPr lang="pt-BR" sz="2400" dirty="0"/>
              <a:t> é a responsável por instanciar objetos do tipo </a:t>
            </a:r>
            <a:r>
              <a:rPr lang="pt-BR" sz="2400" b="1" dirty="0"/>
              <a:t>Boleto10Dias</a:t>
            </a:r>
            <a:r>
              <a:rPr lang="pt-BR" sz="2400" dirty="0"/>
              <a:t>, </a:t>
            </a:r>
            <a:r>
              <a:rPr lang="pt-BR" sz="2400" b="1" dirty="0"/>
              <a:t>Boleto30Dias</a:t>
            </a:r>
            <a:r>
              <a:rPr lang="pt-BR" sz="2400" dirty="0"/>
              <a:t> ou </a:t>
            </a:r>
            <a:r>
              <a:rPr lang="pt-BR" sz="2400" b="1" dirty="0"/>
              <a:t>Boleto60Dias</a:t>
            </a:r>
            <a:r>
              <a:rPr lang="pt-BR" sz="2400" dirty="0"/>
              <a:t> de acordo com o valor recebido no parâmetro vencimento do método </a:t>
            </a:r>
            <a:r>
              <a:rPr lang="pt-BR" sz="2400" b="1" dirty="0" err="1"/>
              <a:t>gerarBoleto</a:t>
            </a:r>
            <a:r>
              <a:rPr lang="pt-BR" sz="2400" dirty="0"/>
              <a:t>().</a:t>
            </a:r>
          </a:p>
          <a:p>
            <a:endParaRPr lang="pt-BR" sz="2400" dirty="0"/>
          </a:p>
          <a:p>
            <a:r>
              <a:rPr lang="pt-BR" sz="2400" dirty="0"/>
              <a:t>Boleto é uma classe abstrata que contém os métodos responsáveis por calcular o Juros, Desconto e Multa do boleto. As subclasses de boleto apenas definem as porcentagens em seu construtor. Veja o código a seguir.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r>
              <a:rPr lang="pt-BR" sz="1935" b="1" dirty="0">
                <a:solidFill>
                  <a:schemeClr val="bg1"/>
                </a:solidFill>
              </a:rPr>
              <a:t> </a:t>
            </a:r>
            <a:r>
              <a:rPr lang="pt-BR" sz="1935" b="1" dirty="0" err="1">
                <a:solidFill>
                  <a:schemeClr val="bg1"/>
                </a:solidFill>
              </a:rPr>
              <a:t>Method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81DC72-172E-E189-9424-6B898C9B2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483" y="1473741"/>
            <a:ext cx="6739898" cy="37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3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4489284" cy="589325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/>
              <a:t>Motivação (Problema)</a:t>
            </a:r>
          </a:p>
          <a:p>
            <a:pPr marL="0" indent="0" algn="ctr">
              <a:buNone/>
            </a:pPr>
            <a:endParaRPr lang="pt-BR" dirty="0"/>
          </a:p>
          <a:p>
            <a:r>
              <a:rPr lang="pt-BR" sz="2000" dirty="0"/>
              <a:t>O problema desta abordagem é o forte acoplamento entre a classe </a:t>
            </a:r>
            <a:r>
              <a:rPr lang="pt-BR" sz="2000" b="1" dirty="0" err="1"/>
              <a:t>BancoCaixa</a:t>
            </a:r>
            <a:r>
              <a:rPr lang="pt-BR" sz="2000" dirty="0"/>
              <a:t> e as classes de boleto. </a:t>
            </a:r>
          </a:p>
          <a:p>
            <a:r>
              <a:rPr lang="pt-BR" sz="2000" dirty="0"/>
              <a:t>Para instanciar os objetos concretos de boleto a classe </a:t>
            </a:r>
            <a:r>
              <a:rPr lang="pt-BR" sz="2000" b="1" dirty="0" err="1"/>
              <a:t>BancoCaixa</a:t>
            </a:r>
            <a:r>
              <a:rPr lang="pt-BR" sz="2000" dirty="0"/>
              <a:t> precisa conhecer as classes </a:t>
            </a:r>
            <a:r>
              <a:rPr lang="pt-BR" sz="2000" b="1" dirty="0"/>
              <a:t>Boleto10Dias</a:t>
            </a:r>
            <a:r>
              <a:rPr lang="pt-BR" sz="2000" dirty="0"/>
              <a:t>, </a:t>
            </a:r>
            <a:r>
              <a:rPr lang="pt-BR" sz="2000" b="1" dirty="0"/>
              <a:t>Boleto30Dias</a:t>
            </a:r>
            <a:r>
              <a:rPr lang="pt-BR" sz="2000" dirty="0"/>
              <a:t> e </a:t>
            </a:r>
            <a:r>
              <a:rPr lang="pt-BR" sz="2000" b="1" dirty="0"/>
              <a:t>Boleto60Dias</a:t>
            </a:r>
            <a:r>
              <a:rPr lang="pt-BR" sz="2000" dirty="0"/>
              <a:t>. </a:t>
            </a:r>
          </a:p>
          <a:p>
            <a:r>
              <a:rPr lang="pt-BR" sz="2000" dirty="0"/>
              <a:t>Sempre que usamos a palavra reservada </a:t>
            </a:r>
            <a:r>
              <a:rPr lang="pt-BR" sz="2000" b="1" dirty="0"/>
              <a:t>new</a:t>
            </a:r>
            <a:r>
              <a:rPr lang="pt-BR" sz="2000" dirty="0"/>
              <a:t> estamos criando um objeto concreto, e por consequência estamos criando uma dependência entre classes. </a:t>
            </a:r>
          </a:p>
          <a:p>
            <a:r>
              <a:rPr lang="pt-BR" sz="2000" dirty="0"/>
              <a:t>É </a:t>
            </a:r>
            <a:r>
              <a:rPr lang="pt-BR" sz="2000" b="1" i="1" dirty="0"/>
              <a:t>impossível criar um sistema orientado a objetos sem criar objeto</a:t>
            </a:r>
            <a:r>
              <a:rPr lang="pt-BR" sz="2000" dirty="0"/>
              <a:t>, portanto </a:t>
            </a:r>
            <a:r>
              <a:rPr lang="pt-BR" sz="2000" b="1" dirty="0"/>
              <a:t>a palavra reservada new é fundamental</a:t>
            </a:r>
            <a:r>
              <a:rPr lang="pt-BR" sz="2000" b="1" i="1" dirty="0">
                <a:solidFill>
                  <a:srgbClr val="FF0000"/>
                </a:solidFill>
              </a:rPr>
              <a:t>, ela precisa ser usada, porém onde usá-la pode fazer toda diferença.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r>
              <a:rPr lang="pt-BR" sz="1935" b="1" dirty="0">
                <a:solidFill>
                  <a:schemeClr val="bg1"/>
                </a:solidFill>
              </a:rPr>
              <a:t> </a:t>
            </a:r>
            <a:r>
              <a:rPr lang="pt-BR" sz="1935" b="1" dirty="0" err="1">
                <a:solidFill>
                  <a:schemeClr val="bg1"/>
                </a:solidFill>
              </a:rPr>
              <a:t>Method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81DC72-172E-E189-9424-6B898C9B2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483" y="1473741"/>
            <a:ext cx="6739898" cy="37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14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24A1F76-290B-4D85-9F22-79B95E89849F}">
  <we:reference id="wa200005566" version="3.0.0.2" store="pt-BR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2726</TotalTime>
  <Words>2441</Words>
  <Application>Microsoft Office PowerPoint</Application>
  <PresentationFormat>Widescreen</PresentationFormat>
  <Paragraphs>220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8" baseType="lpstr">
      <vt:lpstr>Aptos</vt:lpstr>
      <vt:lpstr>Arial</vt:lpstr>
      <vt:lpstr>Calibri</vt:lpstr>
      <vt:lpstr>Calibri Light</vt:lpstr>
      <vt:lpstr>Tema do Office 2013 - 2022</vt:lpstr>
      <vt:lpstr>Factory Method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Simple Factory</vt:lpstr>
      <vt:lpstr>Apresentação do PowerPoint</vt:lpstr>
      <vt:lpstr>Simple Factory Java</vt:lpstr>
      <vt:lpstr>Apresentação do PowerPoint</vt:lpstr>
      <vt:lpstr>Apresentação do PowerPoint</vt:lpstr>
      <vt:lpstr>Apresentação do PowerPoint</vt:lpstr>
      <vt:lpstr>Simple Factory C#</vt:lpstr>
      <vt:lpstr>Apresentação do PowerPoint</vt:lpstr>
      <vt:lpstr>Apresentação do PowerPoint</vt:lpstr>
      <vt:lpstr>Apresentação do PowerPoint</vt:lpstr>
      <vt:lpstr>Simple Factory (continuação)</vt:lpstr>
      <vt:lpstr>Apresentação do PowerPoint</vt:lpstr>
      <vt:lpstr>Apresentação do PowerPoint</vt:lpstr>
      <vt:lpstr>Apresentação do PowerPoint</vt:lpstr>
      <vt:lpstr>Factory Method Java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Factory Method C#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Factory Method Consequências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</dc:title>
  <dc:creator>Jefferson Passerini</dc:creator>
  <cp:lastModifiedBy>Jefferson Passerini</cp:lastModifiedBy>
  <cp:revision>1</cp:revision>
  <dcterms:created xsi:type="dcterms:W3CDTF">2024-03-09T16:36:41Z</dcterms:created>
  <dcterms:modified xsi:type="dcterms:W3CDTF">2024-04-25T23:48:47Z</dcterms:modified>
</cp:coreProperties>
</file>