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6" r:id="rId6"/>
    <p:sldId id="262" r:id="rId7"/>
    <p:sldId id="267" r:id="rId8"/>
    <p:sldId id="264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Aguiar Evangelista de Farias" initials="VAEdF" lastIdx="1" clrIdx="0">
    <p:extLst>
      <p:ext uri="{19B8F6BF-5375-455C-9EA6-DF929625EA0E}">
        <p15:presenceInfo xmlns:p15="http://schemas.microsoft.com/office/powerpoint/2012/main" userId="6195ca342062c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8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A02AB9-358B-4491-93C4-B46A2E7B6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CA41-A1B2-40BF-A521-D3A2AAC6A288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D1E174-2DBA-4BE7-8359-F7FC5FEC1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1E690-E67E-469F-9113-5A0767DD5C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E68-6A9C-4ADF-B940-2F88302828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07E07A48-BFE6-40E7-80B0-AE7862525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C950-1EA0-4C0A-A3E9-2ABD90DB0C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3061D-FCEA-4596-95A2-E1B34AE790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3061D-FCEA-4596-95A2-E1B34AE790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03594"/>
            <a:ext cx="10058400" cy="18800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74194"/>
            <a:ext cx="10058400" cy="97052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4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28440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4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AB8D2AF-0BBD-463E-8AFC-AAF76343511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3" y="226782"/>
            <a:ext cx="10947162" cy="790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3" y="1262414"/>
            <a:ext cx="10947162" cy="52836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66573" y="1028544"/>
            <a:ext cx="109471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mailto:victor.aefaria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C89314-C669-484C-9DBE-A4FFA9CA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512868"/>
            <a:ext cx="10058400" cy="3459480"/>
          </a:xfrm>
          <a:noFill/>
        </p:spPr>
        <p:txBody>
          <a:bodyPr>
            <a:noAutofit/>
          </a:bodyPr>
          <a:lstStyle/>
          <a:p>
            <a:r>
              <a:rPr lang="pt-BR" sz="8800" b="1" dirty="0" smtClean="0">
                <a:solidFill>
                  <a:schemeClr val="bg1"/>
                </a:solidFill>
              </a:rPr>
              <a:t>Linguagens de Marcação e Scripts</a:t>
            </a:r>
            <a:endParaRPr lang="pt-BR" sz="8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335228-DDC5-470B-9492-B163EAD4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460" y="5809359"/>
            <a:ext cx="10058400" cy="5185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600" b="1" cap="none" dirty="0" smtClean="0">
                <a:solidFill>
                  <a:schemeClr val="bg1"/>
                </a:solidFill>
              </a:rPr>
              <a:t>Prof. Victor Farias</a:t>
            </a:r>
            <a:endParaRPr lang="en-US" sz="3600" b="1" cap="none" dirty="0">
              <a:solidFill>
                <a:schemeClr val="bg1"/>
              </a:solidFill>
            </a:endParaRPr>
          </a:p>
          <a:p>
            <a:pPr algn="l"/>
            <a:endParaRPr lang="en-US" cap="none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="" xmlns:a16="http://schemas.microsoft.com/office/drawing/2014/main" id="{D0BDFFF6-5F39-4559-80B5-0EBB94485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49074"/>
              </p:ext>
            </p:extLst>
          </p:nvPr>
        </p:nvGraphicFramePr>
        <p:xfrm>
          <a:off x="-1" y="0"/>
          <a:ext cx="321873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Acrobat Document" r:id="rId5" imgW="7305414" imgH="1971675" progId="AcroExch.Document.DC">
                  <p:embed/>
                </p:oleObj>
              </mc:Choice>
              <mc:Fallback>
                <p:oleObj name="Acrobat Document" r:id="rId5" imgW="7305414" imgH="19716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321873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1013460" y="5341124"/>
            <a:ext cx="10058400" cy="39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16956" y="5074920"/>
            <a:ext cx="10113264" cy="822960"/>
          </a:xfrm>
        </p:spPr>
        <p:txBody>
          <a:bodyPr/>
          <a:lstStyle/>
          <a:p>
            <a:r>
              <a:rPr lang="en-US" dirty="0" smtClean="0"/>
              <a:t>Prof. Victor Farias</a:t>
            </a:r>
            <a:endParaRPr lang="en-US" dirty="0"/>
          </a:p>
        </p:txBody>
      </p:sp>
      <p:sp>
        <p:nvSpPr>
          <p:cNvPr id="11" name="Google Shape;142;p26"/>
          <p:cNvSpPr txBox="1">
            <a:spLocks/>
          </p:cNvSpPr>
          <p:nvPr/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 smtClean="0">
                <a:solidFill>
                  <a:schemeClr val="tx1"/>
                </a:solidFill>
              </a:rPr>
              <a:t>Perguntas?</a:t>
            </a:r>
            <a:endParaRPr lang="pt-B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 </a:t>
            </a:r>
            <a:r>
              <a:rPr lang="pt-BR" dirty="0" smtClean="0"/>
              <a:t>Gerais</a:t>
            </a:r>
          </a:p>
          <a:p>
            <a:pPr lvl="1"/>
            <a:r>
              <a:rPr lang="pt-BR" dirty="0" smtClean="0"/>
              <a:t>Entender </a:t>
            </a:r>
            <a:r>
              <a:rPr lang="pt-BR" dirty="0"/>
              <a:t>como usar scripts e linguagens de marcação para construir interfaces </a:t>
            </a:r>
            <a:r>
              <a:rPr lang="pt-BR" dirty="0" smtClean="0"/>
              <a:t>dinâmicas</a:t>
            </a:r>
          </a:p>
          <a:p>
            <a:r>
              <a:rPr lang="pt-BR" dirty="0" smtClean="0"/>
              <a:t>Objetivos </a:t>
            </a:r>
            <a:r>
              <a:rPr lang="pt-BR" dirty="0"/>
              <a:t>específicos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Conhecer </a:t>
            </a:r>
            <a:r>
              <a:rPr lang="pt-BR" dirty="0"/>
              <a:t>e aplicar conceitos de HTML e </a:t>
            </a:r>
            <a:r>
              <a:rPr lang="pt-BR" dirty="0" smtClean="0"/>
              <a:t>CSS</a:t>
            </a:r>
          </a:p>
          <a:p>
            <a:pPr lvl="1"/>
            <a:r>
              <a:rPr lang="pt-BR" dirty="0" smtClean="0"/>
              <a:t>Conhecer </a:t>
            </a:r>
            <a:r>
              <a:rPr lang="pt-BR" dirty="0"/>
              <a:t>e aplicar conceitos de </a:t>
            </a:r>
            <a:r>
              <a:rPr lang="pt-BR" dirty="0" smtClean="0"/>
              <a:t>HTML5</a:t>
            </a:r>
          </a:p>
          <a:p>
            <a:pPr lvl="1"/>
            <a:r>
              <a:rPr lang="pt-BR" dirty="0" smtClean="0"/>
              <a:t>Conhecer </a:t>
            </a:r>
            <a:r>
              <a:rPr lang="pt-BR" dirty="0"/>
              <a:t>e aplicar conceitos de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Conhecer </a:t>
            </a:r>
            <a:r>
              <a:rPr lang="pt-BR" dirty="0"/>
              <a:t>e aplicar conceitos de 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Conteúdo</a:t>
            </a:r>
            <a:r>
              <a:rPr lang="en-US" b="1" dirty="0"/>
              <a:t> </a:t>
            </a:r>
            <a:r>
              <a:rPr lang="en-US" b="1" dirty="0" err="1"/>
              <a:t>Programático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HTML</a:t>
            </a:r>
          </a:p>
          <a:p>
            <a:pPr lvl="1"/>
            <a:r>
              <a:rPr lang="pt-BR" dirty="0" err="1" smtClean="0"/>
              <a:t>Tags</a:t>
            </a:r>
            <a:r>
              <a:rPr lang="pt-BR" dirty="0" smtClean="0"/>
              <a:t>, atributos, elementos semânticos...</a:t>
            </a:r>
            <a:endParaRPr lang="pt-BR" dirty="0"/>
          </a:p>
          <a:p>
            <a:r>
              <a:rPr lang="pt-BR" dirty="0" smtClean="0"/>
              <a:t>CSS</a:t>
            </a:r>
          </a:p>
          <a:p>
            <a:pPr lvl="1"/>
            <a:r>
              <a:rPr lang="pt-BR" dirty="0" smtClean="0"/>
              <a:t>Seletores, cores, fundos, bordas...</a:t>
            </a:r>
          </a:p>
          <a:p>
            <a:pPr lvl="1"/>
            <a:r>
              <a:rPr lang="pt-BR" dirty="0" smtClean="0"/>
              <a:t>Layouts</a:t>
            </a:r>
          </a:p>
          <a:p>
            <a:pPr lvl="1"/>
            <a:r>
              <a:rPr lang="pt-BR" dirty="0" smtClean="0"/>
              <a:t>Componentes</a:t>
            </a:r>
            <a:endParaRPr lang="pt-BR" dirty="0"/>
          </a:p>
          <a:p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HTML DOM</a:t>
            </a:r>
          </a:p>
          <a:p>
            <a:pPr lvl="1"/>
            <a:r>
              <a:rPr lang="pt-BR" dirty="0"/>
              <a:t>JSON</a:t>
            </a:r>
          </a:p>
          <a:p>
            <a:pPr lvl="1"/>
            <a:r>
              <a:rPr lang="pt-BR" dirty="0"/>
              <a:t>AJAX</a:t>
            </a:r>
          </a:p>
          <a:p>
            <a:r>
              <a:rPr lang="pt-BR" dirty="0" err="1"/>
              <a:t>BootStrap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4" y="1147988"/>
            <a:ext cx="11503026" cy="5710012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Editor </a:t>
            </a:r>
            <a:r>
              <a:rPr lang="en-US" b="1" dirty="0"/>
              <a:t>de </a:t>
            </a:r>
            <a:r>
              <a:rPr lang="en-US" b="1" dirty="0" err="1"/>
              <a:t>código</a:t>
            </a:r>
            <a:r>
              <a:rPr lang="en-US" dirty="0" smtClean="0"/>
              <a:t>: </a:t>
            </a:r>
            <a:r>
              <a:rPr lang="en-US" dirty="0" err="1" smtClean="0"/>
              <a:t>Vscode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Plataforma</a:t>
            </a:r>
            <a:r>
              <a:rPr lang="en-US" b="1" dirty="0" smtClean="0"/>
              <a:t> de </a:t>
            </a:r>
            <a:r>
              <a:rPr lang="en-US" b="1" dirty="0" err="1" smtClean="0"/>
              <a:t>ensino</a:t>
            </a:r>
            <a:r>
              <a:rPr lang="en-US" b="1" dirty="0" smtClean="0"/>
              <a:t>: </a:t>
            </a:r>
            <a:r>
              <a:rPr lang="en-US" dirty="0" smtClean="0"/>
              <a:t>Moodle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</a:t>
            </a:r>
            <a:r>
              <a:rPr lang="en-US" b="1" dirty="0" err="1" smtClean="0"/>
              <a:t>Avisos</a:t>
            </a:r>
            <a:r>
              <a:rPr lang="en-US" b="1" dirty="0" smtClean="0"/>
              <a:t> </a:t>
            </a:r>
            <a:r>
              <a:rPr lang="en-US" b="1" dirty="0" err="1" smtClean="0"/>
              <a:t>oficiais</a:t>
            </a:r>
            <a:r>
              <a:rPr lang="en-US" smtClean="0"/>
              <a:t>: </a:t>
            </a:r>
            <a:r>
              <a:rPr lang="en-US" smtClean="0"/>
              <a:t>Telegram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r>
              <a:rPr lang="en-US" dirty="0" smtClean="0"/>
              <a:t>            </a:t>
            </a:r>
            <a:r>
              <a:rPr lang="en-US" b="1" dirty="0" err="1" smtClean="0"/>
              <a:t>Referência</a:t>
            </a:r>
            <a:r>
              <a:rPr lang="en-US" dirty="0" smtClean="0"/>
              <a:t>: w3schools.com</a:t>
            </a:r>
          </a:p>
          <a:p>
            <a:endParaRPr lang="en-US" dirty="0"/>
          </a:p>
          <a:p>
            <a:r>
              <a:rPr lang="en-US" b="1" dirty="0" err="1" smtClean="0"/>
              <a:t>Comunicação</a:t>
            </a:r>
            <a:r>
              <a:rPr lang="en-US" dirty="0" smtClean="0"/>
              <a:t>: e-mail (</a:t>
            </a:r>
            <a:r>
              <a:rPr lang="en-US" dirty="0" smtClean="0">
                <a:hlinkClick r:id="rId2"/>
              </a:rPr>
              <a:t>victor.aefarias@gmail.com</a:t>
            </a:r>
            <a:r>
              <a:rPr lang="en-US" dirty="0" smtClean="0"/>
              <a:t>) e telegram (@victorfarias0)</a:t>
            </a:r>
            <a:endParaRPr lang="en-US" dirty="0"/>
          </a:p>
          <a:p>
            <a:endParaRPr lang="en-US" dirty="0"/>
          </a:p>
        </p:txBody>
      </p:sp>
      <p:pic>
        <p:nvPicPr>
          <p:cNvPr id="3082" name="Picture 10" descr="Curso do Moodle disponível para os alunos do Campus Ouro Branco — Instituto  Federal de Educação, Ciência e Tecnologia de Minas Gerais Campus Ouro Bran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6" y="2324299"/>
            <a:ext cx="632452" cy="6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387076" y="4714923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pic>
        <p:nvPicPr>
          <p:cNvPr id="12" name="Picture 8" descr="Telegram 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78" y="3581252"/>
            <a:ext cx="464559" cy="4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JavaScript – Wikipédia, a enciclopédia liv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46" y="1581200"/>
            <a:ext cx="5082739" cy="32243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0" y="1157769"/>
            <a:ext cx="542029" cy="5420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4641124"/>
            <a:ext cx="784674" cy="7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Atividades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Provas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tem </a:t>
            </a:r>
            <a:r>
              <a:rPr lang="en-US" dirty="0" err="1" smtClean="0"/>
              <a:t>seu</a:t>
            </a:r>
            <a:r>
              <a:rPr lang="en-US" dirty="0" smtClean="0"/>
              <a:t> peso.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/>
              <a:t> </a:t>
            </a:r>
            <a:r>
              <a:rPr lang="en-US" dirty="0" err="1" smtClean="0"/>
              <a:t>especificado</a:t>
            </a:r>
            <a:r>
              <a:rPr lang="en-US" dirty="0" smtClean="0"/>
              <a:t>, é peso 1.</a:t>
            </a:r>
          </a:p>
          <a:p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atrasada</a:t>
            </a:r>
            <a:r>
              <a:rPr lang="en-US" dirty="0" smtClean="0"/>
              <a:t>: 2 </a:t>
            </a:r>
            <a:r>
              <a:rPr lang="en-US" dirty="0" err="1" smtClean="0"/>
              <a:t>pontos</a:t>
            </a:r>
            <a:r>
              <a:rPr lang="en-US" dirty="0" smtClean="0"/>
              <a:t> de </a:t>
            </a:r>
            <a:r>
              <a:rPr lang="en-US" dirty="0" err="1" smtClean="0"/>
              <a:t>desconto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 smtClean="0"/>
          </a:p>
          <a:p>
            <a:r>
              <a:rPr lang="en-US" dirty="0" smtClean="0"/>
              <a:t>Nota final = 0,2*(</a:t>
            </a:r>
            <a:r>
              <a:rPr lang="en-US" dirty="0" err="1" smtClean="0"/>
              <a:t>média</a:t>
            </a:r>
            <a:r>
              <a:rPr lang="en-US" dirty="0" err="1"/>
              <a:t>_</a:t>
            </a:r>
            <a:r>
              <a:rPr lang="en-US" dirty="0" err="1" smtClean="0"/>
              <a:t>atividades</a:t>
            </a:r>
            <a:r>
              <a:rPr lang="en-US" dirty="0" smtClean="0"/>
              <a:t>)+0,8(</a:t>
            </a:r>
            <a:r>
              <a:rPr lang="en-US" dirty="0" err="1" smtClean="0"/>
              <a:t>média_provas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Se nota final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7</a:t>
            </a:r>
          </a:p>
          <a:p>
            <a:pPr lvl="1"/>
            <a:r>
              <a:rPr lang="en-US" dirty="0" err="1" smtClean="0"/>
              <a:t>Aprovado</a:t>
            </a:r>
            <a:r>
              <a:rPr lang="en-US" dirty="0" smtClean="0"/>
              <a:t>!</a:t>
            </a:r>
          </a:p>
          <a:p>
            <a:r>
              <a:rPr lang="en-US" dirty="0" smtClean="0"/>
              <a:t>Se nota final entre 4 e 7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final</a:t>
            </a:r>
          </a:p>
          <a:p>
            <a:pPr lvl="1"/>
            <a:r>
              <a:rPr lang="en-US" dirty="0" err="1" smtClean="0"/>
              <a:t>Aprovado</a:t>
            </a:r>
            <a:r>
              <a:rPr lang="en-US" dirty="0" smtClean="0"/>
              <a:t> se (nota final + </a:t>
            </a:r>
            <a:r>
              <a:rPr lang="en-US" dirty="0" err="1" smtClean="0"/>
              <a:t>Avaliação</a:t>
            </a:r>
            <a:r>
              <a:rPr lang="en-US" dirty="0" smtClean="0"/>
              <a:t>)/2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1313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8D3FF-3318-4BE3-98B1-1003324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Atividades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E3731E-DE51-4C5F-9EB6-D1FCFBD3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atividades são feitas em sala e terminadas em casa</a:t>
            </a:r>
          </a:p>
          <a:p>
            <a:r>
              <a:rPr lang="pt-BR" dirty="0" smtClean="0"/>
              <a:t>Teremos atividade em sala na maioria das aulas</a:t>
            </a:r>
          </a:p>
          <a:p>
            <a:r>
              <a:rPr lang="pt-BR" dirty="0" smtClean="0"/>
              <a:t>Pode entregar atrasado com desconto de 2 pontos por dia</a:t>
            </a:r>
          </a:p>
          <a:p>
            <a:r>
              <a:rPr lang="pt-BR" dirty="0" smtClean="0"/>
              <a:t>Se perder alguma atividade, é melhor fazer a atividade perdida (mesmo que não valha nada) para treinar a matéria anterior</a:t>
            </a:r>
          </a:p>
          <a:p>
            <a:pPr lvl="1"/>
            <a:r>
              <a:rPr lang="pt-BR" dirty="0" smtClean="0"/>
              <a:t>É difícil fazer uma atividade sem fazer as anteriores</a:t>
            </a:r>
          </a:p>
          <a:p>
            <a:pPr lvl="1"/>
            <a:r>
              <a:rPr lang="pt-BR" dirty="0" smtClean="0"/>
              <a:t>O conhecimento em programação é uma escada</a:t>
            </a:r>
          </a:p>
          <a:p>
            <a:r>
              <a:rPr lang="pt-BR" dirty="0" smtClean="0"/>
              <a:t>Feedback das atividades é em sala</a:t>
            </a:r>
            <a:endParaRPr lang="pt-BR" dirty="0"/>
          </a:p>
          <a:p>
            <a:pPr lvl="1"/>
            <a:r>
              <a:rPr lang="pt-BR" dirty="0" smtClean="0"/>
              <a:t>Individualmente, por demanda de vocês</a:t>
            </a:r>
          </a:p>
          <a:p>
            <a:pPr lvl="1"/>
            <a:r>
              <a:rPr lang="pt-BR" dirty="0" smtClean="0"/>
              <a:t>Para todos, por correção da atividade em sala</a:t>
            </a:r>
          </a:p>
          <a:p>
            <a:pPr lvl="1"/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207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8D3FF-3318-4BE3-98B1-1003324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</a:t>
            </a:r>
            <a:r>
              <a:rPr lang="pt-BR" dirty="0"/>
              <a:t>importante!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E3731E-DE51-4C5F-9EB6-D1FCFBD3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Autonomia</a:t>
            </a:r>
            <a:r>
              <a:rPr lang="pt-BR" dirty="0"/>
              <a:t> </a:t>
            </a:r>
          </a:p>
          <a:p>
            <a:r>
              <a:rPr lang="pt-BR" dirty="0"/>
              <a:t>Atividades são individuais</a:t>
            </a:r>
          </a:p>
          <a:p>
            <a:r>
              <a:rPr lang="pt-BR" dirty="0"/>
              <a:t> Monitores e amigos podem ajudar pontualmente</a:t>
            </a:r>
          </a:p>
          <a:p>
            <a:pPr lvl="1"/>
            <a:r>
              <a:rPr lang="pt-BR" dirty="0"/>
              <a:t> Mas é necessário haver uma autonomia em fazer os trabalhos</a:t>
            </a:r>
          </a:p>
          <a:p>
            <a:pPr lvl="1"/>
            <a:r>
              <a:rPr lang="pt-BR" dirty="0"/>
              <a:t> Cuidado para não usar seus monitores como muletas</a:t>
            </a:r>
          </a:p>
          <a:p>
            <a:pPr lvl="1"/>
            <a:r>
              <a:rPr lang="pt-BR" dirty="0"/>
              <a:t> Trabalhos ficam </a:t>
            </a:r>
            <a:r>
              <a:rPr lang="pt-BR" dirty="0" err="1"/>
              <a:t>super</a:t>
            </a:r>
            <a:r>
              <a:rPr lang="pt-BR" dirty="0"/>
              <a:t> parecidos (quase cópia)</a:t>
            </a:r>
          </a:p>
          <a:p>
            <a:r>
              <a:rPr lang="pt-BR" dirty="0"/>
              <a:t>É preciso </a:t>
            </a:r>
            <a:r>
              <a:rPr lang="pt-BR" b="1" dirty="0"/>
              <a:t>independência</a:t>
            </a:r>
            <a:r>
              <a:rPr lang="pt-BR" dirty="0"/>
              <a:t>! Afinal, a prova é individual</a:t>
            </a:r>
          </a:p>
          <a:p>
            <a:pPr marL="201168" lvl="1" indent="0">
              <a:buNone/>
            </a:pPr>
            <a:endParaRPr lang="pt-BR" dirty="0"/>
          </a:p>
          <a:p>
            <a:r>
              <a:rPr lang="en-US" b="1" dirty="0"/>
              <a:t>PS</a:t>
            </a:r>
            <a:r>
              <a:rPr lang="en-US" dirty="0"/>
              <a:t>: </a:t>
            </a:r>
            <a:r>
              <a:rPr lang="en-US" dirty="0" err="1"/>
              <a:t>Cuidado</a:t>
            </a:r>
            <a:r>
              <a:rPr lang="en-US" dirty="0"/>
              <a:t> com a propaganda </a:t>
            </a:r>
            <a:r>
              <a:rPr lang="en-US" dirty="0" err="1"/>
              <a:t>negativa</a:t>
            </a:r>
            <a:r>
              <a:rPr lang="en-US" dirty="0"/>
              <a:t> dos </a:t>
            </a:r>
            <a:r>
              <a:rPr lang="en-US" dirty="0" err="1"/>
              <a:t>veteranos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Erros fazem parte do aprendizado!</a:t>
            </a:r>
          </a:p>
          <a:p>
            <a:r>
              <a:rPr lang="pt-BR" dirty="0"/>
              <a:t> É preciso saber resolver os erros sozinho.</a:t>
            </a:r>
          </a:p>
          <a:p>
            <a:r>
              <a:rPr lang="pt-BR" dirty="0"/>
              <a:t> Melhor processo de aprendizado: entender o erro e tentar consertar. Se não conseguir, pede ajuda.</a:t>
            </a:r>
          </a:p>
          <a:p>
            <a:r>
              <a:rPr lang="pt-BR" dirty="0" smtClean="0"/>
              <a:t>Erro </a:t>
            </a:r>
            <a:r>
              <a:rPr lang="pt-BR" dirty="0"/>
              <a:t>comum: Mudar o código na tentativa/erro sem entender o que está acontecendo</a:t>
            </a:r>
          </a:p>
        </p:txBody>
      </p:sp>
    </p:spTree>
    <p:extLst>
      <p:ext uri="{BB962C8B-B14F-4D97-AF65-F5344CB8AC3E}">
        <p14:creationId xmlns:p14="http://schemas.microsoft.com/office/powerpoint/2010/main" val="8935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resolução</a:t>
            </a:r>
            <a:r>
              <a:rPr lang="en-US" dirty="0" smtClean="0"/>
              <a:t> de </a:t>
            </a:r>
            <a:r>
              <a:rPr lang="en-US" dirty="0" err="1" smtClean="0"/>
              <a:t>erros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fazer?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Ler mensagem de erro </a:t>
            </a:r>
            <a:r>
              <a:rPr lang="pt-BR" dirty="0"/>
              <a:t>com calma</a:t>
            </a:r>
          </a:p>
          <a:p>
            <a:pPr lvl="1"/>
            <a:r>
              <a:rPr lang="pt-BR" dirty="0"/>
              <a:t> Traduzir para português</a:t>
            </a:r>
          </a:p>
          <a:p>
            <a:pPr lvl="1"/>
            <a:r>
              <a:rPr lang="pt-BR" dirty="0"/>
              <a:t> Tentar entender</a:t>
            </a:r>
          </a:p>
          <a:p>
            <a:pPr lvl="1"/>
            <a:r>
              <a:rPr lang="pt-BR" dirty="0"/>
              <a:t> Olhar o inspetor do navegador: verificar onde estão os elementos, se as regras </a:t>
            </a:r>
            <a:r>
              <a:rPr lang="pt-BR" dirty="0" err="1"/>
              <a:t>css</a:t>
            </a:r>
            <a:r>
              <a:rPr lang="pt-BR" dirty="0"/>
              <a:t> funcionaram…</a:t>
            </a:r>
          </a:p>
          <a:p>
            <a:pPr lvl="1"/>
            <a:r>
              <a:rPr lang="pt-BR" dirty="0" smtClean="0"/>
              <a:t>console.log </a:t>
            </a:r>
            <a:r>
              <a:rPr lang="pt-BR" dirty="0"/>
              <a:t>é seu melhor </a:t>
            </a:r>
            <a:r>
              <a:rPr lang="pt-BR" dirty="0" smtClean="0"/>
              <a:t>amigo! </a:t>
            </a:r>
            <a:r>
              <a:rPr lang="pt-BR" dirty="0"/>
              <a:t>Imprimir variáveis na tela seguindo o fluxo da execução</a:t>
            </a:r>
          </a:p>
          <a:p>
            <a:r>
              <a:rPr lang="pt-BR" dirty="0"/>
              <a:t>Se não conseguir</a:t>
            </a:r>
          </a:p>
          <a:p>
            <a:pPr lvl="1"/>
            <a:r>
              <a:rPr lang="pt-BR" dirty="0"/>
              <a:t>Olhar no </a:t>
            </a:r>
            <a:r>
              <a:rPr lang="pt-BR" dirty="0" err="1"/>
              <a:t>google</a:t>
            </a:r>
            <a:endParaRPr lang="pt-BR" dirty="0"/>
          </a:p>
          <a:p>
            <a:pPr lvl="1"/>
            <a:r>
              <a:rPr lang="pt-BR" dirty="0"/>
              <a:t>Falar com o professor/monitor/amigo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8145</TotalTime>
  <Words>462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Acrobat Document</vt:lpstr>
      <vt:lpstr>Linguagens de Marcação e Scripts</vt:lpstr>
      <vt:lpstr>Objetivos</vt:lpstr>
      <vt:lpstr>Conteúdo Programático</vt:lpstr>
      <vt:lpstr>Ferramentas</vt:lpstr>
      <vt:lpstr>Avaliação</vt:lpstr>
      <vt:lpstr>Dinâmica Atividades</vt:lpstr>
      <vt:lpstr>Observações importante!</vt:lpstr>
      <vt:lpstr>Erros</vt:lpstr>
      <vt:lpstr>Processo de resolução de erros</vt:lpstr>
      <vt:lpstr>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Aprendizado de Máquina</dc:title>
  <dc:creator>Victor Aguiar Evangelista de Farias</dc:creator>
  <cp:lastModifiedBy>Victor Farias</cp:lastModifiedBy>
  <cp:revision>380</cp:revision>
  <dcterms:created xsi:type="dcterms:W3CDTF">2020-02-21T04:38:31Z</dcterms:created>
  <dcterms:modified xsi:type="dcterms:W3CDTF">2022-08-18T13:18:25Z</dcterms:modified>
</cp:coreProperties>
</file>