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2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25" r:id="rId13"/>
    <p:sldId id="268" r:id="rId14"/>
    <p:sldId id="272" r:id="rId15"/>
    <p:sldId id="270" r:id="rId16"/>
    <p:sldId id="271" r:id="rId17"/>
    <p:sldId id="273" r:id="rId18"/>
    <p:sldId id="274" r:id="rId19"/>
    <p:sldId id="326" r:id="rId20"/>
    <p:sldId id="275" r:id="rId21"/>
    <p:sldId id="276" r:id="rId22"/>
    <p:sldId id="327" r:id="rId23"/>
    <p:sldId id="277" r:id="rId24"/>
    <p:sldId id="278" r:id="rId25"/>
    <p:sldId id="328" r:id="rId26"/>
    <p:sldId id="283" r:id="rId27"/>
    <p:sldId id="329" r:id="rId28"/>
    <p:sldId id="288" r:id="rId29"/>
    <p:sldId id="330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332" r:id="rId38"/>
    <p:sldId id="301" r:id="rId39"/>
    <p:sldId id="331" r:id="rId40"/>
    <p:sldId id="297" r:id="rId41"/>
    <p:sldId id="299" r:id="rId42"/>
    <p:sldId id="333" r:id="rId43"/>
    <p:sldId id="304" r:id="rId44"/>
    <p:sldId id="305" r:id="rId45"/>
    <p:sldId id="334" r:id="rId46"/>
    <p:sldId id="306" r:id="rId47"/>
    <p:sldId id="307" r:id="rId48"/>
    <p:sldId id="308" r:id="rId49"/>
    <p:sldId id="309" r:id="rId50"/>
    <p:sldId id="335" r:id="rId51"/>
    <p:sldId id="310" r:id="rId52"/>
    <p:sldId id="311" r:id="rId53"/>
    <p:sldId id="312" r:id="rId54"/>
    <p:sldId id="336" r:id="rId55"/>
    <p:sldId id="313" r:id="rId56"/>
    <p:sldId id="314" r:id="rId57"/>
    <p:sldId id="324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91" autoAdjust="0"/>
  </p:normalViewPr>
  <p:slideViewPr>
    <p:cSldViewPr snapToGrid="0">
      <p:cViewPr varScale="1">
        <p:scale>
          <a:sx n="86" d="100"/>
          <a:sy n="86" d="100"/>
        </p:scale>
        <p:origin x="187" y="62"/>
      </p:cViewPr>
      <p:guideLst/>
    </p:cSldViewPr>
  </p:slideViewPr>
  <p:outlineViewPr>
    <p:cViewPr>
      <p:scale>
        <a:sx n="33" d="100"/>
        <a:sy n="33" d="100"/>
      </p:scale>
      <p:origin x="0" y="-163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EA02AB9-358B-4491-93C4-B46A2E7B61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ACA41-A1B2-40BF-A521-D3A2AAC6A28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6D1E174-2DBA-4BE7-8359-F7FC5FEC1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1E690-E67E-469F-9113-5A0767DD5C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A4E68-6A9C-4ADF-B940-2F883028288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xmlns="" id="{07E07A48-BFE6-40E7-80B0-AE78625258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8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1-23T17:34:03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17321 4992 0,'0'0'0,"-17"0"16,-1 0-1,-17 0 17,17 0-17,1 35 16,-19-35 16,54 0 31,0 0-78,34 0 16,1 0 0,36 0 15,-72 0-31,54 18 31,-36-18-31,-17 0 31,17 0-15,-35-36 78,0 1-63,0 0-31,0 0 31,0 70 47,0 0-62,0 0-16,0-17 16,18 0-1,-18 17 1,0-53 15,0-35-15,0 18-1,0-35 1,0 34 0,-36 19-1,54 34 48,17-17-48,-17 18-15,0-18 16,34 53 0,-16-53-1,-1 18 1,-35 17 0,-18 18-1,-17-53 1,-35 53-1,-1-36 1,53-17 15,18-35 1,0-36-17,0 54 1,0-1-1,-17-35 1,-19 53 0</inkml:trace>
  <inkml:trace contextRef="#ctx0" brushRef="#br0" timeOffset="1594.97">17709 5009 0,'0'0'0,"-35"0"31,35 18 110,0 0-126,0 17 1,-17-35 15,-1-35-15,18-53 15,0 70-31,0-35 31,18 71-15,-18-1 0,35 1-16,-35 52 31,0-87 16,0-1-32,-35 18 1,52 0 46,-17-35-46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1-24T20:41:02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2928 10530 0,'-18'0'15,"18"-17"1,0 87 78,0 71-63,0-105-31,0 34 15,0-52 1,0 0 0</inkml:trace>
  <inkml:trace contextRef="#ctx0" brushRef="#br0" timeOffset="428.52">2769 10548 0,'0'-35'32,"0"17"-32,0-17 15,89 17 16,-72 18-31,71 0 16,18 53 15,-35 18-15,-18 52 0,-53-105-1,0 70 1,-106 0-1,0-35 1,35-53 0,-52 0-1,105 0 1,1-18 0,17-17-1</inkml:trace>
  <inkml:trace contextRef="#ctx0" brushRef="#br0" timeOffset="712.8398">3369 10636 0,'0'0'0,"0"53"31,0 0-15,0 35 0,18-52-1,-18-1 1,35-35 15,-35-88-15</inkml:trace>
  <inkml:trace contextRef="#ctx0" brushRef="#br0" timeOffset="940.31">3316 10566 0,'0'0'0,"35"0"47,36 0-31,-53 0-16,34 0 16,-16 0 15,-36 17-16</inkml:trace>
  <inkml:trace contextRef="#ctx0" brushRef="#br0" timeOffset="1127.96">3334 10689 0,'0'0'0,"17"0"31,1 0-16,35 0 1,-35 0 0,-18 18-16,0 17 15,0 0-15</inkml:trace>
  <inkml:trace contextRef="#ctx0" brushRef="#br0" timeOffset="1241.05">3298 11060 0,'0'0'15,"89"0"1,-19-36 15,-52 36-31</inkml:trace>
  <inkml:trace contextRef="#ctx0" brushRef="#br0" timeOffset="1774.36">3722 10760 0,'35'0'16,"-70"0"-16,88-36 15,35 36 1,-18 0 15,-34 0-15,-36-17 46,-36 17-46,36-18-1,-88 18 1,18 0 0,17 35-1,0 18 1,53-17 0,-18-36-16,18 17 15,71 19 1,52-1-1,89 0 17,-141-17-32,-36-18 31,-18 0-15</inkml:trace>
  <inkml:trace contextRef="#ctx0" brushRef="#br0" timeOffset="11173.68">4692 10813 0,'0'0'0,"53"0"172,-18 0-156,0 17 15,1-17-31,-19 36 31,19-36-31,-19-36 47,-17 19-16,0-54-15,0 53-1,0 36 48,0 17-47,0 1-16,0-19 15,0 36 16,0-106 16,0 18-31,0 0 0,0-36-1,0 36 1,18 35 31,35 0-32,-36 18-15,36-1 16,-53 18 0,36-35-16,-36 53 31,-36 18 0,36-53-31,-35-18 0,17 0 31,-17 0-15,0 0 0,35-18-1</inkml:trace>
  <inkml:trace contextRef="#ctx0" brushRef="#br0" timeOffset="11807.8697">5697 10760 0,'-17'-36'32,"-1"36"-17,0-17 1,-17-1 0,-35 18 15,34 0-31,1 0 31,0 18-31,0 35 31,35-36-31,-18 19 16,18 87 0,53-70-1,88-53 1,-88 0-1,88-141 1,-141 106 0,18-71 15,-107 71 0,89 70-15,0-18-16</inkml:trace>
  <inkml:trace contextRef="#ctx0" brushRef="#br0" timeOffset="11974.52">5874 10954 0,'0'0'16,"0"53"-16,0 0 15,-18-18 1,18-70 15,0-1-31</inkml:trace>
  <inkml:trace contextRef="#ctx0" brushRef="#br0" timeOffset="12219.27">6103 10830 0,'0'-17'0,"0"34"0,88-175 31,-88 105-15,36 0-1,-36 106 17,0 0-17,-18 70 1,18-88-1,0 1 1</inkml:trace>
  <inkml:trace contextRef="#ctx0" brushRef="#br0" timeOffset="12403.5">6421 10848 0,'0'0'31,"0"70"-31,0-34 0,-18 34 16,0-70-1,18 36 1,-35-72 15</inkml:trace>
  <inkml:trace contextRef="#ctx0" brushRef="#br0" timeOffset="12887.02">6632 10601 0,'18'-18'32,"17"18"-32,0 0 15,-35 18 1,53 53 0,-53-19-1,0 1 1,-17-35-1,-54 17 1,36 1 0,0-36-1,35-18 32,35 18-31,0 0-16,0 0 15,18 0 17,0 0-17,-17 0 1</inkml:trace>
  <inkml:trace contextRef="#ctx0" brushRef="#br0" timeOffset="13123.66">6950 10848 0,'0'18'16,"0"34"0,-18 19 15,18-53-31,-18 35 31,1-71 16</inkml:trace>
  <inkml:trace contextRef="#ctx0" brushRef="#br0" timeOffset="13378.18">7179 10918 0</inkml:trace>
  <inkml:trace contextRef="#ctx0" brushRef="#br0" timeOffset="13542.16">7338 10918 0,'17'0'62,"-17"36"-62</inkml:trace>
  <inkml:trace contextRef="#ctx0" brushRef="#br0" timeOffset="13692.07">7444 10954 0</inkml:trace>
  <inkml:trace contextRef="#ctx0" brushRef="#br0" timeOffset="13855.44">7602 10936 0,'18'-18'62</inkml:trace>
  <inkml:trace contextRef="#ctx0" brushRef="#br0" timeOffset="14070.8">7779 10971 0,'0'36'0,"0"-72"0,0 177 32,0-123-17,0 0 1,-53-18-1,0 0-15</inkml:trace>
  <inkml:trace contextRef="#ctx0" brushRef="#br0" timeOffset="17128.77">8167 10707 0,'0'-18'109,"-18"18"-77,1 0 93,17-35-110,-18 35 16,-17 0 1,35 18-17,-18-18 1,18 17 0,0 1-1,0 17 1,0-17-1,18-1 1,-1 19 0,19-19-1,-1-17 1,-35 18-16,53 17 16,-36-17-1,19 17 1,-36-17 15,17 35-15,-17-36-1,0 1 17,-17-18-17,-19 0 1,1 0-1,0 0 1,17 0 0,18-18-1,0-17 1,0 17 0,0 1-1,35 17 16,1-36-31,-1 19 32,0-1-17,-17-17 1,17 0 0,-35-1-1,0 19-15,-53-54 31,36 71-15,-1-17 0</inkml:trace>
  <inkml:trace contextRef="#ctx0" brushRef="#br0" timeOffset="17474.93">8572 10954 0,'0'35'31,"0"-17"-31,0 35 16,0-18-1,-35 0 1,18-35 15,-19-35-15</inkml:trace>
  <inkml:trace contextRef="#ctx0" brushRef="#br0" timeOffset="18081.91">8714 11077 0,'53'0'31,"-18"0"-31,18-35 16,35-53-1,-53 52 1,18-16 15,-53-1-31,18-18 32,-18 36-17,0 0 1,-18-1-1,-35 19 1,36 17 0,-19 0-1,19 0 1,-1 35 0,-17 18 15,17-18-16,18-17-15,0 17 32,53-17-17,-18-18 1,18 35 0,-18-35-1,-17 0 1,17 0 15</inkml:trace>
  <inkml:trace contextRef="#ctx0" brushRef="#br0" timeOffset="20676.64">5450 11112 0,'0'-17'16,"-17"17"0,-18 0 46,17 0-31,-17 35-15,35-17 0,0-1-1,0 19 16,0-19-15,17 1 0,19 35-1,-19-53-15,18 35 16,36-17 0,-18 17-1,35-17 1,-17-18-1,-54 0 1,71 0 0,-17 0-1,-36 0 1,89-36 0,-54 19-1,1 17 1,-1 0-1,19 0 1,-19 0 0,-35 0-1,1 35 1,-1-35 0,-35 18-1,0-1 16,0 1-31,35-53 79,-35 17-79,36-17 15,-1 35 1,53-53-1,-35 53 1,18-35 0,52 17-1,-70 18 1,35 0 0,-17 0-1,-36 0 1,18 0-1,17 0 17,-17 35-17,18-17 1,-18-18 0,-18 35-1,18-17 1,-18-18-16,1 0 15,16 17 1,1-17 0,18 36-1,-18-36 17,0 0-32,0 17 15,0-17 1,70 0 15,-35 0-15,-70 0-1,17 0 1,36 0 0,-18 0-1,-18-17 1,18-19-1,53 19 1,-36-36 0,1 35-1,-36 18 17,0-35-17</inkml:trace>
  <inkml:trace contextRef="#ctx0" brushRef="#br0" timeOffset="22701.76">11007 10830 0,'0'18'94,"0"35"-78,0 17-1,0-17-15,0 0 0,0 35 32,0-52-1,17-36-31,19-124 31</inkml:trace>
  <inkml:trace contextRef="#ctx0" brushRef="#br0" timeOffset="22917.96">11218 10724 0,'0'0'31,"18"159"1,-18-71-32,0-17 0,0 35 31,35-106-31</inkml:trace>
  <inkml:trace contextRef="#ctx0" brushRef="#br0" timeOffset="23137.42">11077 10989 0,'18'0'15,"17"0"1,71-18 15,-88 18-31,87-70 31,-52 35-31</inkml:trace>
  <inkml:trace contextRef="#ctx0" brushRef="#br0" timeOffset="23301.6298">11448 10866 0,'17'0'15,"-17"17"1,36 18 0,-36 18-1,17-17 1,-17-19-16,35-17 31</inkml:trace>
  <inkml:trace contextRef="#ctx0" brushRef="#br0" timeOffset="23535.85">11465 10724 0,'18'0'31,"0"0"-15,52 0 0,-17 0-1,-18 0 1,-17 0 0</inkml:trace>
  <inkml:trace contextRef="#ctx0" brushRef="#br0" timeOffset="23707.35">11483 10866 0,'18'0'16,"17"0"-16,53 0 31,-70 0-16,-36 35 1</inkml:trace>
  <inkml:trace contextRef="#ctx0" brushRef="#br0" timeOffset="23870.08">11448 11112 0,'0'0'0,"70"0"46,-52 0-46,88-35 32,-89 0-32</inkml:trace>
  <inkml:trace contextRef="#ctx0" brushRef="#br0" timeOffset="24071.44">11783 10901 0,'35'35'31,"36"36"-15,-18-36 0,17-17-1,-52-18 1,35-53-1</inkml:trace>
  <inkml:trace contextRef="#ctx0" brushRef="#br0" timeOffset="24247.73">12065 10901 0,'0'0'0,"-229"159"31,211-142-31,18 1 15,-18-18 1,71 0 15,-35 0-31</inkml:trace>
  <inkml:trace contextRef="#ctx0" brushRef="#br0" timeOffset="24471.66">12171 10971 0,'35'0'31,"0"0"-15,36 0-1,-36 0 1,-17 0-1,-36 36 17</inkml:trace>
  <inkml:trace contextRef="#ctx0" brushRef="#br0" timeOffset="24658.0098">12206 11095 0,'18'0'47,"17"0"-31,-17 0-1,-1 0 1</inkml:trace>
  <inkml:trace contextRef="#ctx0" brushRef="#br0" timeOffset="25883.1498">12188 10971 0,'-35'0'15,"53"0"32,-1 18-47,54-18 16,-36 0-1,36 0 17,-54 0-32,-17-18 62,0-17-46,18 0-1,-18 70 64,0 18-79,0 35 15,0-53 1,0-17-16,0-71 62,0 18-46,0-36 0,0 36-1,0 0 1,0 17-1,35 18 17,36 53-17,-53-18 1,17 1 0,-35 17-1,0 17 1,-18-35-1,-52-35 1,34 0 0,-52-53 15,53 53-31</inkml:trace>
  <inkml:trace contextRef="#ctx0" brushRef="#br0" timeOffset="31358.8">13229 10795 0,'-35'0'156,"17"0"-140,1 0-1,-1 0 1,-17 0 0,17 0-1,0 0 1,-17 0 0,18 0-1,-1 18 16,18 17-15,0 0-16,-35-17 16,35 52-1,0-52 1,17 53 0,1-54-1,35 18 1,-18-35-1,89 0 17,-54-70-32,18-1 15,-17-52 17,-71 88-17,-18-18 1,-17 17-1,-36 1 1,54 53 15</inkml:trace>
  <inkml:trace contextRef="#ctx0" brushRef="#br0" timeOffset="31609.52">13652 11060 0,'0'35'31,"0"-70"-31,-17 105 16,-54-17-1,36-35 1,0-18 0,35-36-1</inkml:trace>
  <inkml:trace contextRef="#ctx0" brushRef="#br0" timeOffset="32026.76">13882 10883 0,'53'-35'16,"-106"70"-16,141-141 15,-70 71 1,-18 17 0,35 71 30,-35 0-46,0-17 0,0 34 32,0 18-17,0-70 1</inkml:trace>
  <inkml:trace contextRef="#ctx0" brushRef="#br0" timeOffset="32370.34">14235 10989 0,'0'18'32,"0"87"-1,-36-52-16,19-17 1,-19-36 31</inkml:trace>
  <inkml:trace contextRef="#ctx0" brushRef="#br0" timeOffset="33529.44">14517 10866 0,'0'-18'47,"17"18"-16,19 0-16,-1 0-15,-17 0 16,52 18 0,-70 17-1,18-18-15,-18 36 16,0 0 0,-18-17-1,-52 16 1,34-52 15,54 0 32,35 0-48</inkml:trace>
  <inkml:trace contextRef="#ctx0" brushRef="#br0" timeOffset="33841.48">14852 11183 0,'0'18'62,"0"17"-62,0-17 16,0 17 0,0 35-1,-35-52 1,35 0-1,-18-18 1,18-36 0</inkml:trace>
  <inkml:trace contextRef="#ctx0" brushRef="#br0" timeOffset="34063.17">15222 11254 0,'0'0'16,"0"-18"31</inkml:trace>
  <inkml:trace contextRef="#ctx0" brushRef="#br0" timeOffset="34224.91">15381 11236 0,'35'0'46,"18"0"-30</inkml:trace>
  <inkml:trace contextRef="#ctx0" brushRef="#br0" timeOffset="34395.75">15628 11201 0,'0'0'0,"18"0"63,17 0-47</inkml:trace>
  <inkml:trace contextRef="#ctx0" brushRef="#br0" timeOffset="34545.54">15857 11201 0,'0'0'16,"18"0"15,17 0-15,-17 0-1,0 0 1</inkml:trace>
  <inkml:trace contextRef="#ctx0" brushRef="#br0" timeOffset="34763.44">16122 11130 0,'0'88'16,"0"89"15,0-89-15,-35-88-1,-18 53 1,0-53-16</inkml:trace>
  <inkml:trace contextRef="#ctx0" brushRef="#br0" timeOffset="36394.25">16545 10813 0,'0'-18'0,"-35"18"15,17 0 1,1 0 0,-19 0 15,19 18-31,17 35 15,0-18 17,0 0-17,0 0 1,0-17 0,88 17-1,-53 1 1,18-19-1,-35 1 1,-18 17 0,0-17-1,0-1 1,-35-17 0,-54 0 15,36 0-16,36 0 1,17-17 0,35-19-1,-17 1 1,70-18 0,-18 0-1,-34 0 1,17-17-1,-53 35 1,-18 17 0,-53-17-1,36 35 1,18 0 0</inkml:trace>
  <inkml:trace contextRef="#ctx0" brushRef="#br0" timeOffset="36626.54">16828 11130 0,'35'71'31,"-70"-142"-31,52 177 15,-105-35 1,53-71 0</inkml:trace>
  <inkml:trace contextRef="#ctx0" brushRef="#br0" timeOffset="37181.1599">16986 11307 0,'36'0'16,"-72"0"-16,213-124 47,-160 106-47,36-35 15,-53 18 1,0-35 15,0-19-15,0 54-1,0 0-15,-53 0 32,18 35-17,0 0 1,-1 17 0,19 1-1,17 0 1,0 34-1,0-34 1,35 0 0,18 17-1,35-35 1,-53 0 0,-17 0 15</inkml:trace>
  <inkml:trace contextRef="#ctx0" brushRef="#br0" timeOffset="37399.01">17374 11183 0,'0'35'15,"0"-70"-15,0 159 16,-35-19 0,-18 1-1,18-71 1,17-17 0</inkml:trace>
  <inkml:trace contextRef="#ctx0" brushRef="#br0" timeOffset="44171.75">17604 11359 0,'0'-17'234,"35"-1"-203,-17-52-15,17 17 0,-35 17-16,17-17 15,19-35 1,17-18-1,-36 54 1,-17 34 15,0 53 16,36 89-31,-36-54 15,0-35-31,0 36 31,-18-53-15,18-1 0,-18-17-1</inkml:trace>
  <inkml:trace contextRef="#ctx0" brushRef="#br0" timeOffset="44484.2297">17674 11060 0,'35'0'31,"-17"0"-15,35 0-1,0 0 1,-18 0-1,0 0 1,1-36 0</inkml:trace>
  <inkml:trace contextRef="#ctx0" brushRef="#br0" timeOffset="44772.92">18133 10954 0,'0'53'47,"0"-36"-47,35 54 16,-35-36-1,0 71 1,0-88 0,18-18-1,-1 0 1,-17-53 0</inkml:trace>
  <inkml:trace contextRef="#ctx0" brushRef="#br0" timeOffset="45440.34">18098 10936 0,'-18'-18'16,"36"1"31,17 17-32,35 0 17,-34 0-32,-19 0 0,19 0 15,-1 0 1,-18 17 15,-17 19 0,0-1-15,-52-17 0,-1-1-1,17-17 1,19 0-1,17 36 32,17-36-31,-17 17-16,106 1 31,-106 17-31,35-17 31,1 17-31,-36-17 32,-36 35-17,-16-36 1,16-17 0,1 0-16,-53 0 15,53-70 16</inkml:trace>
  <inkml:trace contextRef="#ctx0" brushRef="#br0" timeOffset="46240.67">18080 11165 0,'0'53'32,"0"-17"-32,0-1 15,0 53 1,0-53-1,-18-17 1</inkml:trace>
  <inkml:trace contextRef="#ctx0" brushRef="#br0" timeOffset="46819.15">18732 11183 0,'0'35'62,"0"1"-62,0-1 16,-35 0-16,35-17 16,-17 17-1,17-70 16</inkml:trace>
  <inkml:trace contextRef="#ctx0" brushRef="#br0" timeOffset="47391.55">19173 10830 0,'0'0'0,"18"0"15,0 18 17,17 0-17,-35 17 16,-18-35 48,18-18-79,-53 18 15,18 0-15,0 0 16,-36 0-1,1 53 1,52 0 0,-17-18 15,35 1-31,0-1 31,35-18-15,36 19-1,35-36 1,-18 0 0,-53 0-1,0 0 1,18-18 0</inkml:trace>
  <inkml:trace contextRef="#ctx0" brushRef="#br0" timeOffset="47591.57">19438 11165 0,'0'0'0,"0"89"32,0-36-32,0-1 31,0-34-16,0 17 1,-53-35 0</inkml:trace>
  <inkml:trace contextRef="#ctx0" brushRef="#br0" timeOffset="47988.06">19720 10901 0,'-17'106'31,"17"-53"-15,0 35-1,0-53 1,-18-70 31,18 17-32</inkml:trace>
  <inkml:trace contextRef="#ctx0" brushRef="#br0" timeOffset="48314.01">19579 10883 0,'71'-53'31,"-1"53"-15,1 18 0,17 35-1,18 88 1,-106-53 15,0-17-15,-53 35-16,-53-71 31,36-35-15,17-18-1,35-52 1</inkml:trace>
  <inkml:trace contextRef="#ctx0" brushRef="#br0" timeOffset="48597.47">20249 11289 0,'0'70'32,"0"1"-17,0-18 1,0-18-1,18-35 17</inkml:trace>
  <inkml:trace contextRef="#ctx0" brushRef="#br0" timeOffset="49449.03">20461 11095 0,'0'-35'31,"35"35"16,-35 35-47,18 0 16,-18 71-1,0-18 1,0-70-16,0-1 16,0-52 15,0-18-16</inkml:trace>
  <inkml:trace contextRef="#ctx0" brushRef="#br0" timeOffset="49675.45">20461 10989 0,'18'0'16,"35"0"0,35 0-1,-18 0 1,-52 0 0,0 0-1,-36 0 1</inkml:trace>
  <inkml:trace contextRef="#ctx0" brushRef="#br0" timeOffset="49847.5899">20602 11024 0,'0'18'16,"71"-18"15,-1 35-16,-17-35 1,-17 88 0</inkml:trace>
  <inkml:trace contextRef="#ctx0" brushRef="#br0" timeOffset="50006.57">20673 11342 0,'0'0'0,"0"35"31,35-35-15,36 0 15,-18 0-31,-1 0 16</inkml:trace>
  <inkml:trace contextRef="#ctx0" brushRef="#br0" timeOffset="50194.58">21061 11324 0,'0'0'16,"-18"141"-1,18-123 1,-17 17 0,17-17-1,-18-18 1</inkml:trace>
  <inkml:trace contextRef="#ctx0" brushRef="#br0" timeOffset="50661.31">21237 10918 0,'18'0'31,"-18"71"-15,17 35-1,-17-36 1,0 107-1,0-124 1,0-18 0,0-53 31,0 1-32,0-19-15,0 1 0</inkml:trace>
  <inkml:trace contextRef="#ctx0" brushRef="#br0" timeOffset="50941.0899">21202 10918 0,'0'0'31,"18"0"-16,34-17 1,1 17 0,18 0-1,35 0 1,-71 0 0,-17 0 15,-54 53-16</inkml:trace>
  <inkml:trace contextRef="#ctx0" brushRef="#br0" timeOffset="51162.75">21272 11148 0,'0'0'0,"53"0"31,0 0-15,36 17 0,-54-17-1,-53 36 17,-17-36-17</inkml:trace>
  <inkml:trace contextRef="#ctx0" brushRef="#br0" timeOffset="51894.36">20602 11024 0,'-35'0'15,"53"0"79,35 0-78,-18 0-16,18 0 15,17 0 1,-17 0 15,-35 0-31,-18 18 63,-53-18-48,-18 0 1,54 0 0,-19 0-1,19 0 1,-18 0 0</inkml:trace>
  <inkml:trace contextRef="#ctx0" brushRef="#br0" timeOffset="53116.55">20549 11254 0,'0'-18'235,"18"18"-95,0 0-124,52 0 15,-35 0-15,-17 0-1,17 0 1,-17 0 0,0 0-1,17 0 16,-17 0 16,-54 0 47,1 0-78,0 0-1,-1 0 1,19 0 0,-1 0-1,-17 0 48,0 0-48</inkml:trace>
  <inkml:trace contextRef="#ctx0" brushRef="#br0" timeOffset="53740.24">20514 11377 0,'0'0'0,"53"0"125,-35 0-110,17 0 1,35 0 0,-34 0-1,17 0 17</inkml:trace>
  <inkml:trace contextRef="#ctx0" brushRef="#br0" timeOffset="60350.38">5874 11695 0,'-18'0'281,"-35"0"-265,36 0 15,-1 0-15,-17 17-1,17-17 16,-17 18-15,17 0 0,18 17-1,-35-35 1,35 17 0,-18 1-1,-17 53 16,35-36-31,0 18 32,0-18-32,18-17 31,-18-1-15,17-17-16,1 53 15,35-35 16,-36-18-15,19 0 0,-1 0-1,18 0 1,-18 0 0,0 0-1,-17-18 16,0-17-15,-18 17 0,35 18-1,-35-17 1,0-36 0,0 35-1,0-17 1,0 0-1,0-18 1,0 35 0,-18 0-1,-17-17 1,-53 18 15,53-1-31,-1 18 31,19-35-31</inkml:trace>
  <inkml:trace contextRef="#ctx0" brushRef="#br0" timeOffset="61008.49">6297 11924 0,'18'0'31,"-1"-35"-15,19-1-1,-19 1 1,-17 17-1,36 18 17,-36 18 15,0 17-32,0 18 1,0 0-1,0-18 1,-18 1 0,18-1-1,-35-35 1</inkml:trace>
  <inkml:trace contextRef="#ctx0" brushRef="#br0" timeOffset="62075.21">5750 12577 0,'0'0'0,"0"-18"78,-17 18-63,-1 0 1,-17 0 0,17 0-1,-17 0 1,0 0-1,-1 18-15,36 52 32,-35-52-32,35 17 15,0 53 1,18 0 15,52-88-15,71 18-1,-105-53 1,34 17-16,-17-70 16,-18 35-1,-35 0 17,-35-17-32,-36 34 31,36 19-31,35-1 15</inkml:trace>
  <inkml:trace contextRef="#ctx0" brushRef="#br0" timeOffset="62614.25">6156 12488 0,'53'0'15,"17"0"32,-52 0-47,17 36 16,1 17-1,-19 35 17,-17-53-17,0 18 1,-35-18 0,0 0-1,-18-35 1,35 0-16,-35 0 15,36 0 1,-19 0 0,72-17 31,34-1-47,18 18 31,-70 0-31,35 0 31,-88 35 0,17-35-31</inkml:trace>
  <inkml:trace contextRef="#ctx0" brushRef="#br0" timeOffset="63403.6">5768 13212 0,'0'-18'16,"0"-17"15,0 17-15,-35 18-1,17-18 1,0 18 15,-17 0-15,0 0-1,0 18 1,-36 70 0,71-70-1,0-1-15,-18 36 16,18 0-1,53 18 1,0-36 0,18 0 15,-1-35-31,54-70 31,-89 35-15,36-89-1,-54 89 1,-34-53 0,-54 35-1,18 35 1,35 18 0,-17 0-16</inkml:trace>
  <inkml:trace contextRef="#ctx0" brushRef="#br0" timeOffset="64074.28">6244 13141 0,'0'0'0,"0"-18"31,35 18-31,-17 0 16,0-17-1,17 17 1,0 0 0,1 0-1,-36 53 17,-53-18-1,0-17-16,17-18 1,19 0 0,34 0 31,1 0-47,0 0 15,35 0 1,0 35-1,-36-18 1,-17 19 0,-17 17-1,-36-18 1,0 0 15,35-35-31,-52 0 16,-1 0-1,36-17 1</inkml:trace>
  <inkml:trace contextRef="#ctx0" brushRef="#br0" timeOffset="64633.4">6032 13776 0,'0'-18'63,"18"18"-47</inkml:trace>
  <inkml:trace contextRef="#ctx0" brushRef="#br0" timeOffset="64804.61">5980 13899 0,'0'0'16,"0"36"-16,0-19 47</inkml:trace>
  <inkml:trace contextRef="#ctx0" brushRef="#br0" timeOffset="64943">5980 14058 0,'0'0'0</inkml:trace>
  <inkml:trace contextRef="#ctx0" brushRef="#br0" timeOffset="66949.6">5662 14393 0,'0'-35'219,"-18"35"-203,-17 0-1,18-18 32,-1 18-31,-17 0-1,35 36 1,0-1 0,0 0-1,0 1 1,0-1 0,0 0-16,35 18 15,0-18 1,18-17-1,18 17 17,-54-35-32,71 0 15,-35-35 17,0-36-17,-17 18 1,-36 18-1,0-35 1,-18 17 0,-53 17-1,36 1 1,-53 18 0,53 17 15</inkml:trace>
  <inkml:trace contextRef="#ctx0" brushRef="#br0" timeOffset="67891.61">6332 14411 0,'0'0'0,"0"-35"31,-17 17 1,-19 18-1,19 0-31,-1 0 15,-17 0 1,35 18 0,-18 17-1,18-17 1,0-1 0,0 19-1,36-19 1,-19 18 15,1-35-31,17 18 16,-17 17 15,-1 1-31,-17-19 31,0 1-15,-35 17 15,0-35-15,0 0-1,-1 0 1,19-17 0,17-1-1,0 0 1,0 1 15,35 17-15,18-36-16,0 19 15,-36-36 17,19 18-17,-1 35-15,-35-36 16,0 19-1,-18-1 1,-52-17 0,17 35-1,18 0 1,-18 35 0</inkml:trace>
  <inkml:trace contextRef="#ctx0" brushRef="#br0" timeOffset="69181.53">5768 15046 0,'0'-35'63,"-35"17"-17,17 18-30,0 0 0,1 0 15,-19 0-15,19 0 15,17 35-16,-18-35-15,18 36 16,0-1 15,0 0-15,0 18 0,0 18-1,35-54 1,-17 19-1,0-19 1,17-17 0,-17 0-1,17 0 1,35 0 0,-34-17 15,-19-19-16,-17 19-15,36-1 32,-36 0-32,0-52 31,0 52-31,0 1 16,0-36-1,-36 17 1,19 19-1,-19 17 1,1 0 0,0 0-1,-36 0 1,36 0 0,0 0 15</inkml:trace>
  <inkml:trace contextRef="#ctx0" brushRef="#br0" timeOffset="70877.42">6191 15346 0,'36'0'109,"-36"-18"-78,17-17-31,1 17 31,17 18-15,-35-35 0,18 17-1,-18 1 1,0-19 15,17 36-31,-17-17 16,0-1-1,0 1 17,0-19-17,0 19 1,0-1 0,0-35-1,-17 53 1,17-18-1,-18 18 1,-17 0 15,17 0 1,18-17-32,-17 17 15,-19 0 16,19 0-15,-1 0 15,0 0 1,18 17-32,0 1 31,-35 17 0,35-17-15,0 0-1,18 17 32,-1-35-31,1 18-1,17-18 1,1 0 0,-1 0-1,-18 0 1,1 0 171,-18-36-15,0 19-156</inkml:trace>
  <inkml:trace contextRef="#ctx0" brushRef="#br0" timeOffset="92000.4599">6332 15734 0,'0'0'0,"-17"0"235,-19 0-188,19 0-16,-1 0 0,1 0-15,-19 0 15,19 0 0,-1 0-15,-17 0 15,35 18-15,-18-18-1,18 17 1,0 1 0,0 35-1,0-36 1,0 1 15,0 17-31,0-17 31,0 17-31,0-17 32,0-1-32,35-17 31,-17 36-16,0-36 1,17 0 0,-17 0-1,-1 0 1,18 0 0,-17 0-1,0-18 1,17 18-1,-17-18 17,-1 18-17,-17-17 1,36 17-16,-36-35 31,17 17-15,-17 0-1,18 18 1,-18-35 0,0 17-1,0 1 32,0-1-16,0-17 1,0 17-1,-35-17 16,17 35 0,18-18-32,-18 18 1,-17-17 15,17 17-15,1 0-1,17-36 1,-18 36 0,-17 0 15,17 0 0,18-17 0,-17 17-15,-19-18 0,36-17-1,0-18 1</inkml:trace>
  <inkml:trace contextRef="#ctx0" brushRef="#br0" timeOffset="95208.23">5609 15857 0,'0'-17'235,"35"-19"-220,1 36-15,17-70 16,17 35 0,-52 17-1,-1 18 17,-17 53 30,0 0-62,0-18 16,0 36-1,0-1 1,-35 36 0,35-88-1,-17-18 1,17 35-1</inkml:trace>
  <inkml:trace contextRef="#ctx0" brushRef="#br0" timeOffset="103668.08">5680 16616 0,'0'0'0,"17"0"125,19-53-109,17 0 0,-36 18-1,36-36 1,-18 54 0,-17-19-1,-18 54 32,0 35-47,0 53 16,0-18-1,-35-18 1,52-70 15,19-17-15</inkml:trace>
  <inkml:trace contextRef="#ctx0" brushRef="#br0" timeOffset="104110.16">6227 16351 0,'0'0'15,"70"0"1,-35 0 0,1 36-1,-1-19 1,-35 71 0,-35-17-1,-54-18 16,54-36-31,0-17 32,70 0 15,0 0-47,1 0 15,34 0 1,-17 0-1,-35 0 1,-18 36 0</inkml:trace>
  <inkml:trace contextRef="#ctx0" brushRef="#br0" timeOffset="104598.59">5803 17198 0,'0'-35'32,"18"-1"-17,17-17-15,-17 36 0,35-36 31,-36 35-15,-17 54 31,-17 105-31,-36-53-16,35 0 15,18-53 1,0 1-1</inkml:trace>
  <inkml:trace contextRef="#ctx0" brushRef="#br0" timeOffset="105070.42">6191 17004 0,'36'0'16,"-72"0"-16,142 0 16,-71 0-1,-17 0 1,-71 53 31,18-18-47,0-35 31,70 18 16,-18-18-32,1 35-15,-18 0 16,53 36 0,-53-36-1,-106 53 1,71-70 0,-36 17-1,-17-35 1,53 0-16</inkml:trace>
  <inkml:trace contextRef="#ctx0" brushRef="#br0" timeOffset="105447.7099">5803 17798 0,'53'-89'16,"-18"37"-1,1 52 17,-54 105-1,-17 36-31,-1-17 31,36-106-31</inkml:trace>
  <inkml:trace contextRef="#ctx0" brushRef="#br0" timeOffset="105837.17">6156 17727 0,'0'18'47,"0"17"-31,18-35 15,35 0-31,-18-18 15,0 1 1,36-54 0,-18 54-1,-53 69 17,0 19-32,-36 0 15,-17 87 16,18-140-31,35 17 0,-70 1 32</inkml:trace>
  <inkml:trace contextRef="#ctx0" brushRef="#br0" timeOffset="106412.32">5715 18380 0,'18'0'31,"17"-36"-31,0-16 16,18 34-1,-53-17 1,0 52-1,0 71 17,0-52-32,0-1 0,-18 53 31,54-70 0</inkml:trace>
  <inkml:trace contextRef="#ctx0" brushRef="#br0" timeOffset="106834.11">6368 18239 0,'0'0'0,"-18"0"31,-105 17 1,87 1-17,36 17 1,18-17-1,35 17 1,-36-35 0,19 18-1,-36 17 1,0-17 0,-18 35-1,-52-36 1,34-17-1,1 0-15,-18 0 0</inkml:trace>
  <inkml:trace contextRef="#ctx0" brushRef="#br0" timeOffset="107234.7">5856 18680 0,'0'0'16,"18"-53"15,17 53-31,-17-53 31,-18 106 16,0 0-31,0-36-1,0 18 1,0-17 0,17-36-1</inkml:trace>
  <inkml:trace contextRef="#ctx0" brushRef="#br0" timeOffset="107606.93">6209 18521 0,'-35'17'31,"35"19"-31,-36 34 31,36-34-31,0 34 31,18-35-15,70-35 0,-70 0-1,35-17 1,-53-1 15,-18 18-15,-17-35-16,0 35 15,-1 0 1,19 0 15,-1 0-31</inkml:trace>
  <inkml:trace contextRef="#ctx0" brushRef="#br0" timeOffset="113119.31">7973 11836 0,'35'0'312,"-17"0"-296,-1 0 15,1 0 0,17 0-15,-17 0-1,17 0 1,-17 0 0,17 0-1,-17 0 32,-18-18 94,0-17-126,0 17 1,0-17 15,0 17-15,0 54 62,0-19-78,0 1 16,0 35 15,0-106 31,0 18-62,0-18 32,0 35-32,0 0 31,35 18 16,0 0-32,1 0-15,-1 36 16,-35-1 0,0 0-1,0-17 1,-35 52 15,-18-70-31,17 36 16,-17-36 15,36 0-15,17-18-1</inkml:trace>
  <inkml:trace contextRef="#ctx0" brushRef="#br0" timeOffset="115996.78">9066 11624 0,'-17'0'219,"-19"0"-203,19 0-1,-1 0 1,-17 0 15,17 35-15,-17-17-1,17 0 1,18 17 0,0-17-1,0-1 1,0 18-1,18 18 1,17-17 0,-17-1-1,35-17 17,-18-18-32,0 0 31,1 0-16,-1-36 1,0-17 0,-17 36-16,-18-19 31,0-16-15,0 16-16,0 19 15,-53-36 1,18 53-1,-1-18 1,19 18 15</inkml:trace>
  <inkml:trace contextRef="#ctx0" brushRef="#br0" timeOffset="116426.07">9384 11712 0,'18'-70'47,"17"34"-47,-18-17 16,-17 36 15,0 70 16,0 17-32,0 19 1,0-54 0,0 0-1,0 71 1</inkml:trace>
  <inkml:trace contextRef="#ctx0" brushRef="#br0" timeOffset="122470.67">8008 12594 0,'0'-17'109,"35"17"-62,-17 0-47,0-18 16,35 18 15,-36 0-31,-17-18 31,18 18-31,-18-53 63,0 36-48,0-19 1,0 1 0,0 106 62,0-1-63,0-17-15,0 18 16,0-54 0,0-34 30,0-1-30,0-17 0,0-36-1,0 54 1,0-19-16,0 19 16,35 17 30,-17 0-30,-18 35 15,0 18-31,-18-18 16,-70 18 15,70-53-31,1 0 0,-54-18 31,71 1-15,18-1-16</inkml:trace>
  <inkml:trace contextRef="#ctx0" brushRef="#br0" timeOffset="123166.88">8837 12506 0,'0'-35'47,"-18"35"0,18-18-32,-17 18-15,-1 0 16,-17 0 15,-18 0-15,-18 18-1,54 17 1,17 0 0,0 1-1,0-1 1,53-35 0,53 0-1,-54-18 1,-16-17-16,-1 0 31,0-18-31,-35 0 31,-35 17-31,-36 1 32,71 18-32,-17 17 15</inkml:trace>
  <inkml:trace contextRef="#ctx0" brushRef="#br0" timeOffset="123617.48">9190 12330 0,'53'0'15,"35"0"17,-17 0-1,-71 35-31,0 71 31,0-89-31,-53 54 31,17-36-15,-69-35 0,87 0-1,0 0 1,36 0 15,17-17-31,0 17 16,54 0-1,-54 0 1,-17 0 15</inkml:trace>
  <inkml:trace contextRef="#ctx0" brushRef="#br0" timeOffset="124939.05">7938 13282 0,'35'0'78,"0"0"-62,18 0-1,18 0 17,-54 0-32,1 0 31,-18-35 31,0 17-62,0 1 16,0-19 0,0 1-1,35 106 48,-35-36-63,18 18 31,-18-18-31,0-17 31,0-36-15,0-17 0,0 17-16,0-35 31,0 18-16,-36 17 1,54-17 15,17 35-15,-17 0-16,0 18 16,35-18-1,-53 17-15,17 1 31,-17 17-31,0-17 32,-17 17-32,-72 0 31,36-35 0,53-35-15,0 0-1</inkml:trace>
  <inkml:trace contextRef="#ctx0" brushRef="#br0" timeOffset="125599.4399">8678 13123 0,'0'-17'31,"-17"17"47,-19 0-62,1 0-1,0 17 16,0 19-31,35 34 32,0-35-17,0 1 1,35-36-16,71 35 31,-71-53-15,71-52-1,-71 17 1,-35-18 0,0 36-1,-35 17 1,-18 18 0,-35-35-1,52 35 1,1 0 15,35 18-31</inkml:trace>
  <inkml:trace contextRef="#ctx0" brushRef="#br0" timeOffset="126417.5">9190 13035 0,'0'0'16,"-18"-17"-1,1 17 17,34 0 14,1 0-30,0 0-16,34 0 31,-34 0-31,-53 35 47,17-35-31,1 17-1,-19-17 1,72 18 31,-19-18-31,18 0-16,-17 35 15,17 36 1,-35-36-1,0-17 1,0-1-16,-70 19 16,17-36 15,0 0-15,35-18-1,1 18-15</inkml:trace>
  <inkml:trace contextRef="#ctx0" brushRef="#br0" timeOffset="127005.4">8731 13705 0,'0'0'0</inkml:trace>
  <inkml:trace contextRef="#ctx0" brushRef="#br0" timeOffset="127169.08">8731 13829 0,'0'0'0,"0"35"47,0-17-16</inkml:trace>
  <inkml:trace contextRef="#ctx0" brushRef="#br0" timeOffset="127301.65">8731 13935 0,'-17'35'0</inkml:trace>
  <inkml:trace contextRef="#ctx0" brushRef="#br0" timeOffset="129224.34">7355 14517 0,'-35'0'15,"53"0"110,-1 0-109,1 0-16,53 0 31,-54 0-15,19 0-16,-1 0 16,0 17-1,-17-17 1,-1 0 15,-17-17 0,0-18-15,0 17-16,0 0 31,0-17-31,0 0 31,0 52 16,0 54-31,0-53 0,36 34-1,-36-69 48,0-18-63,0-1 15,0-17 17,17 53 14,1 0-30,35 18 0,-36 35-1,-17-35-15,0-1 16,0 54 0,0-54-1,-35-17 16,-18-35-15,53 0 0</inkml:trace>
  <inkml:trace contextRef="#ctx0" brushRef="#br0" timeOffset="130174.46">8537 14288 0,'0'-18'63,"-17"18"-32,-1 0-15,-17 0-1,-1 0 1,1 0 0,0 18-1,35 52 1,-18 18-1,18-70 1,0 17 0,35 0-1,36-35 1,0 0 0,-1-70 15,-35 35-31,-35-1 31,0 1-15,-17 0-1,-54 0 1,36 35 0,0 0-16</inkml:trace>
  <inkml:trace contextRef="#ctx0" brushRef="#br0" timeOffset="130837.52">8908 14323 0,'0'-18'31,"-18"-17"1,0 35-17,-17 0 1,0 18-1,0 17 1,35-18 0,17 19-1,36-19-15,-18-17 16,18 36 0,-17-19 15,-1 19-16,-35-19 1,0 1 0,-18 17-1,-17-17 1,0-18 0,-1 0-1,36-36 16,53 1-15,0-35 0,-18 17 15,-35 35-15,0 0-1,-17-17 1,-36 35-1,-53 0 1,36 18-16</inkml:trace>
  <inkml:trace contextRef="#ctx0" brushRef="#br0" timeOffset="132190.6">7038 15152 0,'18'0'15,"-36"0"-15,53 0 16,18 0-1,71 0 1,-19 0 0,1-18-1,-53 18 1,35 0 15,-35 0-15,-17 0-1,-1 0 1,-18 0 0,1 0-1,17 0 1,-17 0 31,-18-35-32,0-18 1,0 18-16,0-1 16,0 72 77,0-1-77,0-17 0,0-36 31,0-17-32,0-18 1,0 35-1,53 18 48,-35 0-47,35 0-1,-36 35 1,18-17-1,-35 0 1,-35 35 0,18-53-1,-54 70 1,18-70 0,18 0-1</inkml:trace>
  <inkml:trace contextRef="#ctx0" brushRef="#br0" timeOffset="133005.8199">8502 14993 0,'0'0'15,"0"-18"16,0 1 1,0-1-1,-18 18-31,18-35 16,-35 35-1,17 0 1,1 0-1,-19 0 17,19 17-17,-1 1-15,18 35 16,0 0 15,0-18-15,18 1-1,17-36 1,18 0 0,0 0-1,17-106 1,-52 53 0,-18-18 15,0 54-31,-53-36 15,0 53 1,18 0 0,35 17-1</inkml:trace>
  <inkml:trace contextRef="#ctx0" brushRef="#br0" timeOffset="133599.75">8696 15081 0,'35'36'31,"18"-36"-15,-18-18-16,1 0 31,-1-17-15,18 0-1,-18-36 1,-17 36-1,-36 0 32,-17 35-47,0-36 16,-18 36 0,17 0-1,19 18 1,-1 17 15,18-17-15,0 17-1,18-35 1,17 18 0,0-18-1,-17 0 1,17 0 15</inkml:trace>
  <inkml:trace contextRef="#ctx0" brushRef="#br0" timeOffset="153293.3799">7320 15752 0,'35'0'219,"1"0"-203,-1 0-1,-17 0-15,17 0 16,18 0-1,-36 0 1,1 35 15,0-35-15,17 0 15,-17 0 219,-1 0-234,-17 17-1,36-17 1,-19 0 0,-17-52 109,0 34-110,0 0 1,0 1 0,0-19-1,0 72 63,0 17-78,0-18 16,-17 0 0,17-17-16,0-54 93,0 1-77,0-18 0,0-17-1,0 52 1,17 18-1,18 0 17,1 0-17,-1 0 1,-17 0 0,-18 18-1,0 17 1,0-17-1,0 17-15,-36 0 16,1-35 15,0 0-15,17 0 0,18-17-1,0-1-15</inkml:trace>
  <inkml:trace contextRef="#ctx0" brushRef="#br0" timeOffset="154760.54">8590 15487 0,'-18'0'125,"-17"0"-93,18 0-1,-1 0-15,18-35-1,-35 35 1,17 0 15,0 0-15,1 0-1,-19 0 1,19 0 0,-1 17-1,-17-17 1,35 18-1,-18 0 1,18 35 0,0-18-1,0 18 1,0-36 15,0 19-31,18-19 31,35 19-15,-18-36 0,0 0-1,18 0 1,0 0 0,-18-36-1,1 19 1,-1-36-1,-35 17 1,18-34 15,-18 35-15,-18-1 0,0 36-16,-17-17 31,17 17-31,1-18 31,-18 18-15</inkml:trace>
  <inkml:trace contextRef="#ctx0" brushRef="#br0" timeOffset="155736.7">8819 15752 0,'-17'0'31,"17"-18"78,0-17-93,35-18-1,0 17 1,54-69 0,-89 87-1,52-35 1,-52 18 0,36 17-1,-19 18 48,19 53-48,-36-18-15,0 36 32,0-1-32,0-17 31,17-53-31</inkml:trace>
  <inkml:trace contextRef="#ctx0" brushRef="#br0" timeOffset="156279.51">8872 15593 0,'0'-35'47,"36"35"-32,17 0 1,-18 0 0,0 0-1,0 0 1,-17 0-1,-18-18 48,0 0-47</inkml:trace>
  <inkml:trace contextRef="#ctx0" brushRef="#br0" timeOffset="157005.41">9119 15699 0,'0'17'32,"0"19"14,0-19 1,0-52 78,0 0-109,0 17 0,0 0-1,0-17 1,0 17 31,0-17-32,0 18 1</inkml:trace>
  <inkml:trace contextRef="#ctx0" brushRef="#br0" timeOffset="160316.73">7638 16422 0,'0'-18'0,"-18"18"16,0 0 15</inkml:trace>
  <inkml:trace contextRef="#ctx0" brushRef="#br0" timeOffset="161372.8199">7549 16404 0,'0'0'0,"-17"0"46,-1 0 1,-17 0 0,53 0 78,17 0-109,-18 0-1,36 0 1,-35 0-16,0 0 16,35 35-1,-36-35 1,-17-17 78,35 17-94,-35-35 15,0 17 1,0-17 0,0-1-16,0 1 15,0 53 48,0 17-48,0 53 1,18-88 31,-18-35-16,0 0-15,0-1-1,0 19 1,0-1 15,18 18-15,17 0-1,-17 0 1,17 0 0,0 35-1,-35-17 1,0 0-16,-17 87 31,17-87-31,-36 17 16,19-17 15,-19-36-15,36-17-1</inkml:trace>
  <inkml:trace contextRef="#ctx0" brushRef="#br0" timeOffset="162035.12">8414 16316 0,'0'0'0,"-18"0"15,18-18 1,-35 18-1,17 0 1,1 0 0,-54-17-1,36 17 1,17 0 0,0 0-1,-17 0 16,35 17-31,-17 54 32,17-36-17,0 18 1,0-35-16,17-18 16,36 35-1,0-53 1,106-87-1,-124 52 1,-35 0 0,-71-18 15,36 71-15</inkml:trace>
  <inkml:trace contextRef="#ctx0" brushRef="#br0" timeOffset="162351.13">8749 16298 0,'0'36'47,"0"-1"-31,0 35-1,0-52-15,0 17 16,18-35-1,17-17 17</inkml:trace>
  <inkml:trace contextRef="#ctx0" brushRef="#br0" timeOffset="162903.41">8731 16263 0,'-35'-18'16,"35"1"31,0-19-31,53 36-16,0 0 31,-18 0-31,-17 0 15,-1 18 1,-17 0 15,0-1-15,-17 36 0,-19-35-1,19-18 1,34 0 15,1 18-15,35 17-1,0-17 1,-18 34 15,-35-34-15,0 0-1,-17 17-15,-19-17 0,-70 17 32,71-17-17,-35-18 1,52 0 0,-17 0-16</inkml:trace>
  <inkml:trace contextRef="#ctx0" brushRef="#br0" timeOffset="164108.13">7285 17180 0,'-18'0'15,"36"0"32,17 0-31,-17 0-16,17 0 15,0 0-15,71 0 16,-35 0 0,-54 0 15,-17-35 31,0-53-46,0 35 0,0 18-1,0 17 1,0 53 46,18 36-46,-18-18-16,0-36 16,0 1 15,0-36 0,0-17-15,0 17-1,0-34 1,0 34 0,0 0-1,35 18 1,36 0-1,-18 0 1,-36 36 0,1-19-1,-18 36 1,0-35-16,-35 35 31,-36 0-15,36-53-1,17 0 1,36-18 15</inkml:trace>
  <inkml:trace contextRef="#ctx0" brushRef="#br0" timeOffset="164654.69">8431 16933 0,'0'0'15,"0"-17"17,-17-1-1,-36 18-15,0 0-1,35 0 1,-17 35-1,17 36 1,18 17 15,0-53-31,53-17 32,-17-18-32,16-18 31,-16-35-16,-36 18 1,-18 0 0,18-18-1,-35 53-15,17-18 16</inkml:trace>
  <inkml:trace contextRef="#ctx0" brushRef="#br0" timeOffset="165159.59">8643 16986 0,'71'-35'31,"-18"35"-16,-18 0 1,18 0 0,-36 0-1,-17-18 1,-53 18 62,36 0-78,-18 0 16,-18 36-1,-18 34 17,71-52-32,0 17 31,88 0-16,-52-35-15,-1 0 16,18 0 0,-71 0 15,-35 0-15,0 0-16</inkml:trace>
  <inkml:trace contextRef="#ctx0" brushRef="#br0" timeOffset="166238.3199">7320 17815 0,'-35'36'16,"52"-36"15,19 0-16,-1 0 1,18 0 0,18 0-1,17-18 1,-53 18-16,0 0 16,18 0-1,-35 0 1,-18-35 46,0-1-46,0-17 0,0 36-16,0-1 31,0 53 31,0 1-62,0-19 16,-18 1 0,18 17 15,0-70 16,-35 0-47,35 17 15,0-17 1,-18 0 0,54 35 30,-1 0-46,-18 0 16,19 0 0,-1 17-1,-17 1 1,-18 17 0,0 0-1,-106 36 16,88-71-15,18-35 0</inkml:trace>
  <inkml:trace contextRef="#ctx0" brushRef="#br0" timeOffset="166672.3199">8290 17586 0,'0'0'16,"0"-35"15,-35 35 0,-18 0-31,18 0 16,-36 53 15,36-18-31,17 35 31,18-34-15,18-1-1,141-35 1,-106 0 0,17-71-1,-52 19 1,-18 34 0,0 0-1,-35-17 1</inkml:trace>
  <inkml:trace contextRef="#ctx0" brushRef="#br0" timeOffset="166939.84">8572 17551 0,'0'0'15,"36"35"17,-36-17-17,0 35 1,0-1 0,0-34-1,17-18 1</inkml:trace>
  <inkml:trace contextRef="#ctx0" brushRef="#br0" timeOffset="167596.14">8537 17533 0,'0'0'31,"0"-18"-31,0 1 16,18 17 0,-1 0 15,-17-36-15,18 36 15,17-17 0,-17 17-15,17 0-1,1 0 1,-1 0 0,-17 0-1,34 17 1,-16 19-1,-19 34 1,-17-34 0,0-19-1,0 19 17,-17-19-1,-1-17-16,-17 35 1,0-35 0,-1 18-1,1-18 1,0 0 0,-1 0-1,-17 0 1,36 0-1,-1 0 1,1 0 0</inkml:trace>
  <inkml:trace contextRef="#ctx0" brushRef="#br0" timeOffset="168699.77">7373 18274 0,'-35'0'15,"70"0"32,-35-18-31,53 18-16,-18 0 15,36 0 1,-1-17 0,-17 17-1,-35 0 16,-18-36 16,0-17-47,0 18 32,0 18-32,0-19 31,0 54 16,0 17-47,0 53 15,0-52 1,0-1 0,0-53 30,-18-17-30,18 0 0,-17-18-16,17 35 31,0 1-15,35 17-1,18 0 1,-18 0-1,18 0 1,-35 0 0,-18 35 15,0 0-31,-36 0 16,-17-17-1,36-18 1</inkml:trace>
  <inkml:trace contextRef="#ctx0" brushRef="#br0" timeOffset="169208.8499">8255 18080 0,'-18'0'47,"18"-18"-47,-17 18 16,-54 0 15,36 0-15,0 18-1,17 70 1,18-17-1,18-54 1,52-17 0,1 0-1,-1-70 1,-52-1 0,-18 36-1,-35-18 16,-1 53-15</inkml:trace>
  <inkml:trace contextRef="#ctx0" brushRef="#br0" timeOffset="170030.09">8590 18027 0,'0'35'47,"0"1"-47,0 16 16,0-34-1,0 17 1,0-52 31,0-1-32,0-17 1,0-18 0,0 0-1,-35 18 1,52 35 62,1 0-47,0-18-15,17 18-1,18 0 1,18-35 15,-71 52 16</inkml:trace>
  <inkml:trace contextRef="#ctx0" brushRef="#br0" timeOffset="170192.84">8696 18045 0,'0'35'93</inkml:trace>
  <inkml:trace contextRef="#ctx0" brushRef="#br0" timeOffset="170349.79">8696 18203 0,'0'36'16,"35"-36"30,1 0-46</inkml:trace>
  <inkml:trace contextRef="#ctx0" brushRef="#br0" timeOffset="171963.05">7514 18662 0,'18'0'62,"35"0"-46,0 0-1,-36 0 1,1 0-16,0 0 16,34 0-1,-34 0 1,-18 18 0,0-54 62,0 19-63,0-1-15,0-35 16,0 35 15,0 1-31,0 70 63,0 0-48,18-36 1,-18 19 0,0-54 46,0 0-62,0-17 16,0 0-1,0-1 17,0 19-17,17 17 63,19 0-62,-1 0 0,-35 17-1,71 19 16,-36-36-31,-35 17 16,0 1 31,-35 17-16,-18-35-31,17 18 31,19-18-31</inkml:trace>
  <inkml:trace contextRef="#ctx0" brushRef="#br0" timeOffset="172536.78">8378 18450 0,'-52'0'31,"34"0"-15,0-35 0,-17 35-1,0 0 1,35 18-1,-36 105 17,36-88-32,0 18 31,0 0-31,89-53 31,-19 0-31,1-88 31,-54 53-15,-17-1 0,-35-16-16,0 52 15,-36-36 1,54 36 0</inkml:trace>
  <inkml:trace contextRef="#ctx0" brushRef="#br0" timeOffset="173229.99">8661 18433 0,'0'17'47,"0"1"-47,0 0 15,0 70 1,35-35 0,-35 0 15,18-53-31,-18-36 78,0 1-78,0-18 16,0-35-1,-18 17 1,18 36 0,0 0-1,18 35 63,-1 0-62,19 0 0,-1 0-1,0-18 1</inkml:trace>
  <inkml:trace contextRef="#ctx0" brushRef="#br0" timeOffset="173500.8">8696 18521 0,'18'0'47,"-1"0"-47,54 0 31,-54 0-15,-17-18-1,18 18 1,-18-17 15</inkml:trace>
  <inkml:trace contextRef="#ctx0" brushRef="#br0" timeOffset="176715.46">11571 12100 0,'18'-35'125,"17"0"-109,0 17-16,18-88 31,-35 106-31,-18 53 62,0 18-62,-35 17 16,35 53 0,-36-53-1,36-53 1,0-52 15</inkml:trace>
  <inkml:trace contextRef="#ctx0" brushRef="#br0" timeOffset="177115.8897">12047 12065 0,'0'0'0,"106"-35"31,-106-1-15,35 36 0,-35-17-1,0 70 17,0 53-17,0 35 1,-17 0 15,17-124-31,0 19 31</inkml:trace>
  <inkml:trace contextRef="#ctx0" brushRef="#br0" timeOffset="177372.96">12047 12294 0,'0'0'16,"53"0"31,-17 0-32,-1 0-15,35-35 32,-34 35-32,-1-35 15</inkml:trace>
  <inkml:trace contextRef="#ctx0" brushRef="#br0" timeOffset="178317.84">12594 12224 0,'18'0'31,"17"0"-15,0 0-1,18 0 1,-35 0 0,0 0-1,-18-36 110,0 1-125,0 18 16,0-19-16,0 72 94,0-1-94,0-18 15,0 19 1,0-1-1,0-53 32,0 1-47,0-36 32,0 35-32,0-52 31,0 52-31,17 18 62,18 0-46,36 35 0,-53-17-1,-1 0 1,19-18-16,-36 35 15,0-18 1,0 1 0,-71 35-1,18-35 1,-17-18 15,52 0-15,0 0-1</inkml:trace>
  <inkml:trace contextRef="#ctx0" brushRef="#br0" timeOffset="181704.3297">13494 12136 0,'0'-36'422,"0"-17"-407,35 18-15,-35 0 16,53-71 15,-53 71-31,0 105 78,0 1-78,0-18 16,0 70 0,-53 159-1,53-211 1,18-89 46,-1-35-46</inkml:trace>
  <inkml:trace contextRef="#ctx0" brushRef="#br0" timeOffset="183072.46">14146 12030 0,'-35'0'78,"0"0"-47,17 0-15,1-36-1,-36 36 1,17 0 0,1 0-1,0 0 1,-36 0-1,71 36 1,-53-19 0,36 54 15,17-36-15,-36 0-16,36 1 15,0 17 1,18-36-1,35 54 1,0-54 0,0-17-1,-18 18 1,36-18 0,17-88 15,-71 53-31,19-36 15,-19 1 1,-17 52 0,0-17-16,-17 17 15,-19-17 1,-34-18 0,-1 35-1,-34 18 1,87 0-1,-17 18-15</inkml:trace>
  <inkml:trace contextRef="#ctx0" brushRef="#br0" timeOffset="184063.18">11642 13000 0,'0'-18'62,"17"18"-62,-17-35 16,18-18-1,17 35 1,-35 36 62,0 53-62,0-18-16,0 123 31,0-106-31,0-17 16,0 36-1,0-72 1,18-17-1</inkml:trace>
  <inkml:trace contextRef="#ctx0" brushRef="#br0" timeOffset="184824.53">12118 13000 0,'0'-18'31,"-18"18"0,-17 0-15,17 0-1,18 36 1,0-19-16,0 18 16,0-17-1,18 35 16,70 0-15,-70-53 0,-18 53-16,35-53 0,-17 70 31,-18-34 0,-18-1-15,-17-17-1,0-18 1,-1 0 0,19 0-1,17-53 1,0 0 0,0 0-1,17 0 1,19-18 15,-36 36-31,17-18 16,18 18-1,-52-18 17,-18 18-17,-1 35 1,36-18-16,-17 18 15</inkml:trace>
  <inkml:trace contextRef="#ctx0" brushRef="#br0" timeOffset="185762.72">12629 13212 0,'0'-18'78,"36"18"-62,-1 0-16,0 0 31,1 0-31,-19 0 15,-17-18 32,0-17-31,0 17 0,0-35-1,0 18 1,0 18-1,35 69 48,-35 37-47,0-72-1,18 1 1,-18-53 46,0-1-30,0 1-32,0 0 15,0 0 1,35 35-1,18 0 1,-35 0 0,17 0-1,1 17-15,-36 18 47,0-17-47,0 0 16,-53 52-1,35-70-15,0 36 16,-35-36 15,36 0-15</inkml:trace>
  <inkml:trace contextRef="#ctx0" brushRef="#br0" timeOffset="186632.46">13458 13000 0,'0'-35'63,"18"35"-48,0-53 1,-18 35-16,35-17 16,0-1-1,-35 89 48,0 0-63,0 0 15,0 53 1,0-71 0,0-17-1,36-18 1</inkml:trace>
  <inkml:trace contextRef="#ctx0" brushRef="#br0" timeOffset="186976.06">13882 12876 0,'35'-70'15,"-70"140"-15,88-211 16,-53 194 47,0 0-63,17-18 15,-17 18 1,0 0-16,0-17 0,0 34 15,0-35 17,36 18-32</inkml:trace>
  <inkml:trace contextRef="#ctx0" brushRef="#br0" timeOffset="187699.07">12118 13776 0</inkml:trace>
  <inkml:trace contextRef="#ctx0" brushRef="#br0" timeOffset="187864.8799">12136 14111 0,'0'0'15,"0"35"1,0-17 0</inkml:trace>
  <inkml:trace contextRef="#ctx0" brushRef="#br0" timeOffset="188029.4499">12206 14358 0,'0'0'16,"0"35"-16,0-52 47,53-36-32</inkml:trace>
  <inkml:trace contextRef="#ctx0" brushRef="#br0" timeOffset="188552.13">13847 13494 0,'-18'0'47</inkml:trace>
  <inkml:trace contextRef="#ctx0" brushRef="#br0" timeOffset="188711.47">13758 13829 0,'-17'18'31,"34"-36"-31,1 36 15,0-18 1</inkml:trace>
  <inkml:trace contextRef="#ctx0" brushRef="#br0" timeOffset="188878.3799">13899 14041 0,'0'0'15,"-35"17"1,53 18 15,-18-17-15</inkml:trace>
  <inkml:trace contextRef="#ctx0" brushRef="#br0" timeOffset="198439.3199">5944 11430 0,'0'0'0,"-17"0"47,-1 0 0,0 0-16,18 18-15,-35-18 15,35 17-15,-18-17-1,18 36-15,0-1 16,-17 18-1,17 17 1,0-52 0,0 17-1,35 1 1,71-36 15,-71 0-15,36-53-1,-54 0 1,-17 17 0,0 1-16,0-18 31,-17 53-31,17-35 16,-71 0-1,54 35 1</inkml:trace>
  <inkml:trace contextRef="#ctx0" brushRef="#br0" timeOffset="198877.3799">6403 11483 0,'-18'0'32,"1"0"-17,-1 0 1,-17 70-1,17 19 17,18-72-32,0 1 15,71-18 17,-18 0-17,-1-71 1,-52-17 15,-17 71-15,-18 17-1,-1 0 1</inkml:trace>
  <inkml:trace contextRef="#ctx0" brushRef="#br0" timeOffset="199759.8499">6773 11589 0,'36'0'32,"-1"-18"-17,35 18 1,-34 0 0,17-35-1,-36 35 1,36 0-1,-35-18 32,-18-17-31,0 0-16,0-1 16,0 19 15,0 52 47,0-17-62,0-36 62,0-17-78,0 17 31,17 18 16,1 0-32,17 0 1,-17 18-16,35-1 16,-18 19-1,-17-1 1,-18 18 15,0-18-15,-35-35-1,-36 35 17,53-35-32,18-17 31,-35 17-31</inkml:trace>
  <inkml:trace contextRef="#ctx0" brushRef="#br0" timeOffset="200523.55">7920 11430 0,'-35'0'63,"17"0"-32,-17 0-31,-1 0 16,-17 0-1,36 53 1,17 0-1,0-36 1,0 19 0,0-1-1,70 0 1,-34-35 0,52-17-1,-70-36 1,17 0-1,-70-18 1,-54 36 15,54 35-31,17 0 0,-17 0 32</inkml:trace>
  <inkml:trace contextRef="#ctx0" brushRef="#br0" timeOffset="200939.67">8184 11448 0,'0'0'16,"-35"0"31,0 0-32,17 17 1,18 1 0,0 0-1,18 17 1,0-35-1,87 0 1,-69-35 0,17-36-1,-36 53 1,-52-52 0,-36 35 15,36-1-31,17 36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083DD-0DE9-4720-B0F8-5E2B315AC5CB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683BC-92E5-475F-A80E-FBE5CE2F94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72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85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b1fef9fc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b1fef9fc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870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b1fef9fc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b1fef9fc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995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b1fef9fc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b1fef9fc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466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b1fef9f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b1fef9f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015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b2c6703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b2c6703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029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b1fef9fc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b1fef9fc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435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b1fef9fc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b1fef9fc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698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b2c6703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b2c6703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718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b2c6703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5b2c6703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699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b2c6703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5b2c6703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90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b1fef9f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b1fef9f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37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b2c6703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b2c6703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419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b2c6703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5b2c6703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62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bab9b3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bab9b3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894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5bab9b30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5bab9b30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095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5bab9b30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5bab9b30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359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bab9b30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5bab9b30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884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5bab9b30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5bab9b30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645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bab9b30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5bab9b30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112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5bab9b30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5bab9b30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353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5bab9b30a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5bab9b30a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69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b1fef9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b1fef9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8985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bc72b9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bc72b9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602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5bc72b9e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5bc72b9e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2250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bc72b9e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bc72b9e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329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5bc72b9e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5bc72b9e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1354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5bdaa679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5bdaa679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1964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5bdaa679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5bdaa679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888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5bdaa679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5bdaa679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2459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5bdaa679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5bdaa679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4277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5bdaa679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5bdaa679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2749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5bdaa679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5bdaa679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10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b1fef9f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b1fef9f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9497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5be69d8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5be69d8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5107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be69d89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be69d89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8705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5c6809f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5c6809f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4740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5c6809f7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5c6809f7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2692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5c6809f7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5c6809f7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7778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702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b1fef9f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b1fef9f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640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b1fef9f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b1fef9fc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667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b1fef9f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b1fef9f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67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b1fef9f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b1fef9f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98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b1fef9f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b1fef9f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59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3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98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961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71415E5-CD16-4889-8D26-8E4EC265BFD3}"/>
              </a:ext>
            </a:extLst>
          </p:cNvPr>
          <p:cNvSpPr/>
          <p:nvPr userDrawn="1"/>
        </p:nvSpPr>
        <p:spPr>
          <a:xfrm>
            <a:off x="769121" y="786212"/>
            <a:ext cx="10739279" cy="6409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22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9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354015"/>
            <a:ext cx="10058400" cy="4515079"/>
          </a:xfrm>
        </p:spPr>
        <p:txBody>
          <a:bodyPr anchor="t" anchorCtr="0"/>
          <a:lstStyle>
            <a:lvl1pPr>
              <a:buFont typeface="Courier New" panose="02070309020205020404" pitchFamily="49" charset="0"/>
              <a:buChar char="o"/>
              <a:defRPr/>
            </a:lvl1pPr>
            <a:lvl2pPr>
              <a:buFont typeface="Courier New" panose="02070309020205020404" pitchFamily="49" charset="0"/>
              <a:buChar char="o"/>
              <a:defRPr/>
            </a:lvl2pPr>
            <a:lvl3pPr>
              <a:buFont typeface="Courier New" panose="02070309020205020404" pitchFamily="49" charset="0"/>
              <a:buChar char="o"/>
              <a:defRPr/>
            </a:lvl3pPr>
            <a:lvl4pPr>
              <a:buFont typeface="Courier New" panose="02070309020205020404" pitchFamily="49" charset="0"/>
              <a:buChar char="o"/>
              <a:defRPr/>
            </a:lvl4pPr>
            <a:lvl5pP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3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4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181096"/>
            <a:ext cx="10058400" cy="8739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301262"/>
            <a:ext cx="4937760" cy="45678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01262"/>
            <a:ext cx="4937760" cy="45678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B8D2AF-0BBD-463E-8AFC-AAF76343511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1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60022"/>
            <a:ext cx="12188825" cy="13979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5" y="5398647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32117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63516"/>
            <a:ext cx="10058400" cy="891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02362"/>
            <a:ext cx="10058400" cy="43667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B8D2AF-0BBD-463E-8AFC-AAF76343511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6084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23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olors/colors_names.as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olors/colors_hex.asp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HTML 5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Prof. Victor Farias</a:t>
            </a: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0553" y="306387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8716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</a:t>
            </a:r>
            <a:r>
              <a:rPr lang="pt-BR" sz="1600" smtClean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1.3</a:t>
            </a:r>
            <a:endParaRPr dirty="0">
              <a:solidFill>
                <a:srgbClr val="D9D9D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HTML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sz="2400" dirty="0"/>
              <a:t>Linguagem de marcação</a:t>
            </a:r>
            <a:endParaRPr sz="2400" dirty="0"/>
          </a:p>
          <a:p>
            <a:pPr indent="-381000">
              <a:buSzPts val="2400"/>
            </a:pPr>
            <a:r>
              <a:rPr lang="pt-BR" sz="2400" dirty="0"/>
              <a:t>Padrão W3C para documentos WEB</a:t>
            </a:r>
            <a:endParaRPr sz="2400" dirty="0"/>
          </a:p>
          <a:p>
            <a:pPr indent="-381000">
              <a:buSzPts val="2400"/>
            </a:pPr>
            <a:r>
              <a:rPr lang="pt-BR" sz="2400" dirty="0" err="1"/>
              <a:t>Renderizada</a:t>
            </a:r>
            <a:r>
              <a:rPr lang="pt-BR" sz="2400" dirty="0"/>
              <a:t> </a:t>
            </a:r>
            <a:r>
              <a:rPr lang="pt-BR" sz="2400" dirty="0" smtClean="0"/>
              <a:t>pelos navegadores </a:t>
            </a:r>
            <a:r>
              <a:rPr lang="pt-BR" sz="2400" dirty="0"/>
              <a:t>(cliente)</a:t>
            </a:r>
            <a:endParaRPr sz="2400" dirty="0"/>
          </a:p>
          <a:p>
            <a:pPr indent="-381000">
              <a:buSzPts val="2400"/>
            </a:pPr>
            <a:r>
              <a:rPr lang="pt-BR" sz="2400" dirty="0"/>
              <a:t>Todos na navegadores atuais estão com bom suporte ao HMTL 5 e CSS </a:t>
            </a:r>
            <a:r>
              <a:rPr lang="pt-BR" sz="2400" dirty="0" smtClean="0"/>
              <a:t>3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HTML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sz="2400" dirty="0"/>
              <a:t>HTML são linguagem de marcação que descreve documentos Web</a:t>
            </a:r>
            <a:endParaRPr sz="2400" dirty="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 dirty="0"/>
              <a:t>HTML ==  </a:t>
            </a:r>
            <a:r>
              <a:rPr lang="pt-BR" sz="2400" dirty="0" err="1"/>
              <a:t>Hyper</a:t>
            </a:r>
            <a:r>
              <a:rPr lang="pt-BR" sz="2400" dirty="0"/>
              <a:t> </a:t>
            </a:r>
            <a:r>
              <a:rPr lang="pt-BR" sz="2400" dirty="0" err="1"/>
              <a:t>Text</a:t>
            </a:r>
            <a:r>
              <a:rPr lang="pt-BR" sz="2400" dirty="0"/>
              <a:t> Markup </a:t>
            </a:r>
            <a:r>
              <a:rPr lang="pt-BR" sz="2400" dirty="0" err="1"/>
              <a:t>Language</a:t>
            </a:r>
            <a:endParaRPr sz="2400" dirty="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 dirty="0"/>
              <a:t>Uma linguagem de marcação é um conjunto de </a:t>
            </a:r>
            <a:r>
              <a:rPr lang="pt-BR" sz="2400" dirty="0" err="1"/>
              <a:t>tags</a:t>
            </a:r>
            <a:r>
              <a:rPr lang="pt-BR" sz="2400" dirty="0"/>
              <a:t> de marcação</a:t>
            </a:r>
            <a:endParaRPr sz="2400" dirty="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 dirty="0"/>
              <a:t>Documentos HTML são escritos por </a:t>
            </a:r>
            <a:r>
              <a:rPr lang="pt-BR" sz="2400" dirty="0" err="1"/>
              <a:t>tags</a:t>
            </a:r>
            <a:r>
              <a:rPr lang="pt-BR" sz="2400" dirty="0"/>
              <a:t> HTML</a:t>
            </a:r>
            <a:endParaRPr sz="2400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EB14C7-AA41-4D2F-A38E-2A24C645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2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HTML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idx="1"/>
          </p:nvPr>
        </p:nvSpPr>
        <p:spPr>
          <a:xfrm>
            <a:off x="958159" y="978311"/>
            <a:ext cx="10058400" cy="4515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sz="2400" dirty="0"/>
              <a:t>Composta por um conjunto de </a:t>
            </a:r>
            <a:r>
              <a:rPr lang="pt-BR" sz="2400" i="1" dirty="0" err="1"/>
              <a:t>tags</a:t>
            </a:r>
            <a:endParaRPr sz="2400" i="1" dirty="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 dirty="0"/>
              <a:t>Cada </a:t>
            </a:r>
            <a:r>
              <a:rPr lang="pt-BR" sz="2400" i="1" dirty="0" err="1"/>
              <a:t>tag</a:t>
            </a:r>
            <a:r>
              <a:rPr lang="pt-BR" sz="2400" dirty="0"/>
              <a:t> produz um conteúdo diferente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buSzPts val="1100"/>
              <a:buNone/>
            </a:pPr>
            <a:endParaRPr sz="105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SzPts val="1100"/>
              <a:buNone/>
            </a:pPr>
            <a:endParaRPr sz="105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SzPts val="1100"/>
              <a:buNone/>
            </a:pPr>
            <a:endParaRPr dirty="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sz="2400" dirty="0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800" y="3235851"/>
            <a:ext cx="2144200" cy="97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1246947" y="1765590"/>
            <a:ext cx="5064300" cy="3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pt-BR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Minha primeira página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indent="457200">
              <a:lnSpc>
                <a:spcPct val="150000"/>
              </a:lnSpc>
            </a:pP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Alô mundo!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Meu primeiro parágrafo!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50000"/>
              </a:lnSpc>
            </a:pPr>
            <a:endParaRPr dirty="0">
              <a:solidFill>
                <a:srgbClr val="7A7A7A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HTML - Elementos HTML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sz="2400" dirty="0"/>
              <a:t>Elementos HTML</a:t>
            </a:r>
            <a:endParaRPr sz="2400" dirty="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 dirty="0"/>
              <a:t>Composto por tudo que está entre a </a:t>
            </a:r>
            <a:r>
              <a:rPr lang="pt-BR" sz="2400" dirty="0" err="1"/>
              <a:t>tag</a:t>
            </a:r>
            <a:r>
              <a:rPr lang="pt-BR" sz="2400" dirty="0"/>
              <a:t> de início (inclusive) e </a:t>
            </a:r>
            <a:r>
              <a:rPr lang="pt-BR" sz="2400" dirty="0" err="1"/>
              <a:t>tag</a:t>
            </a:r>
            <a:r>
              <a:rPr lang="pt-BR" sz="2400" dirty="0"/>
              <a:t> de fim (inclusive)</a:t>
            </a:r>
            <a:endParaRPr sz="2400" dirty="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 dirty="0"/>
              <a:t>Podem ser aninhados</a:t>
            </a:r>
            <a:endParaRPr sz="15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100"/>
              <a:buNone/>
            </a:pPr>
            <a:r>
              <a:rPr lang="pt-BR" dirty="0">
                <a:solidFill>
                  <a:srgbClr val="7A7A7A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pt-BR" dirty="0">
                <a:solidFill>
                  <a:srgbClr val="016CFF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pt-BR" dirty="0">
                <a:solidFill>
                  <a:srgbClr val="7A7A7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7A7A7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dirty="0">
                <a:solidFill>
                  <a:srgbClr val="7A7A7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>
              <a:solidFill>
                <a:srgbClr val="7A7A7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r>
              <a:rPr lang="pt-BR" dirty="0">
                <a:solidFill>
                  <a:srgbClr val="7A7A7A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 err="1">
                <a:solidFill>
                  <a:srgbClr val="016CFF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dirty="0">
                <a:solidFill>
                  <a:srgbClr val="7A7A7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dirty="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dirty="0">
                <a:solidFill>
                  <a:srgbClr val="7A7A7A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 err="1">
                <a:solidFill>
                  <a:srgbClr val="016CFF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dirty="0">
                <a:solidFill>
                  <a:srgbClr val="7A7A7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dirty="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dirty="0">
                <a:solidFill>
                  <a:srgbClr val="7A7A7A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>
                <a:solidFill>
                  <a:srgbClr val="016CFF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pt-BR" dirty="0">
                <a:solidFill>
                  <a:srgbClr val="7A7A7A"/>
                </a:solidFill>
                <a:latin typeface="Consolas"/>
                <a:ea typeface="Consolas"/>
                <a:cs typeface="Consolas"/>
                <a:sym typeface="Consolas"/>
              </a:rPr>
              <a:t>1&gt;</a:t>
            </a:r>
            <a:r>
              <a:rPr lang="pt-BR" dirty="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Alô mundo!</a:t>
            </a:r>
            <a:r>
              <a:rPr lang="pt-BR" dirty="0">
                <a:solidFill>
                  <a:srgbClr val="7A7A7A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dirty="0">
                <a:solidFill>
                  <a:srgbClr val="016CFF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pt-BR" dirty="0">
                <a:solidFill>
                  <a:srgbClr val="7A7A7A"/>
                </a:solidFill>
                <a:latin typeface="Consolas"/>
                <a:ea typeface="Consolas"/>
                <a:cs typeface="Consolas"/>
                <a:sym typeface="Consolas"/>
              </a:rPr>
              <a:t>1&gt;</a:t>
            </a:r>
            <a:r>
              <a:rPr lang="pt-BR" dirty="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dirty="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dirty="0">
                <a:solidFill>
                  <a:srgbClr val="7A7A7A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>
                <a:solidFill>
                  <a:srgbClr val="016C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dirty="0">
                <a:solidFill>
                  <a:srgbClr val="7A7A7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Meu primeiro parágrafo!</a:t>
            </a:r>
            <a:r>
              <a:rPr lang="pt-BR" dirty="0">
                <a:solidFill>
                  <a:srgbClr val="7A7A7A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dirty="0">
                <a:solidFill>
                  <a:srgbClr val="016C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dirty="0">
                <a:solidFill>
                  <a:srgbClr val="7A7A7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dirty="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dirty="0">
                <a:solidFill>
                  <a:srgbClr val="7A7A7A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dirty="0" err="1">
                <a:solidFill>
                  <a:srgbClr val="016CFF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dirty="0">
                <a:solidFill>
                  <a:srgbClr val="7A7A7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dirty="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7A7A7A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dirty="0" err="1">
                <a:solidFill>
                  <a:srgbClr val="016CFF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dirty="0">
                <a:solidFill>
                  <a:srgbClr val="7A7A7A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 dirty="0"/>
          </a:p>
        </p:txBody>
      </p:sp>
      <p:sp>
        <p:nvSpPr>
          <p:cNvPr id="187" name="Google Shape;187;p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/>
              <a:pPr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HTML - Tags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sz="2400" dirty="0" err="1"/>
              <a:t>Tags</a:t>
            </a:r>
            <a:r>
              <a:rPr lang="pt-BR" sz="2400" dirty="0"/>
              <a:t> são compostas pelo nome entre ‘&lt;’ e ‘&gt;’</a:t>
            </a:r>
            <a:endParaRPr sz="2400" dirty="0"/>
          </a:p>
          <a:p>
            <a:pPr indent="-381000">
              <a:buSzPts val="2400"/>
            </a:pPr>
            <a:r>
              <a:rPr lang="pt-BR" sz="2400" dirty="0"/>
              <a:t>Estão dispostas em pares</a:t>
            </a:r>
            <a:endParaRPr sz="2400" dirty="0"/>
          </a:p>
          <a:p>
            <a:pPr marL="1371600" indent="0">
              <a:spcBef>
                <a:spcPts val="1600"/>
              </a:spcBef>
              <a:buNone/>
            </a:pPr>
            <a:endParaRPr sz="2400" b="1" dirty="0"/>
          </a:p>
          <a:p>
            <a:pPr marL="1371600" indent="0">
              <a:spcBef>
                <a:spcPts val="1600"/>
              </a:spcBef>
              <a:buNone/>
            </a:pPr>
            <a:r>
              <a:rPr lang="pt-BR" sz="2400" b="1" dirty="0"/>
              <a:t>&lt;</a:t>
            </a:r>
            <a:r>
              <a:rPr lang="pt-BR" sz="2400" b="1" dirty="0" err="1">
                <a:solidFill>
                  <a:srgbClr val="FF0000"/>
                </a:solidFill>
              </a:rPr>
              <a:t>nome_da_tag</a:t>
            </a:r>
            <a:r>
              <a:rPr lang="pt-BR" sz="2400" b="1" dirty="0"/>
              <a:t>&gt; … &lt;/</a:t>
            </a:r>
            <a:r>
              <a:rPr lang="pt-BR" sz="2400" b="1" dirty="0" err="1">
                <a:solidFill>
                  <a:srgbClr val="FF0000"/>
                </a:solidFill>
              </a:rPr>
              <a:t>nome_da_tag</a:t>
            </a:r>
            <a:r>
              <a:rPr lang="pt-BR" sz="2400" b="1" dirty="0"/>
              <a:t>&gt;</a:t>
            </a:r>
            <a:endParaRPr sz="2400" b="1" dirty="0"/>
          </a:p>
          <a:p>
            <a:pPr indent="-381000">
              <a:spcBef>
                <a:spcPts val="1600"/>
              </a:spcBef>
              <a:buSzPts val="2400"/>
            </a:pPr>
            <a:r>
              <a:rPr lang="pt-BR" sz="2400" dirty="0"/>
              <a:t>No caso de </a:t>
            </a:r>
            <a:r>
              <a:rPr lang="pt-BR" sz="2400" dirty="0" err="1"/>
              <a:t>tags</a:t>
            </a:r>
            <a:r>
              <a:rPr lang="pt-BR" sz="2400" dirty="0"/>
              <a:t> vazias</a:t>
            </a:r>
            <a:endParaRPr sz="2400" dirty="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 dirty="0"/>
              <a:t>Pode dispensar a </a:t>
            </a:r>
            <a:r>
              <a:rPr lang="pt-BR" sz="2400" dirty="0" err="1"/>
              <a:t>tag</a:t>
            </a:r>
            <a:r>
              <a:rPr lang="pt-BR" sz="2400" dirty="0"/>
              <a:t> de fim e adicionar ‘/’ depois no nome</a:t>
            </a:r>
            <a:endParaRPr sz="2400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 dirty="0"/>
              <a:t>                                   &lt;</a:t>
            </a:r>
            <a:r>
              <a:rPr lang="pt-BR" sz="2400" dirty="0" err="1">
                <a:solidFill>
                  <a:srgbClr val="FF0000"/>
                </a:solidFill>
              </a:rPr>
              <a:t>br</a:t>
            </a:r>
            <a:r>
              <a:rPr lang="pt-BR" sz="2400" dirty="0"/>
              <a:t>/&gt;</a:t>
            </a:r>
            <a:endParaRPr sz="2400" dirty="0"/>
          </a:p>
        </p:txBody>
      </p:sp>
      <p:sp>
        <p:nvSpPr>
          <p:cNvPr id="166" name="Google Shape;166;p27"/>
          <p:cNvSpPr txBox="1"/>
          <p:nvPr/>
        </p:nvSpPr>
        <p:spPr>
          <a:xfrm>
            <a:off x="1442690" y="2501176"/>
            <a:ext cx="1380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err="1"/>
              <a:t>tag</a:t>
            </a:r>
            <a:r>
              <a:rPr lang="pt-BR" dirty="0"/>
              <a:t> de início</a:t>
            </a:r>
            <a:endParaRPr dirty="0"/>
          </a:p>
        </p:txBody>
      </p:sp>
      <p:cxnSp>
        <p:nvCxnSpPr>
          <p:cNvPr id="167" name="Google Shape;167;p27"/>
          <p:cNvCxnSpPr>
            <a:cxnSpLocks/>
          </p:cNvCxnSpPr>
          <p:nvPr/>
        </p:nvCxnSpPr>
        <p:spPr>
          <a:xfrm>
            <a:off x="2261008" y="2936319"/>
            <a:ext cx="646200" cy="37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27"/>
          <p:cNvSpPr txBox="1"/>
          <p:nvPr/>
        </p:nvSpPr>
        <p:spPr>
          <a:xfrm>
            <a:off x="7410083" y="2549792"/>
            <a:ext cx="317342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err="1"/>
              <a:t>tag</a:t>
            </a:r>
            <a:r>
              <a:rPr lang="pt-BR" dirty="0"/>
              <a:t> de fim (iniciando com /)</a:t>
            </a:r>
            <a:endParaRPr dirty="0"/>
          </a:p>
        </p:txBody>
      </p:sp>
      <p:cxnSp>
        <p:nvCxnSpPr>
          <p:cNvPr id="169" name="Google Shape;169;p27"/>
          <p:cNvCxnSpPr>
            <a:cxnSpLocks/>
          </p:cNvCxnSpPr>
          <p:nvPr/>
        </p:nvCxnSpPr>
        <p:spPr>
          <a:xfrm flipH="1">
            <a:off x="7005925" y="2962800"/>
            <a:ext cx="858900" cy="38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27"/>
          <p:cNvSpPr txBox="1"/>
          <p:nvPr/>
        </p:nvSpPr>
        <p:spPr>
          <a:xfrm>
            <a:off x="2758808" y="2341565"/>
            <a:ext cx="3995636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dirty="0"/>
              <a:t>Conteúdo</a:t>
            </a:r>
            <a:endParaRPr dirty="0"/>
          </a:p>
          <a:p>
            <a:pPr algn="ctr"/>
            <a:r>
              <a:rPr lang="pt-BR" dirty="0"/>
              <a:t>(pode ter outros elementos aninhados)</a:t>
            </a:r>
            <a:endParaRPr dirty="0"/>
          </a:p>
        </p:txBody>
      </p:sp>
      <p:cxnSp>
        <p:nvCxnSpPr>
          <p:cNvPr id="171" name="Google Shape;171;p27"/>
          <p:cNvCxnSpPr>
            <a:cxnSpLocks/>
          </p:cNvCxnSpPr>
          <p:nvPr/>
        </p:nvCxnSpPr>
        <p:spPr>
          <a:xfrm>
            <a:off x="4716640" y="2933123"/>
            <a:ext cx="1500" cy="42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HTML - Tags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idx="1"/>
          </p:nvPr>
        </p:nvSpPr>
        <p:spPr>
          <a:xfrm>
            <a:off x="1097280" y="1354015"/>
            <a:ext cx="10058400" cy="4952517"/>
          </a:xfrm>
          <a:prstGeom prst="rect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sz="2400" dirty="0" err="1"/>
              <a:t>Tags</a:t>
            </a:r>
            <a:r>
              <a:rPr lang="pt-BR" sz="2400" dirty="0"/>
              <a:t> podem ter atributos</a:t>
            </a:r>
            <a:endParaRPr sz="2400" dirty="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 dirty="0"/>
              <a:t>Sempre estão definidos na </a:t>
            </a:r>
            <a:r>
              <a:rPr lang="pt-BR" sz="2400" dirty="0" err="1"/>
              <a:t>tag</a:t>
            </a:r>
            <a:r>
              <a:rPr lang="pt-BR" sz="2400" dirty="0"/>
              <a:t> de início</a:t>
            </a:r>
            <a:endParaRPr sz="2400" dirty="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 dirty="0"/>
              <a:t>Formato propriedade/valor</a:t>
            </a:r>
            <a:endParaRPr sz="2400" dirty="0"/>
          </a:p>
          <a:p>
            <a:pPr marL="0" indent="0">
              <a:spcBef>
                <a:spcPts val="1600"/>
              </a:spcBef>
              <a:buNone/>
            </a:pPr>
            <a:endParaRPr sz="17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>
              <a:buNone/>
            </a:pPr>
            <a:r>
              <a:rPr lang="pt-BR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&lt;a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pt-BR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=“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http://www.google.com</a:t>
            </a:r>
            <a:r>
              <a:rPr lang="pt-BR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”&gt;Buscas&lt;/a&gt;</a:t>
            </a:r>
            <a:endParaRPr sz="17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sz="17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>
              <a:buNone/>
            </a:pPr>
            <a:r>
              <a:rPr lang="pt-B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pt-B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lang="pt-BR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bola.jpg</a:t>
            </a:r>
            <a:r>
              <a:rPr lang="pt-B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pt-B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lang="pt-BR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104</a:t>
            </a:r>
            <a:r>
              <a:rPr lang="pt-B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lang="pt-B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lang="pt-BR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142</a:t>
            </a:r>
            <a:r>
              <a:rPr lang="pt-B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"/&gt;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2400" dirty="0"/>
              <a:t> </a:t>
            </a:r>
            <a:endParaRPr sz="2400" dirty="0"/>
          </a:p>
          <a:p>
            <a:pPr marL="0" indent="0">
              <a:spcBef>
                <a:spcPts val="1600"/>
              </a:spcBef>
              <a:buNone/>
            </a:pPr>
            <a:r>
              <a:rPr lang="pt-BR" sz="2400" dirty="0"/>
              <a:t>Boa prática: valor sempre entre aspas duplas</a:t>
            </a:r>
            <a:endParaRPr sz="2400" dirty="0"/>
          </a:p>
          <a:p>
            <a:pPr marL="0" indent="0">
              <a:spcBef>
                <a:spcPts val="1600"/>
              </a:spcBef>
              <a:buSzPts val="1100"/>
              <a:buNone/>
            </a:pPr>
            <a:r>
              <a:rPr lang="pt-BR" sz="2400" dirty="0"/>
              <a:t>Boa prática 2: atributos em letra minúscula</a:t>
            </a:r>
            <a:endParaRPr sz="2400" dirty="0"/>
          </a:p>
          <a:p>
            <a:pPr marL="0" indent="0">
              <a:spcBef>
                <a:spcPts val="1600"/>
              </a:spcBef>
              <a:buNone/>
            </a:pPr>
            <a:endParaRPr sz="2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  <p:sp>
        <p:nvSpPr>
          <p:cNvPr id="180" name="Google Shape;180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/>
              <a:pPr/>
              <a:t>16</a:t>
            </a:fld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7546" y="3093519"/>
            <a:ext cx="994000" cy="2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7546" y="3688902"/>
            <a:ext cx="13144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HTML - Estrutura</a:t>
            </a: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idx="1"/>
          </p:nvPr>
        </p:nvSpPr>
        <p:spPr>
          <a:xfrm>
            <a:off x="1289617" y="1499894"/>
            <a:ext cx="3698842" cy="451507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sz="2400" dirty="0"/>
              <a:t>Seção Head</a:t>
            </a:r>
            <a:endParaRPr sz="2400" dirty="0"/>
          </a:p>
          <a:p>
            <a:pPr lvl="2" indent="-381000">
              <a:spcBef>
                <a:spcPts val="0"/>
              </a:spcBef>
              <a:buSzPts val="2400"/>
            </a:pPr>
            <a:r>
              <a:rPr lang="pt-BR" dirty="0"/>
              <a:t>Título</a:t>
            </a:r>
            <a:endParaRPr dirty="0"/>
          </a:p>
          <a:p>
            <a:pPr lvl="2" indent="-381000">
              <a:spcBef>
                <a:spcPts val="0"/>
              </a:spcBef>
              <a:buSzPts val="2400"/>
            </a:pPr>
            <a:r>
              <a:rPr lang="pt-BR" dirty="0"/>
              <a:t>Recursos externos</a:t>
            </a:r>
            <a:endParaRPr dirty="0"/>
          </a:p>
          <a:p>
            <a:pPr lvl="2" indent="-381000">
              <a:spcBef>
                <a:spcPts val="0"/>
              </a:spcBef>
              <a:buSzPts val="2400"/>
            </a:pPr>
            <a:r>
              <a:rPr lang="pt-BR" dirty="0"/>
              <a:t>Metadados</a:t>
            </a:r>
            <a:endParaRPr dirty="0"/>
          </a:p>
          <a:p>
            <a:pPr indent="-381000">
              <a:buSzPts val="2400"/>
            </a:pPr>
            <a:r>
              <a:rPr lang="pt-BR" sz="2400" dirty="0"/>
              <a:t>Seção </a:t>
            </a:r>
            <a:r>
              <a:rPr lang="pt-BR" sz="2400" dirty="0" err="1"/>
              <a:t>Body</a:t>
            </a:r>
            <a:endParaRPr sz="2400" dirty="0"/>
          </a:p>
          <a:p>
            <a:pPr lvl="2" indent="-381000">
              <a:spcBef>
                <a:spcPts val="0"/>
              </a:spcBef>
              <a:buSzPts val="2400"/>
            </a:pPr>
            <a:r>
              <a:rPr lang="pt-BR" dirty="0"/>
              <a:t>Texto</a:t>
            </a:r>
            <a:endParaRPr dirty="0"/>
          </a:p>
          <a:p>
            <a:pPr lvl="2" indent="-381000">
              <a:spcBef>
                <a:spcPts val="0"/>
              </a:spcBef>
              <a:buSzPts val="2400"/>
            </a:pPr>
            <a:r>
              <a:rPr lang="pt-BR" dirty="0"/>
              <a:t>Imagem</a:t>
            </a:r>
            <a:endParaRPr dirty="0"/>
          </a:p>
          <a:p>
            <a:pPr lvl="2" indent="-381000">
              <a:spcBef>
                <a:spcPts val="0"/>
              </a:spcBef>
              <a:buSzPts val="2400"/>
            </a:pPr>
            <a:r>
              <a:rPr lang="pt-BR" dirty="0"/>
              <a:t>Links</a:t>
            </a:r>
            <a:endParaRPr dirty="0"/>
          </a:p>
        </p:txBody>
      </p:sp>
      <p:sp>
        <p:nvSpPr>
          <p:cNvPr id="195" name="Google Shape;195;p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/>
              <a:pPr/>
              <a:t>17</a:t>
            </a:fld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6508940" y="1513926"/>
            <a:ext cx="4142100" cy="452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BR" sz="1950" dirty="0">
                <a:solidFill>
                  <a:schemeClr val="dk1"/>
                </a:solidFill>
                <a:highlight>
                  <a:srgbClr val="FFFFFF"/>
                </a:highlight>
              </a:rPr>
              <a:t>&lt;!DOCTYPE </a:t>
            </a:r>
            <a:r>
              <a:rPr lang="pt-BR" sz="1950" dirty="0" err="1">
                <a:solidFill>
                  <a:schemeClr val="dk1"/>
                </a:solidFill>
                <a:highlight>
                  <a:srgbClr val="FFFFFF"/>
                </a:highlight>
              </a:rPr>
              <a:t>html</a:t>
            </a:r>
            <a:r>
              <a:rPr lang="pt-BR" sz="1950" dirty="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9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</a:pPr>
            <a:endParaRPr sz="19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1950" dirty="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pt-BR" sz="1950" dirty="0" err="1">
                <a:solidFill>
                  <a:schemeClr val="dk1"/>
                </a:solidFill>
                <a:highlight>
                  <a:srgbClr val="FFFFFF"/>
                </a:highlight>
              </a:rPr>
              <a:t>html</a:t>
            </a:r>
            <a:r>
              <a:rPr lang="pt-BR" sz="1950" dirty="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9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1950" dirty="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pt-BR" sz="1950" dirty="0" err="1">
                <a:solidFill>
                  <a:schemeClr val="dk1"/>
                </a:solidFill>
                <a:highlight>
                  <a:srgbClr val="FFFFFF"/>
                </a:highlight>
              </a:rPr>
              <a:t>head</a:t>
            </a:r>
            <a:r>
              <a:rPr lang="pt-BR" sz="1950" dirty="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9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indent="45720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1950" dirty="0">
                <a:solidFill>
                  <a:schemeClr val="dk1"/>
                </a:solidFill>
                <a:highlight>
                  <a:srgbClr val="FFFFFF"/>
                </a:highlight>
              </a:rPr>
              <a:t>...</a:t>
            </a:r>
            <a:endParaRPr sz="19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1950" dirty="0">
                <a:solidFill>
                  <a:schemeClr val="dk1"/>
                </a:solidFill>
                <a:highlight>
                  <a:srgbClr val="FFFFFF"/>
                </a:highlight>
              </a:rPr>
              <a:t>&lt;/</a:t>
            </a:r>
            <a:r>
              <a:rPr lang="pt-BR" sz="1950" dirty="0" err="1">
                <a:solidFill>
                  <a:schemeClr val="dk1"/>
                </a:solidFill>
                <a:highlight>
                  <a:srgbClr val="FFFFFF"/>
                </a:highlight>
              </a:rPr>
              <a:t>head</a:t>
            </a:r>
            <a:r>
              <a:rPr lang="pt-BR" sz="1950" dirty="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9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1950" dirty="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pt-BR" sz="1950" dirty="0" err="1">
                <a:solidFill>
                  <a:schemeClr val="dk1"/>
                </a:solidFill>
                <a:highlight>
                  <a:srgbClr val="FFFFFF"/>
                </a:highlight>
              </a:rPr>
              <a:t>body</a:t>
            </a:r>
            <a:r>
              <a:rPr lang="pt-BR" sz="1950" dirty="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9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indent="45720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1950" dirty="0">
                <a:solidFill>
                  <a:schemeClr val="dk1"/>
                </a:solidFill>
                <a:highlight>
                  <a:srgbClr val="FFFFFF"/>
                </a:highlight>
              </a:rPr>
              <a:t>...</a:t>
            </a:r>
            <a:endParaRPr sz="19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1950" dirty="0">
                <a:solidFill>
                  <a:schemeClr val="dk1"/>
                </a:solidFill>
                <a:highlight>
                  <a:srgbClr val="FFFFFF"/>
                </a:highlight>
              </a:rPr>
              <a:t>&lt;/</a:t>
            </a:r>
            <a:r>
              <a:rPr lang="pt-BR" sz="1950" dirty="0" err="1">
                <a:solidFill>
                  <a:schemeClr val="dk1"/>
                </a:solidFill>
                <a:highlight>
                  <a:srgbClr val="FFFFFF"/>
                </a:highlight>
              </a:rPr>
              <a:t>body</a:t>
            </a:r>
            <a:r>
              <a:rPr lang="pt-BR" sz="1950" dirty="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9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1950" dirty="0">
                <a:solidFill>
                  <a:schemeClr val="dk1"/>
                </a:solidFill>
                <a:highlight>
                  <a:srgbClr val="FFFFFF"/>
                </a:highlight>
              </a:rPr>
              <a:t>&lt;/</a:t>
            </a:r>
            <a:r>
              <a:rPr lang="pt-BR" sz="1950" dirty="0" err="1">
                <a:solidFill>
                  <a:schemeClr val="dk1"/>
                </a:solidFill>
                <a:highlight>
                  <a:srgbClr val="FFFFFF"/>
                </a:highlight>
              </a:rPr>
              <a:t>html</a:t>
            </a:r>
            <a:r>
              <a:rPr lang="pt-BR" sz="1950" dirty="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9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336E0E1D-8511-4131-996C-AAAA6824CE4E}"/>
                  </a:ext>
                </a:extLst>
              </p14:cNvPr>
              <p14:cNvContentPartPr/>
              <p14:nvPr/>
            </p14:nvContentPartPr>
            <p14:xfrm>
              <a:off x="6184800" y="1746360"/>
              <a:ext cx="216360" cy="9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6E0E1D-8511-4131-996C-AAAA6824CE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5440" y="1737000"/>
                <a:ext cx="235080" cy="11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Tags HTML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90958D-B118-44E1-B65E-227DCFC6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Cabeçalhos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Referências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15417" r="18641"/>
          <a:stretch/>
        </p:blipFill>
        <p:spPr>
          <a:xfrm>
            <a:off x="2281876" y="1714501"/>
            <a:ext cx="3047099" cy="46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191" y="247088"/>
            <a:ext cx="4438500" cy="5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3100" y="1714500"/>
            <a:ext cx="3006012" cy="462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1097280" y="163516"/>
            <a:ext cx="10058400" cy="891566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Cabeçalhos </a:t>
            </a:r>
          </a:p>
        </p:txBody>
      </p:sp>
      <p:sp>
        <p:nvSpPr>
          <p:cNvPr id="206" name="Google Shape;206;p32"/>
          <p:cNvSpPr txBox="1">
            <a:spLocks noGrp="1"/>
          </p:cNvSpPr>
          <p:nvPr>
            <p:ph idx="1"/>
          </p:nvPr>
        </p:nvSpPr>
        <p:spPr>
          <a:xfrm>
            <a:off x="1097280" y="1354015"/>
            <a:ext cx="10058400" cy="4515079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Cabeçalhos são definidas pelas </a:t>
            </a:r>
            <a:r>
              <a:rPr lang="pt-BR" dirty="0" err="1"/>
              <a:t>tags</a:t>
            </a:r>
            <a:r>
              <a:rPr lang="pt-BR" dirty="0"/>
              <a:t> &lt;h1&gt; … &lt;h6&gt;</a:t>
            </a:r>
          </a:p>
          <a:p>
            <a:pPr lvl="1"/>
            <a:r>
              <a:rPr lang="pt-BR" dirty="0"/>
              <a:t>Cabeçalhos são elementos bloco (falaremos sobre isso mais adiante)</a:t>
            </a:r>
          </a:p>
          <a:p>
            <a:pPr lvl="1"/>
            <a:r>
              <a:rPr lang="pt-BR" dirty="0"/>
              <a:t>Os cabeçalhos adicionam espaços em branco antes e depois do </a:t>
            </a:r>
            <a:r>
              <a:rPr lang="pt-BR" dirty="0" err="1"/>
              <a:t>heading</a:t>
            </a:r>
            <a:endParaRPr lang="pt-BR" dirty="0"/>
          </a:p>
          <a:p>
            <a:pPr lvl="1"/>
            <a:r>
              <a:rPr lang="pt-BR" dirty="0"/>
              <a:t>Cabeçalhos HTML são só para cabeçalhos. Não use para fazer o texto ficar grande</a:t>
            </a:r>
          </a:p>
          <a:p>
            <a:r>
              <a:rPr lang="pt-BR" dirty="0"/>
              <a:t>Separação temática &lt;</a:t>
            </a:r>
            <a:r>
              <a:rPr lang="pt-BR" dirty="0" err="1"/>
              <a:t>hr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Normalmente </a:t>
            </a:r>
            <a:r>
              <a:rPr lang="pt-BR" dirty="0" err="1"/>
              <a:t>renderiza</a:t>
            </a:r>
            <a:r>
              <a:rPr lang="pt-BR" dirty="0"/>
              <a:t> como uma linha horizontal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Cabeçalhos - Exemplo</a:t>
            </a:r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idx="1"/>
          </p:nvPr>
        </p:nvSpPr>
        <p:spPr>
          <a:xfrm>
            <a:off x="1386991" y="946609"/>
            <a:ext cx="10058400" cy="4515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SzPts val="1100"/>
              <a:buNone/>
            </a:pP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teste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teste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teste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h4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teste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h4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h5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teste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h5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h6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teste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h6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sz="105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 dirty="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523" y="1254348"/>
            <a:ext cx="1568636" cy="45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1933A98-5A9E-4A0F-9DA2-34545565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Parágrafos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8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Parágrafos</a:t>
            </a:r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Elemento &lt;p&gt; define um parágrafo</a:t>
            </a:r>
            <a:endParaRPr dirty="0"/>
          </a:p>
          <a:p>
            <a:pPr lvl="1" indent="-342900">
              <a:spcBef>
                <a:spcPts val="0"/>
              </a:spcBef>
              <a:buSzPts val="1800"/>
            </a:pPr>
            <a:r>
              <a:rPr lang="pt-BR" sz="1800" dirty="0"/>
              <a:t>Parágrafos são elementos bloco (falaremos sobre isso mais adiante)</a:t>
            </a:r>
            <a:endParaRPr sz="1800" dirty="0"/>
          </a:p>
          <a:p>
            <a:pPr lvl="1" indent="-342900">
              <a:spcBef>
                <a:spcPts val="0"/>
              </a:spcBef>
              <a:buSzPts val="1800"/>
            </a:pPr>
            <a:r>
              <a:rPr lang="pt-BR" sz="1800" dirty="0"/>
              <a:t>Os parágrafos adicionam espaços em branco antes e depois do parágrafo</a:t>
            </a:r>
            <a:endParaRPr sz="1800" dirty="0"/>
          </a:p>
          <a:p>
            <a:pPr lvl="1" indent="-342900">
              <a:spcBef>
                <a:spcPts val="0"/>
              </a:spcBef>
              <a:buSzPts val="1800"/>
            </a:pPr>
            <a:r>
              <a:rPr lang="pt-BR" sz="1800"/>
              <a:t>O parágrafo </a:t>
            </a:r>
            <a:r>
              <a:rPr lang="pt-BR" sz="1800" dirty="0"/>
              <a:t>vai remover quebras de linha e espaços extra no texto</a:t>
            </a:r>
            <a:endParaRPr sz="1800" dirty="0"/>
          </a:p>
          <a:p>
            <a:pPr lvl="1" indent="-342900">
              <a:spcBef>
                <a:spcPts val="0"/>
              </a:spcBef>
              <a:buSzPts val="1800"/>
            </a:pPr>
            <a:r>
              <a:rPr lang="pt-BR" sz="1800" dirty="0"/>
              <a:t>A quebra de linha vai depender do tamanho </a:t>
            </a:r>
            <a:r>
              <a:rPr lang="pt-BR" sz="1800" dirty="0" err="1"/>
              <a:t>viewport</a:t>
            </a:r>
            <a:endParaRPr sz="1800" dirty="0"/>
          </a:p>
          <a:p>
            <a:r>
              <a:rPr lang="pt-BR" dirty="0"/>
              <a:t>Elemento &lt;</a:t>
            </a:r>
            <a:r>
              <a:rPr lang="pt-BR" dirty="0" err="1"/>
              <a:t>br</a:t>
            </a:r>
            <a:r>
              <a:rPr lang="pt-BR" dirty="0"/>
              <a:t>&gt; para quebra de linha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Parágrafos - Exemplos</a:t>
            </a:r>
            <a:endParaRPr/>
          </a:p>
        </p:txBody>
      </p:sp>
      <p:sp>
        <p:nvSpPr>
          <p:cNvPr id="225" name="Google Shape;225;p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SzPts val="1100"/>
              <a:buNone/>
            </a:pPr>
            <a:r>
              <a:rPr lang="pt-BR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teste teste teste teste teste teste teste teste teste</a:t>
            </a:r>
            <a:b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2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teste teste teste teste teste</a:t>
            </a:r>
            <a:b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teste teste </a:t>
            </a:r>
            <a:b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teste teste</a:t>
            </a:r>
            <a:b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2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teste </a:t>
            </a:r>
            <a:r>
              <a:rPr lang="pt-BR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teste</a:t>
            </a:r>
            <a:br>
              <a:rPr lang="pt-BR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2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350" y="2327414"/>
            <a:ext cx="29146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74E97F9-2509-4E88-B8DE-BB7251B7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Formatação de texto</a:t>
            </a:r>
          </a:p>
        </p:txBody>
      </p:sp>
      <p:sp>
        <p:nvSpPr>
          <p:cNvPr id="258" name="Google Shape;258;p40"/>
          <p:cNvSpPr txBox="1">
            <a:spLocks noGrp="1"/>
          </p:cNvSpPr>
          <p:nvPr>
            <p:ph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b="1" dirty="0"/>
              <a:t>Definem elementos </a:t>
            </a:r>
            <a:r>
              <a:rPr lang="pt-BR" b="1" dirty="0" err="1"/>
              <a:t>inline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&lt;b&gt; - Texto em negrito</a:t>
            </a:r>
            <a:br>
              <a:rPr lang="pt-BR" dirty="0"/>
            </a:br>
            <a:r>
              <a:rPr lang="pt-BR" dirty="0"/>
              <a:t>&lt;</a:t>
            </a:r>
            <a:r>
              <a:rPr lang="pt-BR" dirty="0" err="1"/>
              <a:t>strong</a:t>
            </a:r>
            <a:r>
              <a:rPr lang="pt-BR" dirty="0"/>
              <a:t>&gt; - Texto semanticamente forte</a:t>
            </a:r>
            <a:br>
              <a:rPr lang="pt-BR" dirty="0"/>
            </a:br>
            <a:r>
              <a:rPr lang="pt-BR" dirty="0"/>
              <a:t>&lt;i&gt; - Texto em itálico</a:t>
            </a:r>
            <a:br>
              <a:rPr lang="pt-BR" dirty="0"/>
            </a:br>
            <a:r>
              <a:rPr lang="pt-BR" dirty="0"/>
              <a:t>&lt;em&gt; - Texto semanticamente enfatizado</a:t>
            </a:r>
            <a:br>
              <a:rPr lang="pt-BR" dirty="0"/>
            </a:br>
            <a:r>
              <a:rPr lang="pt-BR" dirty="0"/>
              <a:t>&lt;</a:t>
            </a:r>
            <a:r>
              <a:rPr lang="pt-BR" dirty="0" err="1"/>
              <a:t>mark</a:t>
            </a:r>
            <a:r>
              <a:rPr lang="pt-BR" dirty="0"/>
              <a:t>&gt; - Texto marcado</a:t>
            </a:r>
            <a:br>
              <a:rPr lang="pt-BR" dirty="0"/>
            </a:br>
            <a:r>
              <a:rPr lang="pt-BR" dirty="0"/>
              <a:t>&lt;</a:t>
            </a:r>
            <a:r>
              <a:rPr lang="pt-BR" dirty="0" err="1"/>
              <a:t>small</a:t>
            </a:r>
            <a:r>
              <a:rPr lang="pt-BR" dirty="0"/>
              <a:t>&gt; - Texto pequeno</a:t>
            </a:r>
            <a:br>
              <a:rPr lang="pt-BR" dirty="0"/>
            </a:br>
            <a:r>
              <a:rPr lang="pt-BR" dirty="0"/>
              <a:t>&lt;</a:t>
            </a:r>
            <a:r>
              <a:rPr lang="pt-BR" dirty="0" err="1"/>
              <a:t>del</a:t>
            </a:r>
            <a:r>
              <a:rPr lang="pt-BR" dirty="0"/>
              <a:t>&gt; - Texto deletado</a:t>
            </a:r>
            <a:br>
              <a:rPr lang="pt-BR" dirty="0"/>
            </a:br>
            <a:r>
              <a:rPr lang="pt-BR" dirty="0"/>
              <a:t>&lt;</a:t>
            </a:r>
            <a:r>
              <a:rPr lang="pt-BR" dirty="0" err="1"/>
              <a:t>ins</a:t>
            </a:r>
            <a:r>
              <a:rPr lang="pt-BR" dirty="0"/>
              <a:t>&gt; - Texto sublinhado</a:t>
            </a:r>
            <a:br>
              <a:rPr lang="pt-BR" dirty="0"/>
            </a:br>
            <a:r>
              <a:rPr lang="pt-BR" dirty="0"/>
              <a:t>&lt;sub&gt; - </a:t>
            </a:r>
            <a:r>
              <a:rPr lang="pt-BR" dirty="0" err="1"/>
              <a:t>Textosubscritpo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&lt;</a:t>
            </a:r>
            <a:r>
              <a:rPr lang="pt-BR" dirty="0" err="1"/>
              <a:t>sup</a:t>
            </a:r>
            <a:r>
              <a:rPr lang="pt-BR" dirty="0"/>
              <a:t>&gt; - </a:t>
            </a:r>
            <a:r>
              <a:rPr lang="pt-BR" dirty="0" err="1"/>
              <a:t>Textosobrescrito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34DD50B-0EF5-4491-A781-A2236283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Comentários</a:t>
            </a:r>
            <a:endParaRPr/>
          </a:p>
        </p:txBody>
      </p:sp>
      <p:sp>
        <p:nvSpPr>
          <p:cNvPr id="291" name="Google Shape;291;p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Comentários simples</a:t>
            </a:r>
            <a:endParaRPr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pt-BR" sz="14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This is a comment --&gt;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40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pt-BR"/>
              <a:t>Comentários condicionais</a:t>
            </a:r>
            <a:endParaRPr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pt-BR" sz="14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&lt;!--[if IE 8]&gt;</a:t>
            </a:r>
            <a:br>
              <a:rPr lang="pt-BR" sz="14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.... some HTML here ....</a:t>
            </a:r>
            <a:br>
              <a:rPr lang="pt-BR" sz="14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&lt;![endif]--&gt;</a:t>
            </a:r>
            <a:endParaRPr sz="1400">
              <a:solidFill>
                <a:srgbClr val="AF82D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pt-BR"/>
              <a:t>Só roda no IE 8</a:t>
            </a:r>
            <a:endParaRPr/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30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B1A621-246B-4C7C-9E7F-318E241D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Modelo Web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Cores HTML</a:t>
            </a:r>
            <a:endParaRPr/>
          </a:p>
        </p:txBody>
      </p:sp>
      <p:sp>
        <p:nvSpPr>
          <p:cNvPr id="297" name="Google Shape;297;p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sz="2400" dirty="0"/>
              <a:t>3 modos básicos de definir cor em HTML</a:t>
            </a:r>
            <a:endParaRPr sz="2400" dirty="0"/>
          </a:p>
          <a:p>
            <a:pPr lvl="2" indent="-381000">
              <a:spcBef>
                <a:spcPts val="0"/>
              </a:spcBef>
              <a:buSzPts val="2400"/>
            </a:pPr>
            <a:r>
              <a:rPr lang="pt-BR" dirty="0"/>
              <a:t>Nome da cor</a:t>
            </a:r>
            <a:endParaRPr dirty="0"/>
          </a:p>
          <a:p>
            <a:pPr lvl="2" indent="-381000">
              <a:spcBef>
                <a:spcPts val="0"/>
              </a:spcBef>
              <a:buSzPts val="2400"/>
            </a:pPr>
            <a:r>
              <a:rPr lang="pt-BR" dirty="0"/>
              <a:t>RGB</a:t>
            </a:r>
            <a:endParaRPr dirty="0"/>
          </a:p>
          <a:p>
            <a:pPr lvl="2" indent="-381000">
              <a:spcBef>
                <a:spcPts val="0"/>
              </a:spcBef>
              <a:buSzPts val="2400"/>
            </a:pPr>
            <a:r>
              <a:rPr lang="pt-BR" dirty="0"/>
              <a:t>HEX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Cores HTML - Nome</a:t>
            </a:r>
            <a:endParaRPr/>
          </a:p>
        </p:txBody>
      </p:sp>
      <p:sp>
        <p:nvSpPr>
          <p:cNvPr id="303" name="Google Shape;303;p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Cores são definidas pelo nome</a:t>
            </a:r>
            <a:endParaRPr dirty="0"/>
          </a:p>
          <a:p>
            <a:r>
              <a:rPr lang="pt-BR" dirty="0"/>
              <a:t>Lista de todos nomes de cores suportadas por todos navegadores: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http://www.w3schools.com/colors/colors_names.asp</a:t>
            </a:r>
            <a:endParaRPr dirty="0"/>
          </a:p>
          <a:p>
            <a:r>
              <a:rPr lang="pt-BR" dirty="0"/>
              <a:t>Lista de cores ordenadas pelo valor hexadecimal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u="sng" dirty="0">
                <a:solidFill>
                  <a:schemeClr val="hlink"/>
                </a:solidFill>
                <a:hlinkClick r:id="rId4"/>
              </a:rPr>
              <a:t>http://www.w3schools.com/colors/colors_hex.asp</a:t>
            </a:r>
            <a:endParaRPr dirty="0"/>
          </a:p>
          <a:p>
            <a:r>
              <a:rPr lang="pt-BR" dirty="0"/>
              <a:t>Cores divididas por categoria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http://www.w3schools.com/colors/colors_groups.asp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Cores HTML - Nome - Exemplo</a:t>
            </a:r>
            <a:endParaRPr/>
          </a:p>
        </p:txBody>
      </p:sp>
      <p:sp>
        <p:nvSpPr>
          <p:cNvPr id="309" name="Google Shape;309;p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SzPts val="1100"/>
              <a:buNone/>
            </a:pP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"background-color:red"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 set by using red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"background-color:orange"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 set by using orange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"background-color:yellow"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 set by using yellow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"background-color:blue;color:white"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 set by using blue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"background-color:cyan"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 set by using cyan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4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310" name="Google Shape;3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875" y="1810500"/>
            <a:ext cx="38290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Cores HTML - RGB</a:t>
            </a:r>
            <a:endParaRPr/>
          </a:p>
        </p:txBody>
      </p:sp>
      <p:sp>
        <p:nvSpPr>
          <p:cNvPr id="316" name="Google Shape;316;p4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Cor pode ser definida usando a seguinte fórmula:</a:t>
            </a:r>
            <a:endParaRPr dirty="0"/>
          </a:p>
          <a:p>
            <a:pPr marL="0" indent="0" algn="ctr">
              <a:spcBef>
                <a:spcPts val="1600"/>
              </a:spcBef>
              <a:buNone/>
            </a:pPr>
            <a:r>
              <a:rPr lang="pt-BR" b="1" dirty="0"/>
              <a:t>RGB(</a:t>
            </a:r>
            <a:r>
              <a:rPr lang="pt-BR" b="1" dirty="0" err="1">
                <a:solidFill>
                  <a:srgbClr val="FF0000"/>
                </a:solidFill>
              </a:rPr>
              <a:t>vermelho</a:t>
            </a:r>
            <a:r>
              <a:rPr lang="pt-BR" b="1" dirty="0" err="1"/>
              <a:t>,</a:t>
            </a:r>
            <a:r>
              <a:rPr lang="pt-BR" b="1" dirty="0" err="1">
                <a:solidFill>
                  <a:srgbClr val="00FF00"/>
                </a:solidFill>
              </a:rPr>
              <a:t>verde</a:t>
            </a:r>
            <a:r>
              <a:rPr lang="pt-BR" b="1" dirty="0" err="1"/>
              <a:t>,</a:t>
            </a:r>
            <a:r>
              <a:rPr lang="pt-BR" b="1" dirty="0" err="1">
                <a:solidFill>
                  <a:srgbClr val="0000FF"/>
                </a:solidFill>
              </a:rPr>
              <a:t>azul</a:t>
            </a:r>
            <a:r>
              <a:rPr lang="pt-BR" b="1" dirty="0"/>
              <a:t>)</a:t>
            </a:r>
            <a:endParaRPr b="1"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/>
              <a:t>Cada parâmetro (</a:t>
            </a:r>
            <a:r>
              <a:rPr lang="pt-BR" dirty="0" err="1"/>
              <a:t>vermelho,verde</a:t>
            </a:r>
            <a:r>
              <a:rPr lang="pt-BR" dirty="0"/>
              <a:t> e azul) é um número entre 0 e 255 indicando a intensidade de cada cor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Cores HTML - RGB - Exemplos</a:t>
            </a:r>
            <a:endParaRPr/>
          </a:p>
        </p:txBody>
      </p:sp>
      <p:sp>
        <p:nvSpPr>
          <p:cNvPr id="322" name="Google Shape;322;p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SzPts val="1100"/>
              <a:buNone/>
            </a:pP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"background-color:rgb(255,0,0)"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 set by using rgb(255,0,0)</a:t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"background-color:rgb(0,255,0)"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 set by using rgb(0,255,0)</a:t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"background-color:rgb(0,0,255)"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 set by using rgb(0,0,255)</a:t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"background-color:rgb(255,255,0)"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 set by using rgb(255,255,0)</a:t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"background-color:rgb(255,0,255)"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 set by using rgb(255,0,255)</a:t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"background-color:rgb(0,255,255)"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 set by using rgb(0,255,255)</a:t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endParaRPr sz="1050">
              <a:solidFill>
                <a:srgbClr val="016C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323" name="Google Shape;32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076" y="2167301"/>
            <a:ext cx="4896925" cy="29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Cores HTML - HEX</a:t>
            </a:r>
            <a:endParaRPr/>
          </a:p>
        </p:txBody>
      </p:sp>
      <p:sp>
        <p:nvSpPr>
          <p:cNvPr id="329" name="Google Shape;329;p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Cores podem ser definidas em hexadecimal da seguinte forma:</a:t>
            </a:r>
            <a:endParaRPr/>
          </a:p>
          <a:p>
            <a:pPr marL="0" indent="0" algn="ctr">
              <a:spcBef>
                <a:spcPts val="1600"/>
              </a:spcBef>
              <a:buNone/>
            </a:pPr>
            <a:r>
              <a:rPr lang="pt-BR" b="1"/>
              <a:t>#</a:t>
            </a:r>
            <a:r>
              <a:rPr lang="pt-BR" b="1">
                <a:solidFill>
                  <a:srgbClr val="980000"/>
                </a:solidFill>
              </a:rPr>
              <a:t>RR</a:t>
            </a:r>
            <a:r>
              <a:rPr lang="pt-BR" b="1">
                <a:solidFill>
                  <a:srgbClr val="00FF00"/>
                </a:solidFill>
              </a:rPr>
              <a:t>GG</a:t>
            </a:r>
            <a:r>
              <a:rPr lang="pt-BR" b="1">
                <a:solidFill>
                  <a:srgbClr val="0000FF"/>
                </a:solidFill>
              </a:rPr>
              <a:t>BB</a:t>
            </a:r>
            <a:endParaRPr b="1">
              <a:solidFill>
                <a:srgbClr val="0000FF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Onde RR, GG e BB são valores hexadecimais entre 00 e FF indicando a intensidade das cores vermelho, verde e azul.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70F2FDD8-0942-4A78-8B95-AF5174B71750}"/>
                  </a:ext>
                </a:extLst>
              </p14:cNvPr>
              <p14:cNvContentPartPr/>
              <p14:nvPr/>
            </p14:nvContentPartPr>
            <p14:xfrm>
              <a:off x="990720" y="3759120"/>
              <a:ext cx="6769440" cy="300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F2FDD8-0942-4A78-8B95-AF5174B717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360" y="3749760"/>
                <a:ext cx="6788160" cy="302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Cores HTML - HEX</a:t>
            </a:r>
            <a:endParaRPr/>
          </a:p>
        </p:txBody>
      </p:sp>
      <p:sp>
        <p:nvSpPr>
          <p:cNvPr id="335" name="Google Shape;335;p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SzPts val="1100"/>
              <a:buNone/>
            </a:pP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"background-color:#FF0000"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 set by using #FF0000</a:t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"background-color:#00FF00"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 set by using #00FF00</a:t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"background-color:#0000FF"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 set by using #0000FF</a:t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"background-color:#FFFF00"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 set by using #FFFF00</a:t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"background-color:#FF00FF"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 set by using #FF00FF</a:t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"background-color:#00FFFF"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 set by using #00FFFF</a:t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336" name="Google Shape;33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689" y="2144214"/>
            <a:ext cx="456247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B9ABACD-CD81-48FE-B7A6-7211DD9D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Imagens </a:t>
            </a:r>
          </a:p>
        </p:txBody>
      </p:sp>
      <p:sp>
        <p:nvSpPr>
          <p:cNvPr id="379" name="Google Shape;379;p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Imagens são definidas pela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img</a:t>
            </a:r>
            <a:r>
              <a:rPr lang="pt-BR" dirty="0"/>
              <a:t>&gt;</a:t>
            </a:r>
          </a:p>
          <a:p>
            <a:pPr lvl="1">
              <a:spcBef>
                <a:spcPts val="0"/>
              </a:spcBef>
            </a:pPr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img</a:t>
            </a:r>
            <a:r>
              <a:rPr lang="pt-BR" dirty="0"/>
              <a:t>&gt; é vazia, contém apenas atributos</a:t>
            </a:r>
          </a:p>
          <a:p>
            <a:pPr lvl="1">
              <a:spcBef>
                <a:spcPts val="0"/>
              </a:spcBef>
            </a:pPr>
            <a:r>
              <a:rPr lang="pt-BR" dirty="0"/>
              <a:t>Elemento </a:t>
            </a:r>
            <a:r>
              <a:rPr lang="pt-BR" dirty="0" err="1"/>
              <a:t>inline</a:t>
            </a:r>
            <a:endParaRPr lang="pt-BR" sz="1500" b="1" dirty="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2000" b="1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pt-BR" sz="2000" b="1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b="1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pt-BR" sz="2000" b="1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2000" b="1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b="1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pt-BR" sz="2000" b="1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b="1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b="1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pt-BR" sz="2000" b="1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2000" b="1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b="1" dirty="0" err="1" smtClean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some_text</a:t>
            </a:r>
            <a:r>
              <a:rPr lang="pt-BR" sz="2000" b="1" dirty="0" smtClean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”/</a:t>
            </a:r>
            <a:r>
              <a:rPr lang="pt-BR" sz="2000" b="1" dirty="0" smtClean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pt-BR" dirty="0"/>
          </a:p>
          <a:p>
            <a:pPr>
              <a:spcBef>
                <a:spcPts val="1600"/>
              </a:spcBef>
            </a:pPr>
            <a:r>
              <a:rPr lang="pt-BR" dirty="0"/>
              <a:t>Atributo </a:t>
            </a:r>
            <a:r>
              <a:rPr lang="pt-BR" b="1" dirty="0" err="1"/>
              <a:t>alt</a:t>
            </a:r>
            <a:r>
              <a:rPr lang="pt-BR" dirty="0"/>
              <a:t> - Provê texto alternativo caso imagem não possa ser carregada</a:t>
            </a:r>
          </a:p>
          <a:p>
            <a:pPr marL="0" indent="0" algn="ctr">
              <a:lnSpc>
                <a:spcPct val="150000"/>
              </a:lnSpc>
              <a:spcBef>
                <a:spcPts val="1600"/>
              </a:spcBef>
              <a:buSzPts val="1100"/>
              <a:buNone/>
            </a:pPr>
            <a:r>
              <a:rPr lang="pt-BR" sz="1600" b="1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600" b="1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pt-BR" sz="1600" b="1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600" b="1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pt-BR" sz="1600" b="1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600" b="1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"nomeerrado.gif"</a:t>
            </a:r>
            <a:r>
              <a:rPr lang="pt-BR" sz="1600" b="1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600" b="1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pt-BR" sz="1600" b="1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600" b="1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"Mensagem alternativa""</a:t>
            </a:r>
            <a:r>
              <a:rPr lang="pt-BR" sz="1600" b="1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6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6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pt-BR" sz="160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SzPts val="1100"/>
              <a:buNone/>
            </a:pPr>
            <a:endParaRPr lang="pt-BR" sz="1050" dirty="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CEA4D4-CCEB-4236-9B56-3BFB1813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1097280" y="163516"/>
            <a:ext cx="10058400" cy="891566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Arquitetura WEB - Cliente/Servidor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idx="1"/>
          </p:nvPr>
        </p:nvSpPr>
        <p:spPr>
          <a:xfrm>
            <a:off x="1097280" y="1354015"/>
            <a:ext cx="10058400" cy="4515079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 Protocolo HTTP </a:t>
            </a:r>
          </a:p>
          <a:p>
            <a:pPr lvl="1"/>
            <a:r>
              <a:rPr lang="pt-BR" dirty="0"/>
              <a:t> Cliente: Navegador requisita, recebe e </a:t>
            </a:r>
            <a:r>
              <a:rPr lang="pt-BR" dirty="0" err="1"/>
              <a:t>renderiza</a:t>
            </a:r>
            <a:r>
              <a:rPr lang="pt-BR" dirty="0"/>
              <a:t> página</a:t>
            </a:r>
          </a:p>
          <a:p>
            <a:pPr lvl="1"/>
            <a:r>
              <a:rPr lang="pt-BR" dirty="0"/>
              <a:t> Servidor: Recebe requisição, processa e envia resposta</a:t>
            </a:r>
          </a:p>
          <a:p>
            <a:pPr lvl="1"/>
            <a:r>
              <a:rPr lang="pt-BR" dirty="0" smtClean="0"/>
              <a:t> Qual </a:t>
            </a:r>
            <a:r>
              <a:rPr lang="pt-BR" dirty="0"/>
              <a:t>é o padrão usado para documentos web?</a:t>
            </a:r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/>
              <a:pPr/>
              <a:t>4</a:t>
            </a:fld>
            <a:endParaRPr lang="pt-BR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213" y="3561223"/>
            <a:ext cx="6957924" cy="20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HTML Links</a:t>
            </a:r>
            <a:endParaRPr/>
          </a:p>
        </p:txBody>
      </p:sp>
      <p:sp>
        <p:nvSpPr>
          <p:cNvPr id="348" name="Google Shape;348;p5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Elemento &lt;a&gt; define links entre documentos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Elemento inline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Link não necessariamente tem que ser texto. Pode ser imagem também</a:t>
            </a:r>
            <a:endParaRPr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endParaRPr sz="105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b="1"/>
              <a:t>Caminho absoluto</a:t>
            </a:r>
            <a:endParaRPr sz="1400" b="1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"http://www.w3schools.com/html/"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Visit our HTML tutorial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0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0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50000"/>
              </a:lnSpc>
              <a:buNone/>
            </a:pPr>
            <a:endParaRPr sz="105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"img/foto.png"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Imagem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0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SzPts val="1100"/>
              <a:buNone/>
            </a:pPr>
            <a:endParaRPr sz="10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349" name="Google Shape;34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75" y="3833951"/>
            <a:ext cx="16192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675" y="5225575"/>
            <a:ext cx="6286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HTML Links</a:t>
            </a:r>
            <a:endParaRPr/>
          </a:p>
        </p:txBody>
      </p:sp>
      <p:sp>
        <p:nvSpPr>
          <p:cNvPr id="362" name="Google Shape;362;p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/>
              <a:t>Imagens como links</a:t>
            </a:r>
            <a:endParaRPr b="1"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"default.asp"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"smiley.gif"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"HTML tutorial"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"width:42px;height:42px;border:0"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50000"/>
              </a:lnSpc>
              <a:buNone/>
            </a:pP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50000"/>
              </a:lnSpc>
              <a:buNone/>
            </a:pP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50000"/>
              </a:lnSpc>
              <a:buNone/>
            </a:pP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50000"/>
              </a:lnSpc>
              <a:buNone/>
            </a:pP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50000"/>
              </a:lnSpc>
              <a:buNone/>
            </a:pP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363" name="Google Shape;36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689" y="3219450"/>
            <a:ext cx="4286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AC512E-1118-431F-943C-4075A63C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Tabelas</a:t>
            </a:r>
            <a:endParaRPr/>
          </a:p>
        </p:txBody>
      </p:sp>
      <p:sp>
        <p:nvSpPr>
          <p:cNvPr id="399" name="Google Shape;399;p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Tabela é definida através da tag &lt;table&gt; 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&lt;tr&gt; define uma linha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&lt;th&gt; define header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&lt;td&gt; define uma célula comum de dados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&lt;td&gt; pode conter outros elementos como textos, imagens, listas e outras tabelas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Tabelas</a:t>
            </a:r>
            <a:endParaRPr/>
          </a:p>
        </p:txBody>
      </p:sp>
      <p:sp>
        <p:nvSpPr>
          <p:cNvPr id="405" name="Google Shape;405;p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SzPts val="1100"/>
              <a:buNone/>
            </a:pP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Jill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Smith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Jackson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94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John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406" name="Google Shape;40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000" y="2479425"/>
            <a:ext cx="17335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7D1AED-C659-430B-AD50-598CD141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Listas não-ordenadas</a:t>
            </a:r>
            <a:endParaRPr/>
          </a:p>
        </p:txBody>
      </p:sp>
      <p:sp>
        <p:nvSpPr>
          <p:cNvPr id="412" name="Google Shape;412;p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Tag </a:t>
            </a:r>
            <a:r>
              <a:rPr lang="pt-BR" b="1"/>
              <a:t>&lt;ul&gt; </a:t>
            </a:r>
            <a:r>
              <a:rPr lang="pt-BR"/>
              <a:t>para definir lista </a:t>
            </a:r>
            <a:r>
              <a:rPr lang="pt-BR" b="1"/>
              <a:t>não-ordenada </a:t>
            </a:r>
            <a:endParaRPr/>
          </a:p>
          <a:p>
            <a:r>
              <a:rPr lang="pt-BR"/>
              <a:t>Tag </a:t>
            </a:r>
            <a:r>
              <a:rPr lang="pt-BR" b="1"/>
              <a:t>&lt;li&gt;</a:t>
            </a:r>
            <a:r>
              <a:rPr lang="pt-BR"/>
              <a:t> para definir item da lista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lnSpc>
                <a:spcPct val="150000"/>
              </a:lnSpc>
              <a:spcBef>
                <a:spcPts val="1600"/>
              </a:spcBef>
              <a:buSzPts val="1100"/>
              <a:buNone/>
            </a:pP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Coffee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Tea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Milk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13" name="Google Shape;41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025" y="3092325"/>
            <a:ext cx="1528050" cy="10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Listas não-ordenadas</a:t>
            </a:r>
            <a:endParaRPr/>
          </a:p>
        </p:txBody>
      </p:sp>
      <p:sp>
        <p:nvSpPr>
          <p:cNvPr id="419" name="Google Shape;419;p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Propriedade CSS </a:t>
            </a:r>
            <a:r>
              <a:rPr lang="pt-BR" b="1"/>
              <a:t>list-style-type </a:t>
            </a:r>
            <a:r>
              <a:rPr lang="pt-BR"/>
              <a:t>define estilo do marcador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Valores: disc (bullet,default), circle, square e none</a:t>
            </a:r>
            <a:endParaRPr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"list-style-type:circle"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Coffee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Tea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Milk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50000"/>
              </a:lnSpc>
              <a:buNone/>
            </a:pP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"list-style-type:square"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Coffee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Tea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Milk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0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SzPts val="1100"/>
              <a:buNone/>
            </a:pPr>
            <a:endParaRPr sz="10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50000"/>
              </a:lnSpc>
              <a:buNone/>
            </a:pP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420" name="Google Shape;42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410" y="2519751"/>
            <a:ext cx="1541200" cy="13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46" y="4488882"/>
            <a:ext cx="1176325" cy="10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Listas Ordenadas</a:t>
            </a:r>
            <a:endParaRPr/>
          </a:p>
        </p:txBody>
      </p:sp>
      <p:sp>
        <p:nvSpPr>
          <p:cNvPr id="427" name="Google Shape;427;p6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Tag &lt;ol&gt; para definir listas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&lt;li&gt; para definir itens da lista</a:t>
            </a:r>
            <a:endParaRPr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Coffee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Tea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Milk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Listas Ordenadas</a:t>
            </a:r>
            <a:endParaRPr/>
          </a:p>
        </p:txBody>
      </p:sp>
      <p:sp>
        <p:nvSpPr>
          <p:cNvPr id="433" name="Google Shape;433;p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Atributo type para definir estilo da marcação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type="1"   Marcação com números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type="A"	Marcação com letras maiúsculas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type="a"	Marcação com letras minúsculas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type="I"	Marcação com algarismos romanos maísculos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type="i"	Marcação com algorismos romanos minúsculos</a:t>
            </a:r>
            <a:endParaRPr/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Coffee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Tea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Milk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&lt;ol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Coffee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Tea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Milk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50000"/>
              </a:lnSpc>
              <a:buNone/>
            </a:pPr>
            <a:endParaRPr sz="105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434" name="Google Shape;43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959" y="4128269"/>
            <a:ext cx="840528" cy="8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236" y="5503985"/>
            <a:ext cx="1027975" cy="9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Padrões Web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95FB6DB-5226-4F28-AAE9-F215DACC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bloco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Elementos bloco e inline</a:t>
            </a:r>
            <a:endParaRPr/>
          </a:p>
        </p:txBody>
      </p:sp>
      <p:sp>
        <p:nvSpPr>
          <p:cNvPr id="441" name="Google Shape;441;p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sz="2400"/>
              <a:t>Todo elemento HTML tem um valor display padrão</a:t>
            </a:r>
            <a:endParaRPr sz="2400"/>
          </a:p>
          <a:p>
            <a:pPr indent="-381000">
              <a:buSzPts val="2400"/>
            </a:pPr>
            <a:r>
              <a:rPr lang="pt-BR" sz="2400"/>
              <a:t>A maioria do elementos são </a:t>
            </a:r>
            <a:r>
              <a:rPr lang="pt-BR" sz="2400" b="1"/>
              <a:t>block</a:t>
            </a:r>
            <a:r>
              <a:rPr lang="pt-BR" sz="2400"/>
              <a:t> ou </a:t>
            </a:r>
            <a:r>
              <a:rPr lang="pt-BR" sz="2400" b="1"/>
              <a:t>inline</a:t>
            </a:r>
            <a:r>
              <a:rPr lang="pt-BR" sz="2400"/>
              <a:t> por padrão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8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Elementos bloco</a:t>
            </a:r>
          </a:p>
        </p:txBody>
      </p:sp>
      <p:sp>
        <p:nvSpPr>
          <p:cNvPr id="447" name="Google Shape;447;p68"/>
          <p:cNvSpPr txBox="1">
            <a:spLocks noGrp="1"/>
          </p:cNvSpPr>
          <p:nvPr>
            <p:ph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Elementos bloco sempre começam em uma nova linha</a:t>
            </a:r>
          </a:p>
          <a:p>
            <a:r>
              <a:rPr lang="pt-BR" dirty="0"/>
              <a:t>Utiliza, por padrão, a largura toda </a:t>
            </a:r>
            <a:r>
              <a:rPr lang="pt-BR" dirty="0" smtClean="0"/>
              <a:t>a disposição</a:t>
            </a:r>
            <a:endParaRPr lang="pt-BR" dirty="0"/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&lt;h1&gt; - &lt;h6&gt;</a:t>
            </a:r>
          </a:p>
          <a:p>
            <a:pPr lvl="1"/>
            <a:r>
              <a:rPr lang="pt-BR" dirty="0"/>
              <a:t>&lt;p&gt;</a:t>
            </a:r>
          </a:p>
          <a:p>
            <a:pPr lvl="1"/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Elemento div</a:t>
            </a:r>
            <a:endParaRPr/>
          </a:p>
        </p:txBody>
      </p:sp>
      <p:sp>
        <p:nvSpPr>
          <p:cNvPr id="453" name="Google Shape;453;p69"/>
          <p:cNvSpPr txBox="1">
            <a:spLocks noGrp="1"/>
          </p:cNvSpPr>
          <p:nvPr>
            <p:ph idx="1"/>
          </p:nvPr>
        </p:nvSpPr>
        <p:spPr>
          <a:xfrm>
            <a:off x="1097280" y="952573"/>
            <a:ext cx="10058400" cy="4515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O elemento </a:t>
            </a:r>
            <a:r>
              <a:rPr lang="pt-BR" dirty="0" err="1"/>
              <a:t>div</a:t>
            </a:r>
            <a:r>
              <a:rPr lang="pt-BR" dirty="0"/>
              <a:t> é usado como container para outros elementos HTML</a:t>
            </a:r>
            <a:endParaRPr dirty="0"/>
          </a:p>
          <a:p>
            <a:r>
              <a:rPr lang="pt-BR" dirty="0"/>
              <a:t>Não tem nenhum atributo requerido mas é comum usar </a:t>
            </a:r>
            <a:r>
              <a:rPr lang="pt-BR" b="1" dirty="0" err="1"/>
              <a:t>style</a:t>
            </a:r>
            <a:r>
              <a:rPr lang="pt-BR" dirty="0"/>
              <a:t> e </a:t>
            </a:r>
            <a:r>
              <a:rPr lang="pt-BR" b="1" dirty="0" err="1"/>
              <a:t>class</a:t>
            </a:r>
            <a:endParaRPr b="1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54" name="Google Shape;454;p69"/>
          <p:cNvSpPr txBox="1"/>
          <p:nvPr/>
        </p:nvSpPr>
        <p:spPr>
          <a:xfrm>
            <a:off x="838985" y="2795625"/>
            <a:ext cx="5703217" cy="3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"background-color:black;color:white;padding:20px;"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London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London </a:t>
            </a:r>
            <a:r>
              <a:rPr lang="pt-BR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capital </a:t>
            </a:r>
            <a:r>
              <a:rPr lang="pt-BR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city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England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 It </a:t>
            </a:r>
            <a:r>
              <a:rPr lang="pt-BR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most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populous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city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pt-BR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United </a:t>
            </a:r>
            <a:r>
              <a:rPr lang="pt-BR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Kingdom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pt-BR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metropolitan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over 13 </a:t>
            </a:r>
            <a:r>
              <a:rPr lang="pt-BR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million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inhabitants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5" name="Google Shape;45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199" y="3624600"/>
            <a:ext cx="44291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869EBD-AF7C-4A27-8609-43074E41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</a:t>
            </a:r>
            <a:r>
              <a:rPr lang="pt-BR" dirty="0" err="1"/>
              <a:t>Inline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Elementos inline</a:t>
            </a:r>
            <a:endParaRPr/>
          </a:p>
        </p:txBody>
      </p:sp>
      <p:sp>
        <p:nvSpPr>
          <p:cNvPr id="461" name="Google Shape;461;p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Não começa uma nova linha</a:t>
            </a:r>
            <a:endParaRPr dirty="0"/>
          </a:p>
          <a:p>
            <a:r>
              <a:rPr lang="pt-BR" dirty="0"/>
              <a:t>Só usa a largura necessária</a:t>
            </a:r>
            <a:endParaRPr dirty="0"/>
          </a:p>
          <a:p>
            <a:r>
              <a:rPr lang="pt-BR" dirty="0"/>
              <a:t>Exemplos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&lt;</a:t>
            </a:r>
            <a:r>
              <a:rPr lang="pt-BR" dirty="0" err="1"/>
              <a:t>span</a:t>
            </a:r>
            <a:r>
              <a:rPr lang="pt-BR" dirty="0"/>
              <a:t>&gt;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&lt;a&gt;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&gt;</a:t>
            </a:r>
            <a:br>
              <a:rPr lang="pt-BR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Elemento span</a:t>
            </a:r>
            <a:endParaRPr/>
          </a:p>
        </p:txBody>
      </p:sp>
      <p:sp>
        <p:nvSpPr>
          <p:cNvPr id="467" name="Google Shape;467;p7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&lt;</a:t>
            </a:r>
            <a:r>
              <a:rPr lang="pt-BR" dirty="0" err="1"/>
              <a:t>span</a:t>
            </a:r>
            <a:r>
              <a:rPr lang="pt-BR" dirty="0"/>
              <a:t>&gt; é como container para texto</a:t>
            </a:r>
            <a:endParaRPr dirty="0"/>
          </a:p>
          <a:p>
            <a:r>
              <a:rPr lang="pt-BR" dirty="0"/>
              <a:t>É muito comum usar </a:t>
            </a:r>
            <a:r>
              <a:rPr lang="pt-BR" dirty="0" err="1"/>
              <a:t>span</a:t>
            </a:r>
            <a:r>
              <a:rPr lang="pt-BR" dirty="0"/>
              <a:t> para estilizar partes do texto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lnSpc>
                <a:spcPct val="150000"/>
              </a:lnSpc>
              <a:spcBef>
                <a:spcPts val="1600"/>
              </a:spcBef>
              <a:buSzPts val="1100"/>
              <a:buNone/>
            </a:pP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color:red</a:t>
            </a:r>
            <a:r>
              <a:rPr lang="pt-BR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Important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Heading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t-BR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68" name="Google Shape;46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701" y="4792814"/>
            <a:ext cx="307657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1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Perguntas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Prof. Victor Farias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HTML 5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Final dos anos 90: Guerra de navegadores - Internet Explorer vs Netscape</a:t>
            </a:r>
            <a:endParaRPr/>
          </a:p>
          <a:p>
            <a:pPr lvl="1" indent="-342900">
              <a:spcBef>
                <a:spcPts val="0"/>
              </a:spcBef>
              <a:buSzPts val="1800"/>
            </a:pPr>
            <a:r>
              <a:rPr lang="pt-BR" sz="1800"/>
              <a:t>Cada um implementava suas especificações</a:t>
            </a:r>
            <a:endParaRPr sz="1800"/>
          </a:p>
          <a:p>
            <a:pPr lvl="1" indent="-342900">
              <a:spcBef>
                <a:spcPts val="0"/>
              </a:spcBef>
              <a:buSzPts val="1800"/>
            </a:pPr>
            <a:r>
              <a:rPr lang="pt-BR" sz="1800"/>
              <a:t>Dificulta o desenvolvimento</a:t>
            </a:r>
            <a:endParaRPr sz="1800"/>
          </a:p>
          <a:p>
            <a:r>
              <a:rPr lang="pt-BR"/>
              <a:t>World Wide Web Consortium (</a:t>
            </a:r>
            <a:r>
              <a:rPr lang="pt-BR" b="1"/>
              <a:t>W3C</a:t>
            </a:r>
            <a:r>
              <a:rPr lang="pt-BR"/>
              <a:t>)</a:t>
            </a:r>
            <a:endParaRPr/>
          </a:p>
          <a:p>
            <a:pPr lvl="1" indent="-342900">
              <a:spcBef>
                <a:spcPts val="0"/>
              </a:spcBef>
              <a:buSzPts val="1800"/>
            </a:pPr>
            <a:r>
              <a:rPr lang="pt-BR" sz="1800"/>
              <a:t>“A missão do W3C é levar a World Wide Web ao seu potencial pleno, desenvolvendo protocolos e diretrizes que assegurem o crescimento da Web a longo prazo”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1097280" y="163516"/>
            <a:ext cx="10058400" cy="891566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Por que usar padrões?	</a:t>
            </a:r>
          </a:p>
        </p:txBody>
      </p:sp>
      <p:sp>
        <p:nvSpPr>
          <p:cNvPr id="107" name="Google Shape;107;p20"/>
          <p:cNvSpPr txBox="1">
            <a:spLocks noGrp="1"/>
          </p:cNvSpPr>
          <p:nvPr>
            <p:ph idx="1"/>
          </p:nvPr>
        </p:nvSpPr>
        <p:spPr>
          <a:xfrm>
            <a:off x="1097280" y="1354015"/>
            <a:ext cx="10058400" cy="4515079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Reduz tempo de desenvolvimento</a:t>
            </a:r>
          </a:p>
          <a:p>
            <a:pPr lvl="1"/>
            <a:r>
              <a:rPr lang="pt-BR" dirty="0"/>
              <a:t>É possível construir um site que funcionará em diversos navegadores, plataforma e dispositivos</a:t>
            </a:r>
          </a:p>
          <a:p>
            <a:pPr lvl="1"/>
            <a:r>
              <a:rPr lang="pt-BR" dirty="0"/>
              <a:t>Atualização e manutenção</a:t>
            </a:r>
          </a:p>
          <a:p>
            <a:r>
              <a:rPr lang="pt-BR" dirty="0"/>
              <a:t>Classificação em mecanismos de busca</a:t>
            </a:r>
          </a:p>
          <a:p>
            <a:pPr lvl="1"/>
            <a:r>
              <a:rPr lang="pt-BR" dirty="0"/>
              <a:t>Um HTML bem escrito consegue ser legível por mecanismos de busca</a:t>
            </a:r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1097280" y="163516"/>
            <a:ext cx="10058400" cy="891566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Padrões para Página Web</a:t>
            </a:r>
          </a:p>
        </p:txBody>
      </p:sp>
      <p:sp>
        <p:nvSpPr>
          <p:cNvPr id="113" name="Google Shape;113;p21"/>
          <p:cNvSpPr txBox="1">
            <a:spLocks noGrp="1"/>
          </p:cNvSpPr>
          <p:nvPr>
            <p:ph idx="1"/>
          </p:nvPr>
        </p:nvSpPr>
        <p:spPr>
          <a:xfrm>
            <a:off x="1097280" y="1354015"/>
            <a:ext cx="10058400" cy="4515079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 HTML</a:t>
            </a:r>
          </a:p>
          <a:p>
            <a:pPr lvl="1"/>
            <a:r>
              <a:rPr lang="pt-BR" dirty="0"/>
              <a:t>Define estrutura da página</a:t>
            </a:r>
          </a:p>
          <a:p>
            <a:r>
              <a:rPr lang="pt-BR" dirty="0"/>
              <a:t>CSS </a:t>
            </a:r>
          </a:p>
          <a:p>
            <a:pPr lvl="1"/>
            <a:r>
              <a:rPr lang="pt-BR" dirty="0"/>
              <a:t>Define a apresentação visual da página – </a:t>
            </a:r>
            <a:r>
              <a:rPr lang="pt-BR" b="1" dirty="0"/>
              <a:t>estilo</a:t>
            </a:r>
          </a:p>
          <a:p>
            <a:r>
              <a:rPr lang="pt-BR" dirty="0" err="1"/>
              <a:t>JavaScript</a:t>
            </a:r>
            <a:r>
              <a:rPr lang="pt-BR" dirty="0"/>
              <a:t> e APIs</a:t>
            </a:r>
          </a:p>
          <a:p>
            <a:pPr lvl="1"/>
            <a:r>
              <a:rPr lang="pt-BR" dirty="0"/>
              <a:t>Define o comportamento da página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HTML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3108</TotalTime>
  <Words>1202</Words>
  <Application>Microsoft Office PowerPoint</Application>
  <PresentationFormat>Widescreen</PresentationFormat>
  <Paragraphs>263</Paragraphs>
  <Slides>57</Slides>
  <Notes>45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Courier New</vt:lpstr>
      <vt:lpstr>Retrospect</vt:lpstr>
      <vt:lpstr>HTML 5</vt:lpstr>
      <vt:lpstr>Referências</vt:lpstr>
      <vt:lpstr>Modelo Web</vt:lpstr>
      <vt:lpstr>Arquitetura WEB - Cliente/Servidor</vt:lpstr>
      <vt:lpstr>Padrões Web</vt:lpstr>
      <vt:lpstr>HTML 5</vt:lpstr>
      <vt:lpstr>Por que usar padrões? </vt:lpstr>
      <vt:lpstr>Padrões para Página Web</vt:lpstr>
      <vt:lpstr>HTML</vt:lpstr>
      <vt:lpstr>HTML</vt:lpstr>
      <vt:lpstr>HTML</vt:lpstr>
      <vt:lpstr>Sintaxe</vt:lpstr>
      <vt:lpstr>HTML</vt:lpstr>
      <vt:lpstr>HTML - Elementos HTML</vt:lpstr>
      <vt:lpstr>HTML - Tags</vt:lpstr>
      <vt:lpstr>HTML - Tags</vt:lpstr>
      <vt:lpstr>HTML - Estrutura</vt:lpstr>
      <vt:lpstr>Tags HTML</vt:lpstr>
      <vt:lpstr>Cabeçalhos</vt:lpstr>
      <vt:lpstr>Cabeçalhos </vt:lpstr>
      <vt:lpstr>Cabeçalhos - Exemplo</vt:lpstr>
      <vt:lpstr>Parágrafos</vt:lpstr>
      <vt:lpstr>Parágrafos</vt:lpstr>
      <vt:lpstr>Parágrafos - Exemplos</vt:lpstr>
      <vt:lpstr>Formatação</vt:lpstr>
      <vt:lpstr>Formatação de texto</vt:lpstr>
      <vt:lpstr>Comentários</vt:lpstr>
      <vt:lpstr>Comentários</vt:lpstr>
      <vt:lpstr>Cores</vt:lpstr>
      <vt:lpstr>Cores HTML</vt:lpstr>
      <vt:lpstr>Cores HTML - Nome</vt:lpstr>
      <vt:lpstr>Cores HTML - Nome - Exemplo</vt:lpstr>
      <vt:lpstr>Cores HTML - RGB</vt:lpstr>
      <vt:lpstr>Cores HTML - RGB - Exemplos</vt:lpstr>
      <vt:lpstr>Cores HTML - HEX</vt:lpstr>
      <vt:lpstr>Cores HTML - HEX</vt:lpstr>
      <vt:lpstr>Imagens</vt:lpstr>
      <vt:lpstr>Imagens </vt:lpstr>
      <vt:lpstr>Links</vt:lpstr>
      <vt:lpstr>HTML Links</vt:lpstr>
      <vt:lpstr>HTML Links</vt:lpstr>
      <vt:lpstr>Tabelas</vt:lpstr>
      <vt:lpstr>Tabelas</vt:lpstr>
      <vt:lpstr>Tabelas</vt:lpstr>
      <vt:lpstr>Listas</vt:lpstr>
      <vt:lpstr>Listas não-ordenadas</vt:lpstr>
      <vt:lpstr>Listas não-ordenadas</vt:lpstr>
      <vt:lpstr>Listas Ordenadas</vt:lpstr>
      <vt:lpstr>Listas Ordenadas</vt:lpstr>
      <vt:lpstr>Elementos bloco</vt:lpstr>
      <vt:lpstr>Elementos bloco e inline</vt:lpstr>
      <vt:lpstr>Elementos bloco</vt:lpstr>
      <vt:lpstr>Elemento div</vt:lpstr>
      <vt:lpstr>Elementos Inline</vt:lpstr>
      <vt:lpstr>Elementos inline</vt:lpstr>
      <vt:lpstr>Elemento span</vt:lpstr>
      <vt:lpstr>  Perguntas?    Prof. Victor Farias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Aprendizado de Máquina</dc:title>
  <dc:creator>Victor Aguiar Evangelista de Farias</dc:creator>
  <cp:lastModifiedBy>Victor Farias</cp:lastModifiedBy>
  <cp:revision>171</cp:revision>
  <dcterms:created xsi:type="dcterms:W3CDTF">2020-02-21T04:38:31Z</dcterms:created>
  <dcterms:modified xsi:type="dcterms:W3CDTF">2022-08-25T13:54:04Z</dcterms:modified>
</cp:coreProperties>
</file>