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30"/>
  </p:notesMasterIdLst>
  <p:sldIdLst>
    <p:sldId id="256" r:id="rId2"/>
    <p:sldId id="258" r:id="rId3"/>
    <p:sldId id="293" r:id="rId4"/>
    <p:sldId id="260" r:id="rId5"/>
    <p:sldId id="263" r:id="rId6"/>
    <p:sldId id="265" r:id="rId7"/>
    <p:sldId id="294" r:id="rId8"/>
    <p:sldId id="266" r:id="rId9"/>
    <p:sldId id="292" r:id="rId10"/>
    <p:sldId id="269" r:id="rId11"/>
    <p:sldId id="300" r:id="rId12"/>
    <p:sldId id="271" r:id="rId13"/>
    <p:sldId id="280" r:id="rId14"/>
    <p:sldId id="281" r:id="rId15"/>
    <p:sldId id="290" r:id="rId16"/>
    <p:sldId id="291" r:id="rId17"/>
    <p:sldId id="285" r:id="rId18"/>
    <p:sldId id="286" r:id="rId19"/>
    <p:sldId id="299" r:id="rId20"/>
    <p:sldId id="284" r:id="rId21"/>
    <p:sldId id="282" r:id="rId22"/>
    <p:sldId id="287" r:id="rId23"/>
    <p:sldId id="295" r:id="rId24"/>
    <p:sldId id="283" r:id="rId25"/>
    <p:sldId id="296" r:id="rId26"/>
    <p:sldId id="297" r:id="rId27"/>
    <p:sldId id="298" r:id="rId28"/>
    <p:sldId id="257" r:id="rId29"/>
  </p:sldIdLst>
  <p:sldSz cx="9144000" cy="6858000" type="screen4x3"/>
  <p:notesSz cx="6854825" cy="97123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howGuide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is Magalhaes" userId="fc3f9ca8-19b2-4bd7-be71-6298b07fdfb6" providerId="ADAL" clId="{12F2A66D-0CF3-420F-AC13-50571F8A1688}"/>
    <pc:docChg chg="undo custSel addSld delSld modSld">
      <pc:chgData name="Regis Magalhaes" userId="fc3f9ca8-19b2-4bd7-be71-6298b07fdfb6" providerId="ADAL" clId="{12F2A66D-0CF3-420F-AC13-50571F8A1688}" dt="2024-11-03T18:33:19.443" v="653" actId="404"/>
      <pc:docMkLst>
        <pc:docMk/>
      </pc:docMkLst>
      <pc:sldChg chg="modSp mod">
        <pc:chgData name="Regis Magalhaes" userId="fc3f9ca8-19b2-4bd7-be71-6298b07fdfb6" providerId="ADAL" clId="{12F2A66D-0CF3-420F-AC13-50571F8A1688}" dt="2024-10-21T02:25:04.235" v="1" actId="20577"/>
        <pc:sldMkLst>
          <pc:docMk/>
          <pc:sldMk cId="0" sldId="256"/>
        </pc:sldMkLst>
        <pc:spChg chg="mod">
          <ac:chgData name="Regis Magalhaes" userId="fc3f9ca8-19b2-4bd7-be71-6298b07fdfb6" providerId="ADAL" clId="{12F2A66D-0CF3-420F-AC13-50571F8A1688}" dt="2024-10-21T02:25:04.235" v="1" actId="20577"/>
          <ac:spMkLst>
            <pc:docMk/>
            <pc:sldMk cId="0" sldId="256"/>
            <ac:spMk id="6146" creationId="{00000000-0000-0000-0000-000000000000}"/>
          </ac:spMkLst>
        </pc:spChg>
      </pc:sldChg>
      <pc:sldChg chg="del">
        <pc:chgData name="Regis Magalhaes" userId="fc3f9ca8-19b2-4bd7-be71-6298b07fdfb6" providerId="ADAL" clId="{12F2A66D-0CF3-420F-AC13-50571F8A1688}" dt="2024-11-03T18:18:43.589" v="440" actId="47"/>
        <pc:sldMkLst>
          <pc:docMk/>
          <pc:sldMk cId="141579410" sldId="259"/>
        </pc:sldMkLst>
      </pc:sldChg>
      <pc:sldChg chg="modSp mod">
        <pc:chgData name="Regis Magalhaes" userId="fc3f9ca8-19b2-4bd7-be71-6298b07fdfb6" providerId="ADAL" clId="{12F2A66D-0CF3-420F-AC13-50571F8A1688}" dt="2024-10-21T02:26:18.487" v="21" actId="20577"/>
        <pc:sldMkLst>
          <pc:docMk/>
          <pc:sldMk cId="1502399037" sldId="260"/>
        </pc:sldMkLst>
        <pc:spChg chg="mod">
          <ac:chgData name="Regis Magalhaes" userId="fc3f9ca8-19b2-4bd7-be71-6298b07fdfb6" providerId="ADAL" clId="{12F2A66D-0CF3-420F-AC13-50571F8A1688}" dt="2024-10-21T02:25:37.124" v="16" actId="20577"/>
          <ac:spMkLst>
            <pc:docMk/>
            <pc:sldMk cId="1502399037" sldId="260"/>
            <ac:spMk id="2" creationId="{00000000-0000-0000-0000-000000000000}"/>
          </ac:spMkLst>
        </pc:spChg>
        <pc:spChg chg="mod">
          <ac:chgData name="Regis Magalhaes" userId="fc3f9ca8-19b2-4bd7-be71-6298b07fdfb6" providerId="ADAL" clId="{12F2A66D-0CF3-420F-AC13-50571F8A1688}" dt="2024-10-21T02:26:18.487" v="21" actId="20577"/>
          <ac:spMkLst>
            <pc:docMk/>
            <pc:sldMk cId="1502399037" sldId="260"/>
            <ac:spMk id="3" creationId="{00000000-0000-0000-0000-000000000000}"/>
          </ac:spMkLst>
        </pc:spChg>
      </pc:sldChg>
      <pc:sldChg chg="del">
        <pc:chgData name="Regis Magalhaes" userId="fc3f9ca8-19b2-4bd7-be71-6298b07fdfb6" providerId="ADAL" clId="{12F2A66D-0CF3-420F-AC13-50571F8A1688}" dt="2024-10-21T02:26:28.717" v="22" actId="47"/>
        <pc:sldMkLst>
          <pc:docMk/>
          <pc:sldMk cId="1883761062" sldId="261"/>
        </pc:sldMkLst>
      </pc:sldChg>
      <pc:sldChg chg="del">
        <pc:chgData name="Regis Magalhaes" userId="fc3f9ca8-19b2-4bd7-be71-6298b07fdfb6" providerId="ADAL" clId="{12F2A66D-0CF3-420F-AC13-50571F8A1688}" dt="2024-10-21T02:26:38.948" v="23" actId="47"/>
        <pc:sldMkLst>
          <pc:docMk/>
          <pc:sldMk cId="1034828512" sldId="262"/>
        </pc:sldMkLst>
      </pc:sldChg>
      <pc:sldChg chg="modSp mod">
        <pc:chgData name="Regis Magalhaes" userId="fc3f9ca8-19b2-4bd7-be71-6298b07fdfb6" providerId="ADAL" clId="{12F2A66D-0CF3-420F-AC13-50571F8A1688}" dt="2024-10-21T02:29:51.715" v="49" actId="1037"/>
        <pc:sldMkLst>
          <pc:docMk/>
          <pc:sldMk cId="924575375" sldId="263"/>
        </pc:sldMkLst>
        <pc:spChg chg="mod">
          <ac:chgData name="Regis Magalhaes" userId="fc3f9ca8-19b2-4bd7-be71-6298b07fdfb6" providerId="ADAL" clId="{12F2A66D-0CF3-420F-AC13-50571F8A1688}" dt="2024-10-21T02:29:51.715" v="49" actId="1037"/>
          <ac:spMkLst>
            <pc:docMk/>
            <pc:sldMk cId="924575375" sldId="263"/>
            <ac:spMk id="3" creationId="{00000000-0000-0000-0000-000000000000}"/>
          </ac:spMkLst>
        </pc:spChg>
      </pc:sldChg>
      <pc:sldChg chg="del">
        <pc:chgData name="Regis Magalhaes" userId="fc3f9ca8-19b2-4bd7-be71-6298b07fdfb6" providerId="ADAL" clId="{12F2A66D-0CF3-420F-AC13-50571F8A1688}" dt="2024-10-21T02:29:59.979" v="50" actId="47"/>
        <pc:sldMkLst>
          <pc:docMk/>
          <pc:sldMk cId="906577182" sldId="264"/>
        </pc:sldMkLst>
      </pc:sldChg>
      <pc:sldChg chg="modSp mod">
        <pc:chgData name="Regis Magalhaes" userId="fc3f9ca8-19b2-4bd7-be71-6298b07fdfb6" providerId="ADAL" clId="{12F2A66D-0CF3-420F-AC13-50571F8A1688}" dt="2024-10-29T04:27:36.931" v="280" actId="14100"/>
        <pc:sldMkLst>
          <pc:docMk/>
          <pc:sldMk cId="3911654635" sldId="265"/>
        </pc:sldMkLst>
        <pc:spChg chg="mod">
          <ac:chgData name="Regis Magalhaes" userId="fc3f9ca8-19b2-4bd7-be71-6298b07fdfb6" providerId="ADAL" clId="{12F2A66D-0CF3-420F-AC13-50571F8A1688}" dt="2024-10-29T04:27:36.931" v="280" actId="14100"/>
          <ac:spMkLst>
            <pc:docMk/>
            <pc:sldMk cId="3911654635" sldId="265"/>
            <ac:spMk id="2" creationId="{00000000-0000-0000-0000-000000000000}"/>
          </ac:spMkLst>
        </pc:spChg>
        <pc:spChg chg="mod">
          <ac:chgData name="Regis Magalhaes" userId="fc3f9ca8-19b2-4bd7-be71-6298b07fdfb6" providerId="ADAL" clId="{12F2A66D-0CF3-420F-AC13-50571F8A1688}" dt="2024-10-21T02:32:56.498" v="86" actId="20577"/>
          <ac:spMkLst>
            <pc:docMk/>
            <pc:sldMk cId="3911654635" sldId="265"/>
            <ac:spMk id="3" creationId="{00000000-0000-0000-0000-000000000000}"/>
          </ac:spMkLst>
        </pc:spChg>
      </pc:sldChg>
      <pc:sldChg chg="modSp mod">
        <pc:chgData name="Regis Magalhaes" userId="fc3f9ca8-19b2-4bd7-be71-6298b07fdfb6" providerId="ADAL" clId="{12F2A66D-0CF3-420F-AC13-50571F8A1688}" dt="2024-10-21T02:36:56.749" v="118" actId="1037"/>
        <pc:sldMkLst>
          <pc:docMk/>
          <pc:sldMk cId="2595807310" sldId="266"/>
        </pc:sldMkLst>
        <pc:spChg chg="mod">
          <ac:chgData name="Regis Magalhaes" userId="fc3f9ca8-19b2-4bd7-be71-6298b07fdfb6" providerId="ADAL" clId="{12F2A66D-0CF3-420F-AC13-50571F8A1688}" dt="2024-10-21T02:36:56.749" v="118" actId="1037"/>
          <ac:spMkLst>
            <pc:docMk/>
            <pc:sldMk cId="2595807310" sldId="266"/>
            <ac:spMk id="3" creationId="{00000000-0000-0000-0000-000000000000}"/>
          </ac:spMkLst>
        </pc:spChg>
      </pc:sldChg>
      <pc:sldChg chg="del">
        <pc:chgData name="Regis Magalhaes" userId="fc3f9ca8-19b2-4bd7-be71-6298b07fdfb6" providerId="ADAL" clId="{12F2A66D-0CF3-420F-AC13-50571F8A1688}" dt="2024-10-21T02:42:19.188" v="172" actId="47"/>
        <pc:sldMkLst>
          <pc:docMk/>
          <pc:sldMk cId="2158722570" sldId="267"/>
        </pc:sldMkLst>
      </pc:sldChg>
      <pc:sldChg chg="del">
        <pc:chgData name="Regis Magalhaes" userId="fc3f9ca8-19b2-4bd7-be71-6298b07fdfb6" providerId="ADAL" clId="{12F2A66D-0CF3-420F-AC13-50571F8A1688}" dt="2024-10-21T02:42:25.132" v="173" actId="47"/>
        <pc:sldMkLst>
          <pc:docMk/>
          <pc:sldMk cId="1829821426" sldId="268"/>
        </pc:sldMkLst>
      </pc:sldChg>
      <pc:sldChg chg="delSp modSp mod">
        <pc:chgData name="Regis Magalhaes" userId="fc3f9ca8-19b2-4bd7-be71-6298b07fdfb6" providerId="ADAL" clId="{12F2A66D-0CF3-420F-AC13-50571F8A1688}" dt="2024-10-21T02:47:30.872" v="215" actId="20577"/>
        <pc:sldMkLst>
          <pc:docMk/>
          <pc:sldMk cId="2688868275" sldId="269"/>
        </pc:sldMkLst>
        <pc:spChg chg="mod">
          <ac:chgData name="Regis Magalhaes" userId="fc3f9ca8-19b2-4bd7-be71-6298b07fdfb6" providerId="ADAL" clId="{12F2A66D-0CF3-420F-AC13-50571F8A1688}" dt="2024-10-21T02:47:30.872" v="215" actId="20577"/>
          <ac:spMkLst>
            <pc:docMk/>
            <pc:sldMk cId="2688868275" sldId="269"/>
            <ac:spMk id="2" creationId="{00000000-0000-0000-0000-000000000000}"/>
          </ac:spMkLst>
        </pc:spChg>
        <pc:spChg chg="mod">
          <ac:chgData name="Regis Magalhaes" userId="fc3f9ca8-19b2-4bd7-be71-6298b07fdfb6" providerId="ADAL" clId="{12F2A66D-0CF3-420F-AC13-50571F8A1688}" dt="2024-10-21T02:47:04.389" v="205" actId="1037"/>
          <ac:spMkLst>
            <pc:docMk/>
            <pc:sldMk cId="2688868275" sldId="269"/>
            <ac:spMk id="3" creationId="{00000000-0000-0000-0000-000000000000}"/>
          </ac:spMkLst>
        </pc:spChg>
        <pc:spChg chg="del">
          <ac:chgData name="Regis Magalhaes" userId="fc3f9ca8-19b2-4bd7-be71-6298b07fdfb6" providerId="ADAL" clId="{12F2A66D-0CF3-420F-AC13-50571F8A1688}" dt="2024-10-21T02:46:15.384" v="200" actId="478"/>
          <ac:spMkLst>
            <pc:docMk/>
            <pc:sldMk cId="2688868275" sldId="269"/>
            <ac:spMk id="4" creationId="{00000000-0000-0000-0000-000000000000}"/>
          </ac:spMkLst>
        </pc:spChg>
      </pc:sldChg>
      <pc:sldChg chg="del">
        <pc:chgData name="Regis Magalhaes" userId="fc3f9ca8-19b2-4bd7-be71-6298b07fdfb6" providerId="ADAL" clId="{12F2A66D-0CF3-420F-AC13-50571F8A1688}" dt="2024-10-21T02:48:26.235" v="216" actId="47"/>
        <pc:sldMkLst>
          <pc:docMk/>
          <pc:sldMk cId="3936672304" sldId="270"/>
        </pc:sldMkLst>
      </pc:sldChg>
      <pc:sldChg chg="modSp mod">
        <pc:chgData name="Regis Magalhaes" userId="fc3f9ca8-19b2-4bd7-be71-6298b07fdfb6" providerId="ADAL" clId="{12F2A66D-0CF3-420F-AC13-50571F8A1688}" dt="2024-10-22T12:46:31.063" v="232" actId="20577"/>
        <pc:sldMkLst>
          <pc:docMk/>
          <pc:sldMk cId="1003311978" sldId="271"/>
        </pc:sldMkLst>
        <pc:spChg chg="mod">
          <ac:chgData name="Regis Magalhaes" userId="fc3f9ca8-19b2-4bd7-be71-6298b07fdfb6" providerId="ADAL" clId="{12F2A66D-0CF3-420F-AC13-50571F8A1688}" dt="2024-10-22T12:46:31.063" v="232" actId="20577"/>
          <ac:spMkLst>
            <pc:docMk/>
            <pc:sldMk cId="1003311978" sldId="271"/>
            <ac:spMk id="3" creationId="{00000000-0000-0000-0000-000000000000}"/>
          </ac:spMkLst>
        </pc:spChg>
      </pc:sldChg>
      <pc:sldChg chg="del">
        <pc:chgData name="Regis Magalhaes" userId="fc3f9ca8-19b2-4bd7-be71-6298b07fdfb6" providerId="ADAL" clId="{12F2A66D-0CF3-420F-AC13-50571F8A1688}" dt="2024-10-21T02:34:16.430" v="87" actId="47"/>
        <pc:sldMkLst>
          <pc:docMk/>
          <pc:sldMk cId="94251797" sldId="272"/>
        </pc:sldMkLst>
      </pc:sldChg>
      <pc:sldChg chg="del">
        <pc:chgData name="Regis Magalhaes" userId="fc3f9ca8-19b2-4bd7-be71-6298b07fdfb6" providerId="ADAL" clId="{12F2A66D-0CF3-420F-AC13-50571F8A1688}" dt="2024-10-21T02:50:40.928" v="217" actId="47"/>
        <pc:sldMkLst>
          <pc:docMk/>
          <pc:sldMk cId="1091539170" sldId="273"/>
        </pc:sldMkLst>
      </pc:sldChg>
      <pc:sldChg chg="del">
        <pc:chgData name="Regis Magalhaes" userId="fc3f9ca8-19b2-4bd7-be71-6298b07fdfb6" providerId="ADAL" clId="{12F2A66D-0CF3-420F-AC13-50571F8A1688}" dt="2024-10-21T02:43:29.344" v="174" actId="47"/>
        <pc:sldMkLst>
          <pc:docMk/>
          <pc:sldMk cId="937367538" sldId="274"/>
        </pc:sldMkLst>
      </pc:sldChg>
      <pc:sldChg chg="del">
        <pc:chgData name="Regis Magalhaes" userId="fc3f9ca8-19b2-4bd7-be71-6298b07fdfb6" providerId="ADAL" clId="{12F2A66D-0CF3-420F-AC13-50571F8A1688}" dt="2024-10-21T02:43:31.686" v="175" actId="47"/>
        <pc:sldMkLst>
          <pc:docMk/>
          <pc:sldMk cId="2021266715" sldId="275"/>
        </pc:sldMkLst>
      </pc:sldChg>
      <pc:sldChg chg="del">
        <pc:chgData name="Regis Magalhaes" userId="fc3f9ca8-19b2-4bd7-be71-6298b07fdfb6" providerId="ADAL" clId="{12F2A66D-0CF3-420F-AC13-50571F8A1688}" dt="2024-10-21T02:43:32.698" v="176" actId="47"/>
        <pc:sldMkLst>
          <pc:docMk/>
          <pc:sldMk cId="1855604739" sldId="276"/>
        </pc:sldMkLst>
      </pc:sldChg>
      <pc:sldChg chg="del">
        <pc:chgData name="Regis Magalhaes" userId="fc3f9ca8-19b2-4bd7-be71-6298b07fdfb6" providerId="ADAL" clId="{12F2A66D-0CF3-420F-AC13-50571F8A1688}" dt="2024-10-21T02:43:34.400" v="177" actId="47"/>
        <pc:sldMkLst>
          <pc:docMk/>
          <pc:sldMk cId="1046604891" sldId="277"/>
        </pc:sldMkLst>
      </pc:sldChg>
      <pc:sldChg chg="del">
        <pc:chgData name="Regis Magalhaes" userId="fc3f9ca8-19b2-4bd7-be71-6298b07fdfb6" providerId="ADAL" clId="{12F2A66D-0CF3-420F-AC13-50571F8A1688}" dt="2024-10-21T02:43:35.384" v="178" actId="47"/>
        <pc:sldMkLst>
          <pc:docMk/>
          <pc:sldMk cId="1310220045" sldId="278"/>
        </pc:sldMkLst>
      </pc:sldChg>
      <pc:sldChg chg="del">
        <pc:chgData name="Regis Magalhaes" userId="fc3f9ca8-19b2-4bd7-be71-6298b07fdfb6" providerId="ADAL" clId="{12F2A66D-0CF3-420F-AC13-50571F8A1688}" dt="2024-10-21T02:43:36.376" v="179" actId="47"/>
        <pc:sldMkLst>
          <pc:docMk/>
          <pc:sldMk cId="1363891757" sldId="279"/>
        </pc:sldMkLst>
      </pc:sldChg>
      <pc:sldChg chg="modSp mod">
        <pc:chgData name="Regis Magalhaes" userId="fc3f9ca8-19b2-4bd7-be71-6298b07fdfb6" providerId="ADAL" clId="{12F2A66D-0CF3-420F-AC13-50571F8A1688}" dt="2024-10-29T04:36:11.290" v="322" actId="14100"/>
        <pc:sldMkLst>
          <pc:docMk/>
          <pc:sldMk cId="2721817038" sldId="287"/>
        </pc:sldMkLst>
        <pc:spChg chg="mod">
          <ac:chgData name="Regis Magalhaes" userId="fc3f9ca8-19b2-4bd7-be71-6298b07fdfb6" providerId="ADAL" clId="{12F2A66D-0CF3-420F-AC13-50571F8A1688}" dt="2024-10-29T04:36:11.290" v="322" actId="14100"/>
          <ac:spMkLst>
            <pc:docMk/>
            <pc:sldMk cId="2721817038" sldId="287"/>
            <ac:spMk id="5" creationId="{00000000-0000-0000-0000-000000000000}"/>
          </ac:spMkLst>
        </pc:spChg>
      </pc:sldChg>
      <pc:sldChg chg="del">
        <pc:chgData name="Regis Magalhaes" userId="fc3f9ca8-19b2-4bd7-be71-6298b07fdfb6" providerId="ADAL" clId="{12F2A66D-0CF3-420F-AC13-50571F8A1688}" dt="2024-10-29T04:36:37.215" v="323" actId="47"/>
        <pc:sldMkLst>
          <pc:docMk/>
          <pc:sldMk cId="1446280637" sldId="288"/>
        </pc:sldMkLst>
      </pc:sldChg>
      <pc:sldChg chg="modSp add mod">
        <pc:chgData name="Regis Magalhaes" userId="fc3f9ca8-19b2-4bd7-be71-6298b07fdfb6" providerId="ADAL" clId="{12F2A66D-0CF3-420F-AC13-50571F8A1688}" dt="2024-10-21T02:42:05.078" v="171"/>
        <pc:sldMkLst>
          <pc:docMk/>
          <pc:sldMk cId="150580920" sldId="292"/>
        </pc:sldMkLst>
        <pc:spChg chg="mod">
          <ac:chgData name="Regis Magalhaes" userId="fc3f9ca8-19b2-4bd7-be71-6298b07fdfb6" providerId="ADAL" clId="{12F2A66D-0CF3-420F-AC13-50571F8A1688}" dt="2024-10-21T02:42:05.078" v="171"/>
          <ac:spMkLst>
            <pc:docMk/>
            <pc:sldMk cId="150580920" sldId="292"/>
            <ac:spMk id="3" creationId="{00000000-0000-0000-0000-000000000000}"/>
          </ac:spMkLst>
        </pc:spChg>
      </pc:sldChg>
      <pc:sldChg chg="del">
        <pc:chgData name="Regis Magalhaes" userId="fc3f9ca8-19b2-4bd7-be71-6298b07fdfb6" providerId="ADAL" clId="{12F2A66D-0CF3-420F-AC13-50571F8A1688}" dt="2024-10-21T02:26:42.423" v="24" actId="47"/>
        <pc:sldMkLst>
          <pc:docMk/>
          <pc:sldMk cId="2723036472" sldId="292"/>
        </pc:sldMkLst>
      </pc:sldChg>
      <pc:sldChg chg="addSp delSp modSp add mod modClrScheme chgLayout">
        <pc:chgData name="Regis Magalhaes" userId="fc3f9ca8-19b2-4bd7-be71-6298b07fdfb6" providerId="ADAL" clId="{12F2A66D-0CF3-420F-AC13-50571F8A1688}" dt="2024-10-29T04:25:39.697" v="265" actId="1036"/>
        <pc:sldMkLst>
          <pc:docMk/>
          <pc:sldMk cId="4015449704" sldId="293"/>
        </pc:sldMkLst>
        <pc:spChg chg="mod ord">
          <ac:chgData name="Regis Magalhaes" userId="fc3f9ca8-19b2-4bd7-be71-6298b07fdfb6" providerId="ADAL" clId="{12F2A66D-0CF3-420F-AC13-50571F8A1688}" dt="2024-10-29T04:25:17.243" v="255" actId="20577"/>
          <ac:spMkLst>
            <pc:docMk/>
            <pc:sldMk cId="4015449704" sldId="293"/>
            <ac:spMk id="2" creationId="{00000000-0000-0000-0000-000000000000}"/>
          </ac:spMkLst>
        </pc:spChg>
        <pc:spChg chg="del">
          <ac:chgData name="Regis Magalhaes" userId="fc3f9ca8-19b2-4bd7-be71-6298b07fdfb6" providerId="ADAL" clId="{12F2A66D-0CF3-420F-AC13-50571F8A1688}" dt="2024-10-29T04:24:59.889" v="237" actId="478"/>
          <ac:spMkLst>
            <pc:docMk/>
            <pc:sldMk cId="4015449704" sldId="293"/>
            <ac:spMk id="3" creationId="{00000000-0000-0000-0000-000000000000}"/>
          </ac:spMkLst>
        </pc:spChg>
        <pc:spChg chg="add mod">
          <ac:chgData name="Regis Magalhaes" userId="fc3f9ca8-19b2-4bd7-be71-6298b07fdfb6" providerId="ADAL" clId="{12F2A66D-0CF3-420F-AC13-50571F8A1688}" dt="2024-10-29T04:25:39.697" v="265" actId="1036"/>
          <ac:spMkLst>
            <pc:docMk/>
            <pc:sldMk cId="4015449704" sldId="293"/>
            <ac:spMk id="5" creationId="{A9B0B5A1-8184-0CC2-BAA9-610698D626CF}"/>
          </ac:spMkLst>
        </pc:spChg>
        <pc:spChg chg="add del mod">
          <ac:chgData name="Regis Magalhaes" userId="fc3f9ca8-19b2-4bd7-be71-6298b07fdfb6" providerId="ADAL" clId="{12F2A66D-0CF3-420F-AC13-50571F8A1688}" dt="2024-10-29T04:25:04.327" v="238" actId="700"/>
          <ac:spMkLst>
            <pc:docMk/>
            <pc:sldMk cId="4015449704" sldId="293"/>
            <ac:spMk id="7" creationId="{968929F7-5D81-806E-293B-74634A14AAEB}"/>
          </ac:spMkLst>
        </pc:spChg>
        <pc:spChg chg="add del mod ord">
          <ac:chgData name="Regis Magalhaes" userId="fc3f9ca8-19b2-4bd7-be71-6298b07fdfb6" providerId="ADAL" clId="{12F2A66D-0CF3-420F-AC13-50571F8A1688}" dt="2024-10-29T04:25:10.984" v="239" actId="700"/>
          <ac:spMkLst>
            <pc:docMk/>
            <pc:sldMk cId="4015449704" sldId="293"/>
            <ac:spMk id="8" creationId="{C30E208A-2CBB-B9EC-92B0-48BAC218ABB4}"/>
          </ac:spMkLst>
        </pc:spChg>
      </pc:sldChg>
      <pc:sldChg chg="modSp add mod">
        <pc:chgData name="Regis Magalhaes" userId="fc3f9ca8-19b2-4bd7-be71-6298b07fdfb6" providerId="ADAL" clId="{12F2A66D-0CF3-420F-AC13-50571F8A1688}" dt="2024-10-29T04:28:47.299" v="310" actId="20577"/>
        <pc:sldMkLst>
          <pc:docMk/>
          <pc:sldMk cId="2120405669" sldId="294"/>
        </pc:sldMkLst>
        <pc:spChg chg="mod">
          <ac:chgData name="Regis Magalhaes" userId="fc3f9ca8-19b2-4bd7-be71-6298b07fdfb6" providerId="ADAL" clId="{12F2A66D-0CF3-420F-AC13-50571F8A1688}" dt="2024-10-29T04:28:47.299" v="310" actId="20577"/>
          <ac:spMkLst>
            <pc:docMk/>
            <pc:sldMk cId="2120405669" sldId="294"/>
            <ac:spMk id="2" creationId="{00000000-0000-0000-0000-000000000000}"/>
          </ac:spMkLst>
        </pc:spChg>
        <pc:spChg chg="mod">
          <ac:chgData name="Regis Magalhaes" userId="fc3f9ca8-19b2-4bd7-be71-6298b07fdfb6" providerId="ADAL" clId="{12F2A66D-0CF3-420F-AC13-50571F8A1688}" dt="2024-10-29T04:28:41.657" v="307" actId="20577"/>
          <ac:spMkLst>
            <pc:docMk/>
            <pc:sldMk cId="2120405669" sldId="294"/>
            <ac:spMk id="3" creationId="{00000000-0000-0000-0000-000000000000}"/>
          </ac:spMkLst>
        </pc:spChg>
      </pc:sldChg>
      <pc:sldChg chg="add del">
        <pc:chgData name="Regis Magalhaes" userId="fc3f9ca8-19b2-4bd7-be71-6298b07fdfb6" providerId="ADAL" clId="{12F2A66D-0CF3-420F-AC13-50571F8A1688}" dt="2024-10-29T04:24:45.247" v="235"/>
        <pc:sldMkLst>
          <pc:docMk/>
          <pc:sldMk cId="3560502275" sldId="294"/>
        </pc:sldMkLst>
      </pc:sldChg>
      <pc:sldChg chg="modSp add mod">
        <pc:chgData name="Regis Magalhaes" userId="fc3f9ca8-19b2-4bd7-be71-6298b07fdfb6" providerId="ADAL" clId="{12F2A66D-0CF3-420F-AC13-50571F8A1688}" dt="2024-10-29T04:40:21.918" v="331" actId="20577"/>
        <pc:sldMkLst>
          <pc:docMk/>
          <pc:sldMk cId="1249657696" sldId="295"/>
        </pc:sldMkLst>
        <pc:spChg chg="mod">
          <ac:chgData name="Regis Magalhaes" userId="fc3f9ca8-19b2-4bd7-be71-6298b07fdfb6" providerId="ADAL" clId="{12F2A66D-0CF3-420F-AC13-50571F8A1688}" dt="2024-10-29T04:40:21.918" v="331" actId="20577"/>
          <ac:spMkLst>
            <pc:docMk/>
            <pc:sldMk cId="1249657696" sldId="295"/>
            <ac:spMk id="5" creationId="{00000000-0000-0000-0000-000000000000}"/>
          </ac:spMkLst>
        </pc:spChg>
      </pc:sldChg>
      <pc:sldChg chg="addSp delSp modSp new mod modClrScheme chgLayout">
        <pc:chgData name="Regis Magalhaes" userId="fc3f9ca8-19b2-4bd7-be71-6298b07fdfb6" providerId="ADAL" clId="{12F2A66D-0CF3-420F-AC13-50571F8A1688}" dt="2024-11-03T18:18:31.253" v="439" actId="20577"/>
        <pc:sldMkLst>
          <pc:docMk/>
          <pc:sldMk cId="843854039" sldId="296"/>
        </pc:sldMkLst>
        <pc:spChg chg="del mod ord">
          <ac:chgData name="Regis Magalhaes" userId="fc3f9ca8-19b2-4bd7-be71-6298b07fdfb6" providerId="ADAL" clId="{12F2A66D-0CF3-420F-AC13-50571F8A1688}" dt="2024-11-03T18:16:06.561" v="333" actId="700"/>
          <ac:spMkLst>
            <pc:docMk/>
            <pc:sldMk cId="843854039" sldId="296"/>
            <ac:spMk id="2" creationId="{64AF24BB-6772-5ED7-369B-0D4BBD0EDEDD}"/>
          </ac:spMkLst>
        </pc:spChg>
        <pc:spChg chg="add mod ord">
          <ac:chgData name="Regis Magalhaes" userId="fc3f9ca8-19b2-4bd7-be71-6298b07fdfb6" providerId="ADAL" clId="{12F2A66D-0CF3-420F-AC13-50571F8A1688}" dt="2024-11-03T18:18:31.253" v="439" actId="20577"/>
          <ac:spMkLst>
            <pc:docMk/>
            <pc:sldMk cId="843854039" sldId="296"/>
            <ac:spMk id="3" creationId="{7C438532-AD38-0950-92E6-AA98ADF4FFF6}"/>
          </ac:spMkLst>
        </pc:spChg>
        <pc:spChg chg="add mod ord">
          <ac:chgData name="Regis Magalhaes" userId="fc3f9ca8-19b2-4bd7-be71-6298b07fdfb6" providerId="ADAL" clId="{12F2A66D-0CF3-420F-AC13-50571F8A1688}" dt="2024-11-03T18:18:04.833" v="429" actId="20577"/>
          <ac:spMkLst>
            <pc:docMk/>
            <pc:sldMk cId="843854039" sldId="296"/>
            <ac:spMk id="4" creationId="{D67F83CF-ECA1-DF75-8806-576686164851}"/>
          </ac:spMkLst>
        </pc:spChg>
      </pc:sldChg>
      <pc:sldChg chg="addSp modSp new mod">
        <pc:chgData name="Regis Magalhaes" userId="fc3f9ca8-19b2-4bd7-be71-6298b07fdfb6" providerId="ADAL" clId="{12F2A66D-0CF3-420F-AC13-50571F8A1688}" dt="2024-11-03T18:33:19.443" v="653" actId="404"/>
        <pc:sldMkLst>
          <pc:docMk/>
          <pc:sldMk cId="2643046016" sldId="297"/>
        </pc:sldMkLst>
        <pc:spChg chg="mod">
          <ac:chgData name="Regis Magalhaes" userId="fc3f9ca8-19b2-4bd7-be71-6298b07fdfb6" providerId="ADAL" clId="{12F2A66D-0CF3-420F-AC13-50571F8A1688}" dt="2024-11-03T18:19:38.156" v="480" actId="20577"/>
          <ac:spMkLst>
            <pc:docMk/>
            <pc:sldMk cId="2643046016" sldId="297"/>
            <ac:spMk id="2" creationId="{93F7B50C-3890-9D53-782C-B79B0EAF8E59}"/>
          </ac:spMkLst>
        </pc:spChg>
        <pc:spChg chg="mod">
          <ac:chgData name="Regis Magalhaes" userId="fc3f9ca8-19b2-4bd7-be71-6298b07fdfb6" providerId="ADAL" clId="{12F2A66D-0CF3-420F-AC13-50571F8A1688}" dt="2024-11-03T18:33:19.443" v="653" actId="404"/>
          <ac:spMkLst>
            <pc:docMk/>
            <pc:sldMk cId="2643046016" sldId="297"/>
            <ac:spMk id="3" creationId="{DCB7B9A4-6B36-0A06-8C3D-8841B072BFE6}"/>
          </ac:spMkLst>
        </pc:spChg>
        <pc:spChg chg="add">
          <ac:chgData name="Regis Magalhaes" userId="fc3f9ca8-19b2-4bd7-be71-6298b07fdfb6" providerId="ADAL" clId="{12F2A66D-0CF3-420F-AC13-50571F8A1688}" dt="2024-11-03T18:31:49.088" v="639"/>
          <ac:spMkLst>
            <pc:docMk/>
            <pc:sldMk cId="2643046016" sldId="297"/>
            <ac:spMk id="4" creationId="{25761171-BB8E-C53F-A044-70DA96D5D236}"/>
          </ac:spMkLst>
        </pc:spChg>
        <pc:picChg chg="add mod">
          <ac:chgData name="Regis Magalhaes" userId="fc3f9ca8-19b2-4bd7-be71-6298b07fdfb6" providerId="ADAL" clId="{12F2A66D-0CF3-420F-AC13-50571F8A1688}" dt="2024-11-03T18:32:43.413" v="641" actId="1076"/>
          <ac:picMkLst>
            <pc:docMk/>
            <pc:sldMk cId="2643046016" sldId="297"/>
            <ac:picMk id="6" creationId="{7E1112C0-0CEA-5610-DE2C-91CEFF6EE992}"/>
          </ac:picMkLst>
        </pc:picChg>
      </pc:sldChg>
    </pc:docChg>
  </pc:docChgLst>
  <pc:docChgLst>
    <pc:chgData name="Regis Magalhaes" userId="fc3f9ca8-19b2-4bd7-be71-6298b07fdfb6" providerId="ADAL" clId="{C1ACB9BE-ACED-4D38-9502-FAAE702E89C9}"/>
    <pc:docChg chg="undo custSel addSld delSld modSld sldOrd">
      <pc:chgData name="Regis Magalhaes" userId="fc3f9ca8-19b2-4bd7-be71-6298b07fdfb6" providerId="ADAL" clId="{C1ACB9BE-ACED-4D38-9502-FAAE702E89C9}" dt="2024-11-28T04:47:53.162" v="1052" actId="2696"/>
      <pc:docMkLst>
        <pc:docMk/>
      </pc:docMkLst>
      <pc:sldChg chg="modSp mod">
        <pc:chgData name="Regis Magalhaes" userId="fc3f9ca8-19b2-4bd7-be71-6298b07fdfb6" providerId="ADAL" clId="{C1ACB9BE-ACED-4D38-9502-FAAE702E89C9}" dt="2024-11-16T19:27:51.132" v="786" actId="20577"/>
        <pc:sldMkLst>
          <pc:docMk/>
          <pc:sldMk cId="1131661536" sldId="258"/>
        </pc:sldMkLst>
        <pc:spChg chg="mod">
          <ac:chgData name="Regis Magalhaes" userId="fc3f9ca8-19b2-4bd7-be71-6298b07fdfb6" providerId="ADAL" clId="{C1ACB9BE-ACED-4D38-9502-FAAE702E89C9}" dt="2024-11-16T19:27:51.132" v="786" actId="20577"/>
          <ac:spMkLst>
            <pc:docMk/>
            <pc:sldMk cId="1131661536" sldId="258"/>
            <ac:spMk id="3" creationId="{00000000-0000-0000-0000-000000000000}"/>
          </ac:spMkLst>
        </pc:spChg>
      </pc:sldChg>
      <pc:sldChg chg="ord">
        <pc:chgData name="Regis Magalhaes" userId="fc3f9ca8-19b2-4bd7-be71-6298b07fdfb6" providerId="ADAL" clId="{C1ACB9BE-ACED-4D38-9502-FAAE702E89C9}" dt="2024-11-05T02:39:42.397" v="5"/>
        <pc:sldMkLst>
          <pc:docMk/>
          <pc:sldMk cId="3890589231" sldId="283"/>
        </pc:sldMkLst>
      </pc:sldChg>
      <pc:sldChg chg="add">
        <pc:chgData name="Regis Magalhaes" userId="fc3f9ca8-19b2-4bd7-be71-6298b07fdfb6" providerId="ADAL" clId="{C1ACB9BE-ACED-4D38-9502-FAAE702E89C9}" dt="2024-11-05T02:25:47.613" v="2"/>
        <pc:sldMkLst>
          <pc:docMk/>
          <pc:sldMk cId="1217498865" sldId="287"/>
        </pc:sldMkLst>
      </pc:sldChg>
      <pc:sldChg chg="del">
        <pc:chgData name="Regis Magalhaes" userId="fc3f9ca8-19b2-4bd7-be71-6298b07fdfb6" providerId="ADAL" clId="{C1ACB9BE-ACED-4D38-9502-FAAE702E89C9}" dt="2024-11-05T02:25:43.978" v="1" actId="2696"/>
        <pc:sldMkLst>
          <pc:docMk/>
          <pc:sldMk cId="2721817038" sldId="287"/>
        </pc:sldMkLst>
      </pc:sldChg>
      <pc:sldChg chg="del">
        <pc:chgData name="Regis Magalhaes" userId="fc3f9ca8-19b2-4bd7-be71-6298b07fdfb6" providerId="ADAL" clId="{C1ACB9BE-ACED-4D38-9502-FAAE702E89C9}" dt="2024-11-05T02:25:43.978" v="1" actId="2696"/>
        <pc:sldMkLst>
          <pc:docMk/>
          <pc:sldMk cId="1249657696" sldId="295"/>
        </pc:sldMkLst>
      </pc:sldChg>
      <pc:sldChg chg="add">
        <pc:chgData name="Regis Magalhaes" userId="fc3f9ca8-19b2-4bd7-be71-6298b07fdfb6" providerId="ADAL" clId="{C1ACB9BE-ACED-4D38-9502-FAAE702E89C9}" dt="2024-11-05T02:25:47.613" v="2"/>
        <pc:sldMkLst>
          <pc:docMk/>
          <pc:sldMk cId="2440755367" sldId="295"/>
        </pc:sldMkLst>
      </pc:sldChg>
      <pc:sldChg chg="del">
        <pc:chgData name="Regis Magalhaes" userId="fc3f9ca8-19b2-4bd7-be71-6298b07fdfb6" providerId="ADAL" clId="{C1ACB9BE-ACED-4D38-9502-FAAE702E89C9}" dt="2024-11-04T12:55:16.289" v="0" actId="47"/>
        <pc:sldMkLst>
          <pc:docMk/>
          <pc:sldMk cId="843854039" sldId="296"/>
        </pc:sldMkLst>
      </pc:sldChg>
      <pc:sldChg chg="addSp delSp modSp new mod">
        <pc:chgData name="Regis Magalhaes" userId="fc3f9ca8-19b2-4bd7-be71-6298b07fdfb6" providerId="ADAL" clId="{C1ACB9BE-ACED-4D38-9502-FAAE702E89C9}" dt="2024-11-05T02:43:05.937" v="353" actId="208"/>
        <pc:sldMkLst>
          <pc:docMk/>
          <pc:sldMk cId="1423730711" sldId="296"/>
        </pc:sldMkLst>
        <pc:spChg chg="mod">
          <ac:chgData name="Regis Magalhaes" userId="fc3f9ca8-19b2-4bd7-be71-6298b07fdfb6" providerId="ADAL" clId="{C1ACB9BE-ACED-4D38-9502-FAAE702E89C9}" dt="2024-11-05T02:40:41.863" v="125" actId="20577"/>
          <ac:spMkLst>
            <pc:docMk/>
            <pc:sldMk cId="1423730711" sldId="296"/>
            <ac:spMk id="2" creationId="{B30A2136-E68B-FBA1-5A40-6C6CF5909FDD}"/>
          </ac:spMkLst>
        </pc:spChg>
        <pc:spChg chg="add del">
          <ac:chgData name="Regis Magalhaes" userId="fc3f9ca8-19b2-4bd7-be71-6298b07fdfb6" providerId="ADAL" clId="{C1ACB9BE-ACED-4D38-9502-FAAE702E89C9}" dt="2024-11-05T02:40:48.717" v="127" actId="22"/>
          <ac:spMkLst>
            <pc:docMk/>
            <pc:sldMk cId="1423730711" sldId="296"/>
            <ac:spMk id="4" creationId="{82E52578-56AC-8228-2396-592956407A83}"/>
          </ac:spMkLst>
        </pc:spChg>
        <pc:spChg chg="add mod">
          <ac:chgData name="Regis Magalhaes" userId="fc3f9ca8-19b2-4bd7-be71-6298b07fdfb6" providerId="ADAL" clId="{C1ACB9BE-ACED-4D38-9502-FAAE702E89C9}" dt="2024-11-05T02:43:05.937" v="353" actId="208"/>
          <ac:spMkLst>
            <pc:docMk/>
            <pc:sldMk cId="1423730711" sldId="296"/>
            <ac:spMk id="6" creationId="{F58C9A73-DC34-B7CB-D265-1C8CBA659531}"/>
          </ac:spMkLst>
        </pc:spChg>
      </pc:sldChg>
      <pc:sldChg chg="del">
        <pc:chgData name="Regis Magalhaes" userId="fc3f9ca8-19b2-4bd7-be71-6298b07fdfb6" providerId="ADAL" clId="{C1ACB9BE-ACED-4D38-9502-FAAE702E89C9}" dt="2024-11-04T12:55:16.289" v="0" actId="47"/>
        <pc:sldMkLst>
          <pc:docMk/>
          <pc:sldMk cId="2643046016" sldId="297"/>
        </pc:sldMkLst>
      </pc:sldChg>
      <pc:sldChg chg="addSp delSp modSp add mod">
        <pc:chgData name="Regis Magalhaes" userId="fc3f9ca8-19b2-4bd7-be71-6298b07fdfb6" providerId="ADAL" clId="{C1ACB9BE-ACED-4D38-9502-FAAE702E89C9}" dt="2024-11-05T03:22:38.037" v="555" actId="403"/>
        <pc:sldMkLst>
          <pc:docMk/>
          <pc:sldMk cId="4113776622" sldId="297"/>
        </pc:sldMkLst>
        <pc:spChg chg="mod">
          <ac:chgData name="Regis Magalhaes" userId="fc3f9ca8-19b2-4bd7-be71-6298b07fdfb6" providerId="ADAL" clId="{C1ACB9BE-ACED-4D38-9502-FAAE702E89C9}" dt="2024-11-05T03:14:04.341" v="522" actId="1037"/>
          <ac:spMkLst>
            <pc:docMk/>
            <pc:sldMk cId="4113776622" sldId="297"/>
            <ac:spMk id="2" creationId="{57B1C2A9-EC1F-81B8-7912-7D6A94556C38}"/>
          </ac:spMkLst>
        </pc:spChg>
        <pc:spChg chg="add mod">
          <ac:chgData name="Regis Magalhaes" userId="fc3f9ca8-19b2-4bd7-be71-6298b07fdfb6" providerId="ADAL" clId="{C1ACB9BE-ACED-4D38-9502-FAAE702E89C9}" dt="2024-11-05T03:22:38.037" v="555" actId="403"/>
          <ac:spMkLst>
            <pc:docMk/>
            <pc:sldMk cId="4113776622" sldId="297"/>
            <ac:spMk id="4" creationId="{EDAD93B0-2EB6-485D-52D2-E8A675BB9CB5}"/>
          </ac:spMkLst>
        </pc:spChg>
        <pc:spChg chg="del mod">
          <ac:chgData name="Regis Magalhaes" userId="fc3f9ca8-19b2-4bd7-be71-6298b07fdfb6" providerId="ADAL" clId="{C1ACB9BE-ACED-4D38-9502-FAAE702E89C9}" dt="2024-11-05T03:13:26.680" v="429" actId="478"/>
          <ac:spMkLst>
            <pc:docMk/>
            <pc:sldMk cId="4113776622" sldId="297"/>
            <ac:spMk id="6" creationId="{44E9CA7B-28D4-3211-A697-B69C9104CA8C}"/>
          </ac:spMkLst>
        </pc:spChg>
      </pc:sldChg>
      <pc:sldChg chg="modSp add mod">
        <pc:chgData name="Regis Magalhaes" userId="fc3f9ca8-19b2-4bd7-be71-6298b07fdfb6" providerId="ADAL" clId="{C1ACB9BE-ACED-4D38-9502-FAAE702E89C9}" dt="2024-11-05T03:30:51.693" v="604" actId="403"/>
        <pc:sldMkLst>
          <pc:docMk/>
          <pc:sldMk cId="3726978913" sldId="298"/>
        </pc:sldMkLst>
        <pc:spChg chg="mod">
          <ac:chgData name="Regis Magalhaes" userId="fc3f9ca8-19b2-4bd7-be71-6298b07fdfb6" providerId="ADAL" clId="{C1ACB9BE-ACED-4D38-9502-FAAE702E89C9}" dt="2024-11-05T03:15:32.890" v="550" actId="20577"/>
          <ac:spMkLst>
            <pc:docMk/>
            <pc:sldMk cId="3726978913" sldId="298"/>
            <ac:spMk id="2" creationId="{F33DA7A9-D17A-1C8B-9336-1F8AE6D6BE05}"/>
          </ac:spMkLst>
        </pc:spChg>
        <pc:spChg chg="mod">
          <ac:chgData name="Regis Magalhaes" userId="fc3f9ca8-19b2-4bd7-be71-6298b07fdfb6" providerId="ADAL" clId="{C1ACB9BE-ACED-4D38-9502-FAAE702E89C9}" dt="2024-11-05T03:30:51.693" v="604" actId="403"/>
          <ac:spMkLst>
            <pc:docMk/>
            <pc:sldMk cId="3726978913" sldId="298"/>
            <ac:spMk id="4" creationId="{70A688CA-12F2-6534-AA53-15CE25F76046}"/>
          </ac:spMkLst>
        </pc:spChg>
      </pc:sldChg>
      <pc:sldChg chg="addSp delSp modSp new mod">
        <pc:chgData name="Regis Magalhaes" userId="fc3f9ca8-19b2-4bd7-be71-6298b07fdfb6" providerId="ADAL" clId="{C1ACB9BE-ACED-4D38-9502-FAAE702E89C9}" dt="2024-11-05T03:41:18.559" v="720"/>
        <pc:sldMkLst>
          <pc:docMk/>
          <pc:sldMk cId="169112812" sldId="299"/>
        </pc:sldMkLst>
        <pc:spChg chg="mod">
          <ac:chgData name="Regis Magalhaes" userId="fc3f9ca8-19b2-4bd7-be71-6298b07fdfb6" providerId="ADAL" clId="{C1ACB9BE-ACED-4D38-9502-FAAE702E89C9}" dt="2024-11-05T03:39:56.417" v="629" actId="1037"/>
          <ac:spMkLst>
            <pc:docMk/>
            <pc:sldMk cId="169112812" sldId="299"/>
            <ac:spMk id="2" creationId="{94A54207-4ED7-D567-F17B-E5DAE6A4EDD3}"/>
          </ac:spMkLst>
        </pc:spChg>
        <pc:spChg chg="del">
          <ac:chgData name="Regis Magalhaes" userId="fc3f9ca8-19b2-4bd7-be71-6298b07fdfb6" providerId="ADAL" clId="{C1ACB9BE-ACED-4D38-9502-FAAE702E89C9}" dt="2024-11-05T03:39:48.331" v="622" actId="478"/>
          <ac:spMkLst>
            <pc:docMk/>
            <pc:sldMk cId="169112812" sldId="299"/>
            <ac:spMk id="3" creationId="{74E50BF2-D9D3-92E5-C593-869DACD5E14B}"/>
          </ac:spMkLst>
        </pc:spChg>
        <pc:spChg chg="add mod">
          <ac:chgData name="Regis Magalhaes" userId="fc3f9ca8-19b2-4bd7-be71-6298b07fdfb6" providerId="ADAL" clId="{C1ACB9BE-ACED-4D38-9502-FAAE702E89C9}" dt="2024-11-05T03:41:18.559" v="720"/>
          <ac:spMkLst>
            <pc:docMk/>
            <pc:sldMk cId="169112812" sldId="299"/>
            <ac:spMk id="5" creationId="{F4217BCE-07C3-4A21-736E-5BEEC184DBA9}"/>
          </ac:spMkLst>
        </pc:spChg>
      </pc:sldChg>
      <pc:sldChg chg="addSp delSp modSp new mod">
        <pc:chgData name="Regis Magalhaes" userId="fc3f9ca8-19b2-4bd7-be71-6298b07fdfb6" providerId="ADAL" clId="{C1ACB9BE-ACED-4D38-9502-FAAE702E89C9}" dt="2024-11-16T19:37:30.389" v="913" actId="1036"/>
        <pc:sldMkLst>
          <pc:docMk/>
          <pc:sldMk cId="977963350" sldId="300"/>
        </pc:sldMkLst>
        <pc:spChg chg="mod">
          <ac:chgData name="Regis Magalhaes" userId="fc3f9ca8-19b2-4bd7-be71-6298b07fdfb6" providerId="ADAL" clId="{C1ACB9BE-ACED-4D38-9502-FAAE702E89C9}" dt="2024-11-16T19:35:25.661" v="852" actId="404"/>
          <ac:spMkLst>
            <pc:docMk/>
            <pc:sldMk cId="977963350" sldId="300"/>
            <ac:spMk id="2" creationId="{FDE81BF7-3942-3F5C-BCEC-DDA7DEF68C0A}"/>
          </ac:spMkLst>
        </pc:spChg>
        <pc:spChg chg="add mod">
          <ac:chgData name="Regis Magalhaes" userId="fc3f9ca8-19b2-4bd7-be71-6298b07fdfb6" providerId="ADAL" clId="{C1ACB9BE-ACED-4D38-9502-FAAE702E89C9}" dt="2024-11-16T19:34:06.634" v="796"/>
          <ac:spMkLst>
            <pc:docMk/>
            <pc:sldMk cId="977963350" sldId="300"/>
            <ac:spMk id="16" creationId="{7E59F65C-1F8C-8091-4978-D135AED1CF8F}"/>
          </ac:spMkLst>
        </pc:spChg>
        <pc:graphicFrameChg chg="add del mod">
          <ac:chgData name="Regis Magalhaes" userId="fc3f9ca8-19b2-4bd7-be71-6298b07fdfb6" providerId="ADAL" clId="{C1ACB9BE-ACED-4D38-9502-FAAE702E89C9}" dt="2024-11-16T19:32:48.426" v="795" actId="478"/>
          <ac:graphicFrameMkLst>
            <pc:docMk/>
            <pc:sldMk cId="977963350" sldId="300"/>
            <ac:graphicFrameMk id="3" creationId="{0311FE1C-B86E-5949-F025-4D9D3B7C8F67}"/>
          </ac:graphicFrameMkLst>
        </pc:graphicFrameChg>
        <pc:graphicFrameChg chg="add del mod">
          <ac:chgData name="Regis Magalhaes" userId="fc3f9ca8-19b2-4bd7-be71-6298b07fdfb6" providerId="ADAL" clId="{C1ACB9BE-ACED-4D38-9502-FAAE702E89C9}" dt="2024-11-16T19:32:48.426" v="795" actId="478"/>
          <ac:graphicFrameMkLst>
            <pc:docMk/>
            <pc:sldMk cId="977963350" sldId="300"/>
            <ac:graphicFrameMk id="4" creationId="{A292D6CD-7C6C-E1D8-CF9C-8831D75EC67F}"/>
          </ac:graphicFrameMkLst>
        </pc:graphicFrameChg>
        <pc:graphicFrameChg chg="add del mod">
          <ac:chgData name="Regis Magalhaes" userId="fc3f9ca8-19b2-4bd7-be71-6298b07fdfb6" providerId="ADAL" clId="{C1ACB9BE-ACED-4D38-9502-FAAE702E89C9}" dt="2024-11-16T19:32:48.426" v="795" actId="478"/>
          <ac:graphicFrameMkLst>
            <pc:docMk/>
            <pc:sldMk cId="977963350" sldId="300"/>
            <ac:graphicFrameMk id="5" creationId="{115202CF-5508-7E5D-245D-75E442BFE1CB}"/>
          </ac:graphicFrameMkLst>
        </pc:graphicFrameChg>
        <pc:graphicFrameChg chg="add del mod">
          <ac:chgData name="Regis Magalhaes" userId="fc3f9ca8-19b2-4bd7-be71-6298b07fdfb6" providerId="ADAL" clId="{C1ACB9BE-ACED-4D38-9502-FAAE702E89C9}" dt="2024-11-16T19:32:48.426" v="795" actId="478"/>
          <ac:graphicFrameMkLst>
            <pc:docMk/>
            <pc:sldMk cId="977963350" sldId="300"/>
            <ac:graphicFrameMk id="6" creationId="{EB08377C-514A-3A66-11C3-AA02CFB33F3E}"/>
          </ac:graphicFrameMkLst>
        </pc:graphicFrameChg>
        <pc:graphicFrameChg chg="add del mod">
          <ac:chgData name="Regis Magalhaes" userId="fc3f9ca8-19b2-4bd7-be71-6298b07fdfb6" providerId="ADAL" clId="{C1ACB9BE-ACED-4D38-9502-FAAE702E89C9}" dt="2024-11-16T19:32:48.426" v="795" actId="478"/>
          <ac:graphicFrameMkLst>
            <pc:docMk/>
            <pc:sldMk cId="977963350" sldId="300"/>
            <ac:graphicFrameMk id="7" creationId="{D428AB71-45FA-3AA4-3087-55466DDA3D04}"/>
          </ac:graphicFrameMkLst>
        </pc:graphicFrameChg>
        <pc:graphicFrameChg chg="add del mod">
          <ac:chgData name="Regis Magalhaes" userId="fc3f9ca8-19b2-4bd7-be71-6298b07fdfb6" providerId="ADAL" clId="{C1ACB9BE-ACED-4D38-9502-FAAE702E89C9}" dt="2024-11-16T19:32:48.426" v="795" actId="478"/>
          <ac:graphicFrameMkLst>
            <pc:docMk/>
            <pc:sldMk cId="977963350" sldId="300"/>
            <ac:graphicFrameMk id="8" creationId="{60FF1F34-0FDE-835B-2D80-4B0BB91C5550}"/>
          </ac:graphicFrameMkLst>
        </pc:graphicFrameChg>
        <pc:graphicFrameChg chg="add del mod">
          <ac:chgData name="Regis Magalhaes" userId="fc3f9ca8-19b2-4bd7-be71-6298b07fdfb6" providerId="ADAL" clId="{C1ACB9BE-ACED-4D38-9502-FAAE702E89C9}" dt="2024-11-16T19:32:48.426" v="795" actId="478"/>
          <ac:graphicFrameMkLst>
            <pc:docMk/>
            <pc:sldMk cId="977963350" sldId="300"/>
            <ac:graphicFrameMk id="9" creationId="{BCBDAB78-2A9F-0D8E-ABF5-3460C0F417C3}"/>
          </ac:graphicFrameMkLst>
        </pc:graphicFrameChg>
        <pc:graphicFrameChg chg="add del mod">
          <ac:chgData name="Regis Magalhaes" userId="fc3f9ca8-19b2-4bd7-be71-6298b07fdfb6" providerId="ADAL" clId="{C1ACB9BE-ACED-4D38-9502-FAAE702E89C9}" dt="2024-11-16T19:32:48.426" v="795" actId="478"/>
          <ac:graphicFrameMkLst>
            <pc:docMk/>
            <pc:sldMk cId="977963350" sldId="300"/>
            <ac:graphicFrameMk id="10" creationId="{D2D0CDF7-F04F-16DE-1E52-5FDA24695D0E}"/>
          </ac:graphicFrameMkLst>
        </pc:graphicFrameChg>
        <pc:graphicFrameChg chg="add del mod">
          <ac:chgData name="Regis Magalhaes" userId="fc3f9ca8-19b2-4bd7-be71-6298b07fdfb6" providerId="ADAL" clId="{C1ACB9BE-ACED-4D38-9502-FAAE702E89C9}" dt="2024-11-16T19:32:48.426" v="795" actId="478"/>
          <ac:graphicFrameMkLst>
            <pc:docMk/>
            <pc:sldMk cId="977963350" sldId="300"/>
            <ac:graphicFrameMk id="11" creationId="{E4391795-9CB4-E87D-2276-42CD5B36A242}"/>
          </ac:graphicFrameMkLst>
        </pc:graphicFrameChg>
        <pc:graphicFrameChg chg="add del mod">
          <ac:chgData name="Regis Magalhaes" userId="fc3f9ca8-19b2-4bd7-be71-6298b07fdfb6" providerId="ADAL" clId="{C1ACB9BE-ACED-4D38-9502-FAAE702E89C9}" dt="2024-11-16T19:32:48.426" v="795" actId="478"/>
          <ac:graphicFrameMkLst>
            <pc:docMk/>
            <pc:sldMk cId="977963350" sldId="300"/>
            <ac:graphicFrameMk id="12" creationId="{29D73B22-4967-7939-92EB-2BE5D23B9382}"/>
          </ac:graphicFrameMkLst>
        </pc:graphicFrameChg>
        <pc:graphicFrameChg chg="add del mod">
          <ac:chgData name="Regis Magalhaes" userId="fc3f9ca8-19b2-4bd7-be71-6298b07fdfb6" providerId="ADAL" clId="{C1ACB9BE-ACED-4D38-9502-FAAE702E89C9}" dt="2024-11-16T19:32:41.472" v="794" actId="478"/>
          <ac:graphicFrameMkLst>
            <pc:docMk/>
            <pc:sldMk cId="977963350" sldId="300"/>
            <ac:graphicFrameMk id="13" creationId="{6DC506AC-49F9-D6A6-1043-5E437CF341FF}"/>
          </ac:graphicFrameMkLst>
        </pc:graphicFrameChg>
        <pc:graphicFrameChg chg="add del mod modGraphic">
          <ac:chgData name="Regis Magalhaes" userId="fc3f9ca8-19b2-4bd7-be71-6298b07fdfb6" providerId="ADAL" clId="{C1ACB9BE-ACED-4D38-9502-FAAE702E89C9}" dt="2024-11-16T19:32:37.219" v="793" actId="478"/>
          <ac:graphicFrameMkLst>
            <pc:docMk/>
            <pc:sldMk cId="977963350" sldId="300"/>
            <ac:graphicFrameMk id="14" creationId="{7F7F2F71-CE55-A881-93FC-1BC30ACF779A}"/>
          </ac:graphicFrameMkLst>
        </pc:graphicFrameChg>
        <pc:graphicFrameChg chg="add mod modGraphic">
          <ac:chgData name="Regis Magalhaes" userId="fc3f9ca8-19b2-4bd7-be71-6298b07fdfb6" providerId="ADAL" clId="{C1ACB9BE-ACED-4D38-9502-FAAE702E89C9}" dt="2024-11-16T19:37:30.389" v="913" actId="1036"/>
          <ac:graphicFrameMkLst>
            <pc:docMk/>
            <pc:sldMk cId="977963350" sldId="300"/>
            <ac:graphicFrameMk id="15" creationId="{B24267C7-5E0E-DE6E-4B5D-4B4F0EB9A738}"/>
          </ac:graphicFrameMkLst>
        </pc:graphicFrameChg>
      </pc:sldChg>
      <pc:sldChg chg="new del">
        <pc:chgData name="Regis Magalhaes" userId="fc3f9ca8-19b2-4bd7-be71-6298b07fdfb6" providerId="ADAL" clId="{C1ACB9BE-ACED-4D38-9502-FAAE702E89C9}" dt="2024-11-16T19:32:18.263" v="788" actId="680"/>
        <pc:sldMkLst>
          <pc:docMk/>
          <pc:sldMk cId="2631813169" sldId="300"/>
        </pc:sldMkLst>
      </pc:sldChg>
      <pc:sldChg chg="addSp modSp new del mod">
        <pc:chgData name="Regis Magalhaes" userId="fc3f9ca8-19b2-4bd7-be71-6298b07fdfb6" providerId="ADAL" clId="{C1ACB9BE-ACED-4D38-9502-FAAE702E89C9}" dt="2024-11-28T04:47:53.162" v="1052" actId="2696"/>
        <pc:sldMkLst>
          <pc:docMk/>
          <pc:sldMk cId="2765042835" sldId="301"/>
        </pc:sldMkLst>
        <pc:spChg chg="mod">
          <ac:chgData name="Regis Magalhaes" userId="fc3f9ca8-19b2-4bd7-be71-6298b07fdfb6" providerId="ADAL" clId="{C1ACB9BE-ACED-4D38-9502-FAAE702E89C9}" dt="2024-11-28T04:35:13.307" v="961" actId="404"/>
          <ac:spMkLst>
            <pc:docMk/>
            <pc:sldMk cId="2765042835" sldId="301"/>
            <ac:spMk id="2" creationId="{A5E9E54E-EBB5-28A8-16DF-893019868868}"/>
          </ac:spMkLst>
        </pc:spChg>
        <pc:picChg chg="add mod">
          <ac:chgData name="Regis Magalhaes" userId="fc3f9ca8-19b2-4bd7-be71-6298b07fdfb6" providerId="ADAL" clId="{C1ACB9BE-ACED-4D38-9502-FAAE702E89C9}" dt="2024-11-28T04:35:20.664" v="973" actId="1036"/>
          <ac:picMkLst>
            <pc:docMk/>
            <pc:sldMk cId="2765042835" sldId="301"/>
            <ac:picMk id="4" creationId="{667C751C-1FD7-DD0F-842D-DBDC0D7B5775}"/>
          </ac:picMkLst>
        </pc:picChg>
      </pc:sldChg>
      <pc:sldChg chg="addSp delSp modSp new del mod">
        <pc:chgData name="Regis Magalhaes" userId="fc3f9ca8-19b2-4bd7-be71-6298b07fdfb6" providerId="ADAL" clId="{C1ACB9BE-ACED-4D38-9502-FAAE702E89C9}" dt="2024-11-28T04:47:53.162" v="1052" actId="2696"/>
        <pc:sldMkLst>
          <pc:docMk/>
          <pc:sldMk cId="2960168671" sldId="302"/>
        </pc:sldMkLst>
        <pc:spChg chg="mod">
          <ac:chgData name="Regis Magalhaes" userId="fc3f9ca8-19b2-4bd7-be71-6298b07fdfb6" providerId="ADAL" clId="{C1ACB9BE-ACED-4D38-9502-FAAE702E89C9}" dt="2024-11-28T04:46:51.552" v="1042" actId="1035"/>
          <ac:spMkLst>
            <pc:docMk/>
            <pc:sldMk cId="2960168671" sldId="302"/>
            <ac:spMk id="2" creationId="{9BE4E61A-4EE6-3F4C-D55A-BAD954816122}"/>
          </ac:spMkLst>
        </pc:spChg>
        <pc:spChg chg="add del mod">
          <ac:chgData name="Regis Magalhaes" userId="fc3f9ca8-19b2-4bd7-be71-6298b07fdfb6" providerId="ADAL" clId="{C1ACB9BE-ACED-4D38-9502-FAAE702E89C9}" dt="2024-11-28T04:45:48.190" v="981" actId="14100"/>
          <ac:spMkLst>
            <pc:docMk/>
            <pc:sldMk cId="2960168671" sldId="302"/>
            <ac:spMk id="4" creationId="{4F211EA7-E348-1A8C-9EA3-D14C5061F2F6}"/>
          </ac:spMkLst>
        </pc:spChg>
        <pc:graphicFrameChg chg="add del mod modGraphic">
          <ac:chgData name="Regis Magalhaes" userId="fc3f9ca8-19b2-4bd7-be71-6298b07fdfb6" providerId="ADAL" clId="{C1ACB9BE-ACED-4D38-9502-FAAE702E89C9}" dt="2024-11-28T04:46:56.892" v="1051" actId="1036"/>
          <ac:graphicFrameMkLst>
            <pc:docMk/>
            <pc:sldMk cId="2960168671" sldId="302"/>
            <ac:graphicFrameMk id="3" creationId="{A55AF2B4-82E2-C491-2CD7-177DCB7337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738188"/>
            <a:ext cx="4845050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613275"/>
            <a:ext cx="5481638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3388" cy="484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DejaVu Sans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79850" y="0"/>
            <a:ext cx="2973388" cy="484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DejaVu Sans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226550"/>
            <a:ext cx="2973388" cy="484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DejaVu Sans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79850" y="9226550"/>
            <a:ext cx="2973388" cy="484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DejaVu Sans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fld id="{F66FD9C6-3C6C-418B-B5BF-3A7E75178E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18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fld id="{1874C7B7-EDE7-4DAB-B293-1D4963516FA0}" type="slidenum">
              <a:rPr lang="pt-BR" sz="1400" smtClean="0">
                <a:solidFill>
                  <a:srgbClr val="000000"/>
                </a:solidFill>
                <a:latin typeface="DejaVu Sans" pitchFamily="34" charset="0"/>
              </a:rPr>
              <a:pPr eaLnBrk="1" hangingPunct="1">
                <a:buFont typeface="Times New Roman" pitchFamily="18" charset="0"/>
                <a:buNone/>
              </a:pPr>
              <a:t>1</a:t>
            </a:fld>
            <a:endParaRPr lang="pt-BR" sz="1400">
              <a:solidFill>
                <a:srgbClr val="000000"/>
              </a:solidFill>
              <a:latin typeface="DejaVu Sans" pitchFamily="34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2141538" y="738188"/>
            <a:ext cx="2570162" cy="3641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613275"/>
            <a:ext cx="5483225" cy="43703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0125" y="738188"/>
            <a:ext cx="4851400" cy="364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/>
              <a:t> 02/12/2020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F66FD9C6-3C6C-418B-B5BF-3A7E75178E9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10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 useBgFill="1">
        <p:nvSpPr>
          <p:cNvPr id="11" name="Retângulo de cantos arredondados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 useBgFill="1">
        <p:nvSpPr>
          <p:cNvPr id="12" name="Retângulo de cantos arredondados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5" name="Retângulo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22CBFCA-9F5F-4501-A030-3A5BD8EB0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7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F1418-BD62-43C3-AC6A-BFD9FE78DE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3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2F885-6C02-40B4-A807-2EF6AFBB22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27176"/>
            <a:ext cx="8229600" cy="43243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E215-891F-4E87-8787-E03AF180FB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7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DED2B-6322-4D65-A5DF-98095B2928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06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DD93D-F13B-4E52-BD6D-384819C10E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7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4102FBA-1590-4BCE-B7E9-96AAD02094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6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E26DC-C57D-4B91-9529-431D57B06A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77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5E4D4-45EC-4CFE-BA0B-C2119A9CA1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7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4AF4A-7D5E-4E4D-8248-66997435BA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6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77EF-0B96-453E-A645-B37DB84DC3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62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800">
                <a:solidFill>
                  <a:schemeClr val="accent2"/>
                </a:solidFill>
                <a:latin typeface="Times New Roman" pitchFamily="16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800">
                <a:solidFill>
                  <a:schemeClr val="accent2"/>
                </a:solidFill>
                <a:latin typeface="Times New Roman" pitchFamily="16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1800">
                <a:solidFill>
                  <a:srgbClr val="FFFFFF"/>
                </a:solidFill>
                <a:latin typeface="Times New Roman" pitchFamily="16" charset="0"/>
                <a:ea typeface="+mn-ea"/>
                <a:cs typeface="Lucida Sans Unicode" pitchFamily="32" charset="0"/>
              </a:defRPr>
            </a:lvl1pPr>
          </a:lstStyle>
          <a:p>
            <a:pPr>
              <a:defRPr/>
            </a:pPr>
            <a:fld id="{2FBD02FE-04B0-47BD-B00E-9BC12D04DD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5" r:id="rId2"/>
    <p:sldLayoutId id="2147483896" r:id="rId3"/>
    <p:sldLayoutId id="2147483897" r:id="rId4"/>
    <p:sldLayoutId id="2147483904" r:id="rId5"/>
    <p:sldLayoutId id="2147483905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bble.io/" TargetMode="External"/><Relationship Id="rId2" Type="http://schemas.openxmlformats.org/officeDocument/2006/relationships/hyperlink" Target="https://www.appshee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lideapps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rtfweb.ifa.hawaii.edu/~lockhart/gpg/" TargetMode="External"/><Relationship Id="rId2" Type="http://schemas.openxmlformats.org/officeDocument/2006/relationships/hyperlink" Target="http://www.techrepublic.com/article/how-to-easily-encryptdecrypt-a-file-in-linux-with-gp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ubuntu.com/community/GnuPrivacyGuardHowto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23528" y="692696"/>
            <a:ext cx="8458200" cy="2808312"/>
          </a:xfrm>
        </p:spPr>
        <p:txBody>
          <a:bodyPr lIns="90000" tIns="85608" rIns="90000" bIns="46800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pt-BR" sz="4800" dirty="0"/>
              <a:t>Desenvolvimento de Software para Persistência</a:t>
            </a:r>
            <a:br>
              <a:rPr lang="pt-BR" sz="4800" dirty="0"/>
            </a:br>
            <a:br>
              <a:rPr lang="pt-BR" dirty="0"/>
            </a:br>
            <a:r>
              <a:rPr lang="pt-BR" sz="4000" dirty="0" err="1"/>
              <a:t>Persistência</a:t>
            </a:r>
            <a:r>
              <a:rPr lang="pt-BR" sz="4000" dirty="0"/>
              <a:t> de Arquivos: texto, binário, CSV.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5192" y="5700138"/>
            <a:ext cx="7211144" cy="1041230"/>
          </a:xfrm>
        </p:spPr>
        <p:txBody>
          <a:bodyPr lIns="90000" tIns="78552" rIns="90000" bIns="46800">
            <a:normAutofit/>
          </a:bodyPr>
          <a:lstStyle/>
          <a:p>
            <a:pPr marL="0" indent="0" eaLnBrk="1" fontAlgn="auto" hangingPunct="1">
              <a:spcBef>
                <a:spcPts val="700"/>
              </a:spcBef>
              <a:spcAft>
                <a:spcPts val="300"/>
              </a:spcAft>
              <a:buClr>
                <a:schemeClr val="accent3"/>
              </a:buClr>
              <a:buFont typeface="Georgia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dirty="0" err="1"/>
              <a:t>Prof.</a:t>
            </a:r>
            <a:r>
              <a:rPr lang="en-GB" dirty="0"/>
              <a:t> Regis </a:t>
            </a:r>
            <a:r>
              <a:rPr lang="en-GB" dirty="0" err="1"/>
              <a:t>Pires</a:t>
            </a:r>
            <a:r>
              <a:rPr lang="en-GB" dirty="0"/>
              <a:t> </a:t>
            </a:r>
            <a:r>
              <a:rPr lang="en-GB" dirty="0" err="1"/>
              <a:t>Magalhães</a:t>
            </a:r>
            <a:endParaRPr lang="en-GB" dirty="0"/>
          </a:p>
          <a:p>
            <a:pPr marL="0" indent="0" eaLnBrk="1" fontAlgn="auto" hangingPunct="1">
              <a:spcBef>
                <a:spcPts val="450"/>
              </a:spcBef>
              <a:spcAft>
                <a:spcPts val="200"/>
              </a:spcAft>
              <a:buClr>
                <a:schemeClr val="accent3"/>
              </a:buClr>
              <a:buFont typeface="Georgia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dirty="0" err="1"/>
              <a:t>regismagalhaes@ufc.br</a:t>
            </a:r>
            <a:endParaRPr lang="en-GB" dirty="0"/>
          </a:p>
        </p:txBody>
      </p:sp>
      <p:pic>
        <p:nvPicPr>
          <p:cNvPr id="4" name="Picture 2" descr="http://guiadoestudante.abril.com.br/blogs/atualidades-vestibular/files/2013/06/BrasaoUFC_wikimediacomm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5085184"/>
            <a:ext cx="957983" cy="157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069848"/>
          </a:xfrm>
        </p:spPr>
        <p:txBody>
          <a:bodyPr/>
          <a:lstStyle/>
          <a:p>
            <a:r>
              <a:rPr lang="pt-BR" sz="3600" dirty="0"/>
              <a:t>Escrita em arquivo usando </a:t>
            </a:r>
            <a:r>
              <a:rPr lang="pt-BR" sz="3600" dirty="0" err="1"/>
              <a:t>write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589891"/>
            <a:ext cx="63017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"saida.txt"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"Python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886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81BF7-3942-3F5C-BCEC-DDA7DEF6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Modos de leitura e escrita de arquivos 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B24267C7-5E0E-DE6E-4B5D-4B4F0EB9A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69511"/>
              </p:ext>
            </p:extLst>
          </p:nvPr>
        </p:nvGraphicFramePr>
        <p:xfrm>
          <a:off x="457200" y="1508288"/>
          <a:ext cx="8229600" cy="4801032"/>
        </p:xfrm>
        <a:graphic>
          <a:graphicData uri="http://schemas.openxmlformats.org/drawingml/2006/table">
            <a:tbl>
              <a:tblPr/>
              <a:tblGrid>
                <a:gridCol w="738205">
                  <a:extLst>
                    <a:ext uri="{9D8B030D-6E8A-4147-A177-3AD203B41FA5}">
                      <a16:colId xmlns:a16="http://schemas.microsoft.com/office/drawing/2014/main" val="1890796921"/>
                    </a:ext>
                  </a:extLst>
                </a:gridCol>
                <a:gridCol w="7491395">
                  <a:extLst>
                    <a:ext uri="{9D8B030D-6E8A-4147-A177-3AD203B41FA5}">
                      <a16:colId xmlns:a16="http://schemas.microsoft.com/office/drawing/2014/main" val="2204145058"/>
                    </a:ext>
                  </a:extLst>
                </a:gridCol>
              </a:tblGrid>
              <a:tr h="38111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Modo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permite fazer?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319017"/>
                  </a:ext>
                </a:extLst>
              </a:tr>
              <a:tr h="3855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o arquivo em modo somente leitura. Começa a leitura do início do arquivo e é o modo padrão da função open().</a:t>
                      </a:r>
                      <a:endParaRPr lang="pt-BR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283472"/>
                  </a:ext>
                </a:extLst>
              </a:tr>
              <a:tr h="52255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o arquivo em modo somente leitura no formato binário, começando do início do arquivo. Geralmente usado para manipular imagens, vídeos, etc.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22914"/>
                  </a:ext>
                </a:extLst>
              </a:tr>
              <a:tr h="38111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r+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um arquivo para leitura e escrita, posicionando o ponteiro no início do arquivo.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077641"/>
                  </a:ext>
                </a:extLst>
              </a:tr>
              <a:tr h="52255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em modo somente escrita. O ponteiro é posicionado no início do arquivo e sobrescreve qualquer arquivo existente com o mesmo nome. Cria um novo arquivo caso ele não exista.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666743"/>
                  </a:ext>
                </a:extLst>
              </a:tr>
              <a:tr h="24556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um arquivo em modo somente escrita no formato binário.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448810"/>
                  </a:ext>
                </a:extLst>
              </a:tr>
              <a:tr h="24556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w+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um arquivo para escrita e leitura.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235486"/>
                  </a:ext>
                </a:extLst>
              </a:tr>
              <a:tr h="24556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um arquivo para escrita e leitura no formato binário.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7155"/>
                  </a:ext>
                </a:extLst>
              </a:tr>
              <a:tr h="52255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um arquivo para adicionar </a:t>
                      </a:r>
                      <a:r>
                        <a:rPr lang="pt-BR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pt-BR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novas informações. O ponteiro é posicionado no final do arquivo. Cria um novo arquivo caso ele não exista.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594975"/>
                  </a:ext>
                </a:extLst>
              </a:tr>
              <a:tr h="38111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um arquivo para adicionar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novas informações no formato binário.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7098"/>
                  </a:ext>
                </a:extLst>
              </a:tr>
              <a:tr h="24556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um arquivo para adição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leitura.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865040"/>
                  </a:ext>
                </a:extLst>
              </a:tr>
              <a:tr h="24556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Abre um arquivo para adição 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leitura no formato binário.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112" marR="49112" marT="49112" marB="491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081459"/>
                  </a:ext>
                </a:extLst>
              </a:tr>
            </a:tbl>
          </a:graphicData>
        </a:graphic>
      </p:graphicFrame>
      <p:sp>
        <p:nvSpPr>
          <p:cNvPr id="16" name="Rectangle 1">
            <a:extLst>
              <a:ext uri="{FF2B5EF4-FFF2-40B4-BE49-F238E27FC236}">
                <a16:creationId xmlns:a16="http://schemas.microsoft.com/office/drawing/2014/main" id="{7E59F65C-1F8C-8091-4978-D135AED1C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2249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6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Strings</a:t>
            </a:r>
            <a:r>
              <a:rPr lang="pt-BR" dirty="0"/>
              <a:t> do Teclado e salvando em um arquivo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1966188"/>
            <a:ext cx="715131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Abrir o arquivo para escrita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"arquivo.txt"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Ler do teclado até o fim da entrada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331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CSV - </a:t>
            </a:r>
            <a:r>
              <a:rPr lang="pt-PT" dirty="0"/>
              <a:t>Comma-separated values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formato CSV é bastante simples e suportado por quase todas as planilhas eletrônicas e SGDB disponíveis no mercado.</a:t>
            </a:r>
          </a:p>
        </p:txBody>
      </p:sp>
    </p:spTree>
    <p:extLst>
      <p:ext uri="{BB962C8B-B14F-4D97-AF65-F5344CB8AC3E}">
        <p14:creationId xmlns:p14="http://schemas.microsoft.com/office/powerpoint/2010/main" val="98880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816" y="291712"/>
            <a:ext cx="8229600" cy="1069848"/>
          </a:xfrm>
        </p:spPr>
        <p:txBody>
          <a:bodyPr/>
          <a:lstStyle/>
          <a:p>
            <a:r>
              <a:rPr lang="pt-BR" dirty="0"/>
              <a:t>CSV - </a:t>
            </a:r>
            <a:r>
              <a:rPr lang="pt-PT" dirty="0"/>
              <a:t>Comma-separated values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24744"/>
            <a:ext cx="898290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7504" y="4703072"/>
            <a:ext cx="892899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Year,Make,Model,Description,Price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1997,Ford,E350,"ac, abs, moon",3000.00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1999,Chevy,"Venture ""Extended Edition""","",4900.00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1999,Chevy,"Venture ""Extended Edition, Very Large""",,5000.00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1996,Jeep,Grand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Cherokee,"MUST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SELL!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air, moon roof, loaded",4799.00</a:t>
            </a:r>
            <a:endParaRPr lang="pt-BR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9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3A5B-F344-F442-A3B4-D9D0B6AC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TSV - Tab-separated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CF14-5138-EE41-A12C-FF37CA04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1974454"/>
          </a:xfrm>
        </p:spPr>
        <p:txBody>
          <a:bodyPr/>
          <a:lstStyle/>
          <a:p>
            <a:pPr marL="109537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Sepal length Sepal width Petal length Petal width Species </a:t>
            </a:r>
          </a:p>
          <a:p>
            <a:pPr marL="109537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5.1 3.5 1.4 0.2 I.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09537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4.9 3.0 1.4 0.2 I.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09537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4.7 3.2 1.3 0.2 I.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09537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4.6 3.1 1.5 0.2 I.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09537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5.0 3.6 1.4 0.2 I.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setosa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81853-3D75-1740-B0C3-58B4DEFC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4318"/>
            <a:ext cx="572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FD4B-A870-8E40-A0A4-FC2387FF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Planilhas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91EE-320A-C949-8DF0-A7FC635C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r>
              <a:rPr lang="en-US" dirty="0"/>
              <a:t>Google </a:t>
            </a:r>
            <a:r>
              <a:rPr lang="en-US" dirty="0" err="1"/>
              <a:t>Planilha</a:t>
            </a:r>
            <a:endParaRPr lang="en-US" dirty="0"/>
          </a:p>
          <a:p>
            <a:endParaRPr lang="en-US" dirty="0"/>
          </a:p>
          <a:p>
            <a:pPr marL="109537" indent="0">
              <a:buNone/>
            </a:pPr>
            <a:r>
              <a:rPr lang="en-US" dirty="0" err="1"/>
              <a:t>Desenvolvimento</a:t>
            </a:r>
            <a:r>
              <a:rPr lang="en-US" dirty="0"/>
              <a:t> de Software Low-Code / No-Code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Planilhas</a:t>
            </a:r>
            <a:r>
              <a:rPr lang="en-US" dirty="0"/>
              <a:t>:</a:t>
            </a:r>
          </a:p>
          <a:p>
            <a:r>
              <a:rPr lang="en-US" sz="2400" dirty="0" err="1"/>
              <a:t>AppSheet</a:t>
            </a:r>
            <a:r>
              <a:rPr lang="en-US" sz="2400" dirty="0"/>
              <a:t> do Google - </a:t>
            </a:r>
            <a:r>
              <a:rPr lang="en-US" sz="2400" dirty="0">
                <a:hlinkClick r:id="rId2"/>
              </a:rPr>
              <a:t>https://www.appsheet.com/</a:t>
            </a:r>
            <a:r>
              <a:rPr lang="en-US" sz="2400" dirty="0"/>
              <a:t>  </a:t>
            </a:r>
          </a:p>
          <a:p>
            <a:r>
              <a:rPr lang="en-US" sz="2400" dirty="0"/>
              <a:t>Bubble - </a:t>
            </a:r>
            <a:r>
              <a:rPr lang="en-US" sz="2400" dirty="0">
                <a:hlinkClick r:id="rId3"/>
              </a:rPr>
              <a:t>https://bubble.io/</a:t>
            </a:r>
            <a:r>
              <a:rPr lang="en-US" sz="2400" dirty="0"/>
              <a:t> </a:t>
            </a:r>
          </a:p>
          <a:p>
            <a:r>
              <a:rPr lang="en-US" sz="2400" dirty="0"/>
              <a:t>Glide - </a:t>
            </a:r>
            <a:r>
              <a:rPr lang="en-US" sz="2400" dirty="0">
                <a:hlinkClick r:id="rId4"/>
              </a:rPr>
              <a:t>https://www.glideapps.com/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0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grandes arquivos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324350"/>
          </a:xfrm>
        </p:spPr>
        <p:txBody>
          <a:bodyPr/>
          <a:lstStyle/>
          <a:p>
            <a:r>
              <a:rPr lang="pt-BR" sz="2000" dirty="0" err="1">
                <a:latin typeface="Consolas"/>
                <a:cs typeface="Consolas"/>
              </a:rPr>
              <a:t>wc</a:t>
            </a:r>
            <a:r>
              <a:rPr lang="pt-BR" sz="2000" dirty="0">
                <a:latin typeface="Consolas"/>
                <a:cs typeface="Consolas"/>
              </a:rPr>
              <a:t> -l </a:t>
            </a:r>
            <a:r>
              <a:rPr lang="pt-BR" sz="2000" dirty="0" err="1">
                <a:latin typeface="Consolas"/>
                <a:cs typeface="Consolas"/>
              </a:rPr>
              <a:t>big_file.csv</a:t>
            </a:r>
            <a:endParaRPr lang="pt-BR" sz="2000" dirty="0">
              <a:latin typeface="Consolas"/>
              <a:cs typeface="Consolas"/>
            </a:endParaRPr>
          </a:p>
          <a:p>
            <a:r>
              <a:rPr lang="pt-BR" sz="2000" dirty="0" err="1">
                <a:latin typeface="Consolas"/>
                <a:cs typeface="Consolas"/>
              </a:rPr>
              <a:t>head</a:t>
            </a:r>
            <a:r>
              <a:rPr lang="pt-BR" sz="2000" dirty="0">
                <a:latin typeface="Consolas"/>
                <a:cs typeface="Consolas"/>
              </a:rPr>
              <a:t> </a:t>
            </a:r>
            <a:r>
              <a:rPr lang="mr-IN" sz="2000" dirty="0">
                <a:latin typeface="Consolas"/>
                <a:cs typeface="Consolas"/>
              </a:rPr>
              <a:t>–</a:t>
            </a:r>
            <a:r>
              <a:rPr lang="pt-BR" sz="2000" dirty="0" err="1">
                <a:latin typeface="Consolas"/>
                <a:cs typeface="Consolas"/>
              </a:rPr>
              <a:t>n</a:t>
            </a:r>
            <a:r>
              <a:rPr lang="pt-BR" sz="2000" dirty="0">
                <a:latin typeface="Consolas"/>
                <a:cs typeface="Consolas"/>
              </a:rPr>
              <a:t> 3 </a:t>
            </a:r>
            <a:r>
              <a:rPr lang="pt-BR" sz="2000" dirty="0" err="1">
                <a:latin typeface="Consolas"/>
                <a:cs typeface="Consolas"/>
              </a:rPr>
              <a:t>big_file.csv</a:t>
            </a:r>
            <a:endParaRPr lang="pt-BR" sz="2000" dirty="0">
              <a:latin typeface="Consolas"/>
              <a:cs typeface="Consolas"/>
            </a:endParaRPr>
          </a:p>
          <a:p>
            <a:r>
              <a:rPr lang="pt-BR" sz="2000" dirty="0" err="1">
                <a:latin typeface="Consolas"/>
                <a:cs typeface="Consolas"/>
              </a:rPr>
              <a:t>tail</a:t>
            </a:r>
            <a:r>
              <a:rPr lang="pt-BR" sz="2000" dirty="0">
                <a:latin typeface="Consolas"/>
                <a:cs typeface="Consolas"/>
              </a:rPr>
              <a:t> -</a:t>
            </a:r>
            <a:r>
              <a:rPr lang="pt-BR" sz="2000" dirty="0" err="1">
                <a:latin typeface="Consolas"/>
                <a:cs typeface="Consolas"/>
              </a:rPr>
              <a:t>n</a:t>
            </a:r>
            <a:r>
              <a:rPr lang="pt-BR" sz="2000" dirty="0">
                <a:latin typeface="Consolas"/>
                <a:cs typeface="Consolas"/>
              </a:rPr>
              <a:t> 3 </a:t>
            </a:r>
            <a:r>
              <a:rPr lang="pt-BR" sz="2000" dirty="0" err="1">
                <a:latin typeface="Consolas"/>
                <a:cs typeface="Consolas"/>
              </a:rPr>
              <a:t>big_file.csv</a:t>
            </a:r>
            <a:endParaRPr lang="pt-BR" sz="2000" dirty="0">
              <a:latin typeface="Consolas"/>
              <a:cs typeface="Consolas"/>
            </a:endParaRPr>
          </a:p>
          <a:p>
            <a:r>
              <a:rPr lang="pt-BR" sz="2000" dirty="0" err="1">
                <a:latin typeface="Consolas"/>
                <a:cs typeface="Consolas"/>
              </a:rPr>
              <a:t>cat</a:t>
            </a:r>
            <a:r>
              <a:rPr lang="pt-BR" sz="2000" dirty="0">
                <a:latin typeface="Consolas"/>
                <a:cs typeface="Consolas"/>
              </a:rPr>
              <a:t> </a:t>
            </a:r>
            <a:r>
              <a:rPr lang="pt-BR" sz="2000" dirty="0" err="1">
                <a:latin typeface="Consolas"/>
                <a:cs typeface="Consolas"/>
              </a:rPr>
              <a:t>big_file.csv</a:t>
            </a:r>
            <a:r>
              <a:rPr lang="pt-BR" sz="2000" dirty="0">
                <a:latin typeface="Consolas"/>
                <a:cs typeface="Consolas"/>
              </a:rPr>
              <a:t> | </a:t>
            </a:r>
            <a:r>
              <a:rPr lang="pt-BR" sz="2000" dirty="0" err="1">
                <a:latin typeface="Consolas"/>
                <a:cs typeface="Consolas"/>
              </a:rPr>
              <a:t>less</a:t>
            </a:r>
            <a:endParaRPr lang="pt-BR" sz="2000" dirty="0">
              <a:latin typeface="Consolas"/>
              <a:cs typeface="Consolas"/>
            </a:endParaRPr>
          </a:p>
          <a:p>
            <a:r>
              <a:rPr lang="pt-BR" sz="2000" dirty="0" err="1">
                <a:latin typeface="Consolas"/>
                <a:cs typeface="Consolas"/>
              </a:rPr>
              <a:t>cat</a:t>
            </a:r>
            <a:r>
              <a:rPr lang="pt-BR" sz="2000" dirty="0">
                <a:latin typeface="Consolas"/>
                <a:cs typeface="Consolas"/>
              </a:rPr>
              <a:t> </a:t>
            </a:r>
            <a:r>
              <a:rPr lang="pt-BR" sz="2000" dirty="0" err="1">
                <a:latin typeface="Consolas"/>
                <a:cs typeface="Consolas"/>
              </a:rPr>
              <a:t>big_file.csv</a:t>
            </a:r>
            <a:r>
              <a:rPr lang="pt-BR" sz="2000" dirty="0">
                <a:latin typeface="Consolas"/>
                <a:cs typeface="Consolas"/>
              </a:rPr>
              <a:t> | </a:t>
            </a:r>
            <a:r>
              <a:rPr lang="pt-BR" sz="2000" dirty="0" err="1">
                <a:latin typeface="Consolas"/>
                <a:cs typeface="Consolas"/>
              </a:rPr>
              <a:t>grep</a:t>
            </a:r>
            <a:r>
              <a:rPr lang="pt-BR" sz="2000" dirty="0">
                <a:latin typeface="Consolas"/>
                <a:cs typeface="Consolas"/>
              </a:rPr>
              <a:t> "52.2479 21.0191" </a:t>
            </a:r>
          </a:p>
          <a:p>
            <a:r>
              <a:rPr lang="pt-BR" sz="2000" dirty="0" err="1">
                <a:latin typeface="Consolas"/>
                <a:cs typeface="Consolas"/>
              </a:rPr>
              <a:t>sed</a:t>
            </a:r>
            <a:r>
              <a:rPr lang="pt-BR" sz="2000" dirty="0">
                <a:latin typeface="Consolas"/>
                <a:cs typeface="Consolas"/>
              </a:rPr>
              <a:t> "s/ /;/g" teste.txt</a:t>
            </a:r>
          </a:p>
          <a:p>
            <a:r>
              <a:rPr lang="en-US" sz="2000" dirty="0">
                <a:latin typeface="Consolas"/>
                <a:cs typeface="Consolas"/>
              </a:rPr>
              <a:t>ls -l | tr -s ' ' | cut -d " " -f9</a:t>
            </a:r>
          </a:p>
          <a:p>
            <a:r>
              <a:rPr lang="en-US" sz="2000" dirty="0">
                <a:latin typeface="Consolas"/>
                <a:cs typeface="Consolas"/>
              </a:rPr>
              <a:t>ls -1</a:t>
            </a:r>
            <a:endParaRPr lang="pt-BR" sz="2000" dirty="0">
              <a:latin typeface="Consolas"/>
              <a:cs typeface="Consolas"/>
            </a:endParaRPr>
          </a:p>
          <a:p>
            <a:r>
              <a:rPr lang="en-US" sz="2000" dirty="0" err="1">
                <a:latin typeface="Consolas"/>
                <a:cs typeface="Consolas"/>
              </a:rPr>
              <a:t>awk</a:t>
            </a:r>
            <a:r>
              <a:rPr lang="en-US" sz="2000" dirty="0">
                <a:latin typeface="Consolas"/>
                <a:cs typeface="Consolas"/>
              </a:rPr>
              <a:t> '{ print $4 "," $5 }'  </a:t>
            </a:r>
            <a:r>
              <a:rPr lang="en-US" sz="2000" dirty="0" err="1">
                <a:latin typeface="Consolas"/>
                <a:cs typeface="Consolas"/>
              </a:rPr>
              <a:t>teste.txt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err="1">
                <a:latin typeface="Consolas"/>
                <a:cs typeface="Consolas"/>
              </a:rPr>
              <a:t>awk</a:t>
            </a:r>
            <a:r>
              <a:rPr lang="en-US" sz="2000" dirty="0">
                <a:latin typeface="Consolas"/>
                <a:cs typeface="Consolas"/>
              </a:rPr>
              <a:t> -F "," '{ print $4 "," $5 }'  </a:t>
            </a:r>
            <a:r>
              <a:rPr lang="en-US" sz="2000" dirty="0" err="1">
                <a:latin typeface="Consolas"/>
                <a:cs typeface="Consolas"/>
              </a:rPr>
              <a:t>teste.csv</a:t>
            </a:r>
            <a:endParaRPr lang="en-US" sz="2000" dirty="0">
              <a:latin typeface="Consolas"/>
              <a:cs typeface="Consolas"/>
            </a:endParaRPr>
          </a:p>
          <a:p>
            <a:r>
              <a:rPr lang="fr-FR" sz="2000" dirty="0">
                <a:latin typeface="Consolas"/>
                <a:cs typeface="Consolas"/>
              </a:rPr>
              <a:t>du -d1 | sort -n | cut -f2 | xargs du –hs</a:t>
            </a:r>
          </a:p>
          <a:p>
            <a:r>
              <a:rPr lang="fr-FR" sz="2000" dirty="0">
                <a:latin typeface="Consolas"/>
                <a:cs typeface="Consolas"/>
              </a:rPr>
              <a:t>hexdump arquivo.txt</a:t>
            </a:r>
          </a:p>
          <a:p>
            <a:r>
              <a:rPr lang="fr-FR" sz="2000" dirty="0">
                <a:latin typeface="Consolas"/>
                <a:cs typeface="Consolas"/>
              </a:rPr>
              <a:t>hexdump -C arquivo.txt</a:t>
            </a:r>
          </a:p>
          <a:p>
            <a:r>
              <a:rPr lang="fr-FR" sz="2000" dirty="0">
                <a:latin typeface="Consolas"/>
                <a:cs typeface="Consolas"/>
              </a:rPr>
              <a:t>hd arquivo.txt </a:t>
            </a:r>
            <a:endParaRPr lang="pt-BR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457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Checksum</a:t>
            </a:r>
            <a:r>
              <a:rPr lang="pt-BR" dirty="0"/>
              <a:t> / </a:t>
            </a:r>
            <a:r>
              <a:rPr lang="pt-BR" dirty="0" err="1"/>
              <a:t>Hash</a:t>
            </a:r>
            <a:r>
              <a:rPr lang="pt-BR" dirty="0"/>
              <a:t> de grandes arquivos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134694"/>
          </a:xfrm>
        </p:spPr>
        <p:txBody>
          <a:bodyPr/>
          <a:lstStyle/>
          <a:p>
            <a:r>
              <a:rPr lang="pt-BR" dirty="0" err="1"/>
              <a:t>Checksum</a:t>
            </a:r>
            <a:endParaRPr lang="pt-BR" dirty="0"/>
          </a:p>
          <a:p>
            <a:pPr lvl="1"/>
            <a:r>
              <a:rPr lang="pt-BR" dirty="0" err="1"/>
              <a:t>cksum</a:t>
            </a:r>
            <a:r>
              <a:rPr lang="pt-BR" dirty="0"/>
              <a:t> teste*.* </a:t>
            </a:r>
          </a:p>
          <a:p>
            <a:r>
              <a:rPr lang="pt-BR" dirty="0"/>
              <a:t>MD5</a:t>
            </a:r>
          </a:p>
          <a:p>
            <a:pPr lvl="1"/>
            <a:r>
              <a:rPr lang="pt-BR" dirty="0"/>
              <a:t>md5sum teste*.* &gt; md5.txt</a:t>
            </a:r>
          </a:p>
          <a:p>
            <a:pPr lvl="1"/>
            <a:r>
              <a:rPr lang="pt-BR" dirty="0"/>
              <a:t>md5sum -</a:t>
            </a:r>
            <a:r>
              <a:rPr lang="pt-BR" dirty="0" err="1"/>
              <a:t>c</a:t>
            </a:r>
            <a:r>
              <a:rPr lang="pt-BR" dirty="0"/>
              <a:t> md5.txt</a:t>
            </a:r>
          </a:p>
          <a:p>
            <a:r>
              <a:rPr lang="pt-BR" dirty="0"/>
              <a:t>SHA1</a:t>
            </a:r>
          </a:p>
          <a:p>
            <a:pPr lvl="1"/>
            <a:r>
              <a:rPr lang="pt-BR" dirty="0"/>
              <a:t>sha1sum teste*.* &gt; sha1.txt</a:t>
            </a:r>
          </a:p>
          <a:p>
            <a:pPr lvl="1"/>
            <a:r>
              <a:rPr lang="pt-BR" dirty="0"/>
              <a:t>sha1sum -</a:t>
            </a:r>
            <a:r>
              <a:rPr lang="pt-BR" dirty="0" err="1"/>
              <a:t>c</a:t>
            </a:r>
            <a:r>
              <a:rPr lang="pt-BR" dirty="0"/>
              <a:t> sha1.txt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7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4207-4ED7-D567-F17B-E5DAE6A4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/>
          <a:lstStyle/>
          <a:p>
            <a:r>
              <a:rPr lang="pt-BR" dirty="0"/>
              <a:t>Gerando </a:t>
            </a:r>
            <a:r>
              <a:rPr lang="pt-BR" dirty="0" err="1"/>
              <a:t>hashes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217BCE-07C3-4A21-736E-5BEEC184DBA9}"/>
              </a:ext>
            </a:extLst>
          </p:cNvPr>
          <p:cNvSpPr txBox="1"/>
          <p:nvPr/>
        </p:nvSpPr>
        <p:spPr>
          <a:xfrm>
            <a:off x="323528" y="1262365"/>
            <a:ext cx="720080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zlib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hashlib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input_string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"Exemplo de 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para 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Convertendo a 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para bytes, 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pois os métodos de 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precisam de dados binários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input_bytes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input_string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checksum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input_bytes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crc32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zlib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crc32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input_bytes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md5_hash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hashlib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md5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input_bytes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hexdigest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sha1_hash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hashlib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sha1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input_bytes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hexdigest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sha256_hash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hashlib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sha256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input_bytes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hexdigest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de entrada:"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input_string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Checksum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checksum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"crc32:"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crc32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'08x'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"MD5:"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md5_hash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"SHA-1:"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sha1_hash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"SHA-256:"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sha256_hash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1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800"/>
          </a:xfrm>
        </p:spPr>
        <p:txBody>
          <a:bodyPr/>
          <a:lstStyle/>
          <a:p>
            <a:r>
              <a:rPr lang="pt-BR" dirty="0"/>
              <a:t>Tipos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2882"/>
            <a:ext cx="8229600" cy="4324350"/>
          </a:xfrm>
        </p:spPr>
        <p:txBody>
          <a:bodyPr/>
          <a:lstStyle/>
          <a:p>
            <a:r>
              <a:rPr lang="pt-BR" sz="2000" dirty="0"/>
              <a:t>Texto</a:t>
            </a:r>
          </a:p>
          <a:p>
            <a:pPr lvl="1"/>
            <a:r>
              <a:rPr lang="pt-BR" sz="2000" dirty="0"/>
              <a:t>Texto plano</a:t>
            </a:r>
          </a:p>
          <a:p>
            <a:pPr lvl="1"/>
            <a:r>
              <a:rPr lang="pt-BR" sz="2000" dirty="0"/>
              <a:t>Propriedades</a:t>
            </a:r>
          </a:p>
          <a:p>
            <a:pPr lvl="1"/>
            <a:r>
              <a:rPr lang="pt-BR" sz="2000" dirty="0"/>
              <a:t>CSV</a:t>
            </a:r>
          </a:p>
          <a:p>
            <a:pPr lvl="1"/>
            <a:r>
              <a:rPr lang="pt-BR" sz="2000" dirty="0"/>
              <a:t>XML</a:t>
            </a:r>
          </a:p>
          <a:p>
            <a:pPr lvl="1"/>
            <a:r>
              <a:rPr lang="pt-BR" sz="2000" dirty="0"/>
              <a:t>JSON</a:t>
            </a:r>
          </a:p>
          <a:p>
            <a:pPr lvl="1"/>
            <a:r>
              <a:rPr lang="pt-BR" sz="2000" dirty="0"/>
              <a:t>Código fonte</a:t>
            </a:r>
          </a:p>
          <a:p>
            <a:r>
              <a:rPr lang="pt-BR" sz="2000" dirty="0"/>
              <a:t>Binário</a:t>
            </a:r>
          </a:p>
          <a:p>
            <a:pPr lvl="1"/>
            <a:r>
              <a:rPr lang="pt-BR" sz="2000" dirty="0"/>
              <a:t>Parquet – bastante eficiente para dados tabulares</a:t>
            </a:r>
          </a:p>
          <a:p>
            <a:pPr lvl="1"/>
            <a:r>
              <a:rPr lang="pt-BR" sz="2000" dirty="0"/>
              <a:t>Imagem</a:t>
            </a:r>
          </a:p>
          <a:p>
            <a:pPr lvl="1"/>
            <a:r>
              <a:rPr lang="pt-BR" sz="2000" dirty="0"/>
              <a:t>Vídeo</a:t>
            </a:r>
          </a:p>
          <a:p>
            <a:pPr lvl="1"/>
            <a:r>
              <a:rPr lang="pt-BR" sz="2000" dirty="0"/>
              <a:t>Áudio</a:t>
            </a:r>
          </a:p>
          <a:p>
            <a:pPr lvl="1"/>
            <a:r>
              <a:rPr lang="pt-BR" sz="2000" dirty="0"/>
              <a:t>Arquivo compactado</a:t>
            </a:r>
          </a:p>
          <a:p>
            <a:pPr lvl="1"/>
            <a:r>
              <a:rPr lang="pt-BR" sz="2000" dirty="0"/>
              <a:t>Código compilado: Executável / </a:t>
            </a:r>
            <a:r>
              <a:rPr lang="pt-BR" sz="2000" dirty="0" err="1"/>
              <a:t>Bytecode</a:t>
            </a:r>
            <a:r>
              <a:rPr lang="pt-BR" sz="2000" dirty="0"/>
              <a:t>.</a:t>
            </a:r>
          </a:p>
          <a:p>
            <a:pPr lvl="1"/>
            <a:r>
              <a:rPr lang="pt-BR" sz="2000" dirty="0"/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1131661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Armazenando vários arquivos em um só arquivo (arquivamento)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2962"/>
            <a:ext cx="8229600" cy="4324350"/>
          </a:xfrm>
        </p:spPr>
        <p:txBody>
          <a:bodyPr/>
          <a:lstStyle/>
          <a:p>
            <a:r>
              <a:rPr lang="pt-BR" dirty="0" err="1"/>
              <a:t>tar</a:t>
            </a:r>
            <a:r>
              <a:rPr lang="pt-BR" dirty="0"/>
              <a:t> </a:t>
            </a:r>
          </a:p>
          <a:p>
            <a:pPr lvl="1"/>
            <a:r>
              <a:rPr lang="pt-BR" dirty="0" err="1">
                <a:latin typeface="Consolas"/>
                <a:cs typeface="Consolas"/>
              </a:rPr>
              <a:t>tar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cfv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teste.tar</a:t>
            </a:r>
            <a:r>
              <a:rPr lang="pt-BR" dirty="0">
                <a:latin typeface="Consolas"/>
                <a:cs typeface="Consolas"/>
              </a:rPr>
              <a:t> teste*.*</a:t>
            </a:r>
          </a:p>
          <a:p>
            <a:pPr lvl="2"/>
            <a:r>
              <a:rPr lang="pt-BR" dirty="0" err="1">
                <a:latin typeface="Consolas"/>
                <a:cs typeface="Consolas"/>
              </a:rPr>
              <a:t>c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mr-IN" dirty="0">
                <a:latin typeface="Consolas"/>
                <a:cs typeface="Consolas"/>
              </a:rPr>
              <a:t>–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create</a:t>
            </a:r>
            <a:endParaRPr lang="pt-BR" dirty="0">
              <a:latin typeface="Consolas"/>
              <a:cs typeface="Consolas"/>
            </a:endParaRPr>
          </a:p>
          <a:p>
            <a:pPr lvl="2"/>
            <a:r>
              <a:rPr lang="pt-BR" dirty="0" err="1">
                <a:latin typeface="Consolas"/>
                <a:cs typeface="Consolas"/>
              </a:rPr>
              <a:t>f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mr-IN" dirty="0">
                <a:latin typeface="Consolas"/>
                <a:cs typeface="Consolas"/>
              </a:rPr>
              <a:t>–</a:t>
            </a:r>
            <a:r>
              <a:rPr lang="pt-BR" dirty="0">
                <a:latin typeface="Consolas"/>
                <a:cs typeface="Consolas"/>
              </a:rPr>
              <a:t> file</a:t>
            </a:r>
          </a:p>
          <a:p>
            <a:pPr lvl="2"/>
            <a:r>
              <a:rPr lang="pt-BR" dirty="0" err="1">
                <a:latin typeface="Consolas"/>
                <a:cs typeface="Consolas"/>
              </a:rPr>
              <a:t>v</a:t>
            </a:r>
            <a:r>
              <a:rPr lang="pt-BR" dirty="0">
                <a:latin typeface="Consolas"/>
                <a:cs typeface="Consolas"/>
              </a:rPr>
              <a:t> - </a:t>
            </a:r>
            <a:r>
              <a:rPr lang="pt-BR" dirty="0" err="1">
                <a:latin typeface="Consolas"/>
                <a:cs typeface="Consolas"/>
              </a:rPr>
              <a:t>verbose</a:t>
            </a:r>
            <a:endParaRPr lang="pt-BR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870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84976" cy="1066800"/>
          </a:xfrm>
        </p:spPr>
        <p:txBody>
          <a:bodyPr/>
          <a:lstStyle/>
          <a:p>
            <a:r>
              <a:rPr lang="pt-BR" dirty="0"/>
              <a:t>Compressão de arquivos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324350"/>
          </a:xfrm>
        </p:spPr>
        <p:txBody>
          <a:bodyPr/>
          <a:lstStyle/>
          <a:p>
            <a:r>
              <a:rPr lang="pt-BR" dirty="0"/>
              <a:t>Sem perda</a:t>
            </a:r>
          </a:p>
          <a:p>
            <a:pPr lvl="1"/>
            <a:r>
              <a:rPr lang="pt-BR" dirty="0"/>
              <a:t>zip, </a:t>
            </a:r>
            <a:r>
              <a:rPr lang="pt-BR" dirty="0" err="1"/>
              <a:t>rar</a:t>
            </a:r>
            <a:r>
              <a:rPr lang="pt-BR" dirty="0"/>
              <a:t>, 7z, </a:t>
            </a:r>
            <a:r>
              <a:rPr lang="pt-BR" dirty="0" err="1"/>
              <a:t>gzip</a:t>
            </a:r>
            <a:r>
              <a:rPr lang="pt-BR" dirty="0"/>
              <a:t> (um só arquivo), bzip2  (um só arquivo),...</a:t>
            </a:r>
          </a:p>
          <a:p>
            <a:pPr lvl="2"/>
            <a:r>
              <a:rPr lang="pt-BR" dirty="0">
                <a:latin typeface="Consolas"/>
                <a:cs typeface="Consolas"/>
              </a:rPr>
              <a:t>zip </a:t>
            </a:r>
            <a:r>
              <a:rPr lang="pt-BR" dirty="0" err="1">
                <a:latin typeface="Consolas"/>
                <a:cs typeface="Consolas"/>
              </a:rPr>
              <a:t>teste.zip</a:t>
            </a:r>
            <a:r>
              <a:rPr lang="pt-BR" dirty="0">
                <a:latin typeface="Consolas"/>
                <a:cs typeface="Consolas"/>
              </a:rPr>
              <a:t> teste*.*</a:t>
            </a:r>
          </a:p>
          <a:p>
            <a:pPr lvl="2"/>
            <a:r>
              <a:rPr lang="pt-BR" dirty="0" err="1">
                <a:latin typeface="Consolas"/>
                <a:cs typeface="Consolas"/>
              </a:rPr>
              <a:t>gzip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teste.txt</a:t>
            </a:r>
            <a:endParaRPr lang="pt-BR" dirty="0">
              <a:latin typeface="Consolas"/>
              <a:cs typeface="Consolas"/>
            </a:endParaRPr>
          </a:p>
          <a:p>
            <a:pPr lvl="2"/>
            <a:r>
              <a:rPr lang="pt-BR" dirty="0">
                <a:latin typeface="Consolas"/>
                <a:cs typeface="Consolas"/>
              </a:rPr>
              <a:t>bzip2 </a:t>
            </a:r>
            <a:r>
              <a:rPr lang="pt-BR" dirty="0" err="1">
                <a:latin typeface="Consolas"/>
                <a:cs typeface="Consolas"/>
              </a:rPr>
              <a:t>teste.txt</a:t>
            </a:r>
            <a:endParaRPr lang="pt-BR" dirty="0">
              <a:latin typeface="Consolas"/>
              <a:cs typeface="Consolas"/>
            </a:endParaRPr>
          </a:p>
          <a:p>
            <a:pPr lvl="2"/>
            <a:r>
              <a:rPr lang="pt-BR" dirty="0" err="1">
                <a:latin typeface="Consolas"/>
                <a:cs typeface="Consolas"/>
              </a:rPr>
              <a:t>tar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c</a:t>
            </a:r>
            <a:r>
              <a:rPr lang="pt-BR" dirty="0">
                <a:latin typeface="Consolas"/>
                <a:cs typeface="Consolas"/>
              </a:rPr>
              <a:t> teste*.* | </a:t>
            </a:r>
            <a:r>
              <a:rPr lang="pt-BR" dirty="0" err="1">
                <a:latin typeface="Consolas"/>
                <a:cs typeface="Consolas"/>
              </a:rPr>
              <a:t>gzip</a:t>
            </a:r>
            <a:r>
              <a:rPr lang="pt-BR" dirty="0">
                <a:latin typeface="Consolas"/>
                <a:cs typeface="Consolas"/>
              </a:rPr>
              <a:t> &gt; </a:t>
            </a:r>
            <a:r>
              <a:rPr lang="pt-BR" dirty="0" err="1">
                <a:latin typeface="Consolas"/>
                <a:cs typeface="Consolas"/>
              </a:rPr>
              <a:t>teste.tar.gz</a:t>
            </a:r>
            <a:endParaRPr lang="pt-BR" dirty="0">
              <a:latin typeface="Consolas"/>
              <a:cs typeface="Consolas"/>
            </a:endParaRPr>
          </a:p>
          <a:p>
            <a:pPr lvl="2"/>
            <a:r>
              <a:rPr lang="pt-BR" dirty="0" err="1">
                <a:latin typeface="Consolas"/>
                <a:cs typeface="Consolas"/>
              </a:rPr>
              <a:t>tar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cfvz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teste.tar.gz</a:t>
            </a:r>
            <a:r>
              <a:rPr lang="pt-BR" dirty="0">
                <a:latin typeface="Consolas"/>
                <a:cs typeface="Consolas"/>
              </a:rPr>
              <a:t> teste*.*</a:t>
            </a:r>
          </a:p>
          <a:p>
            <a:pPr lvl="3"/>
            <a:r>
              <a:rPr lang="pt-BR" dirty="0" err="1">
                <a:latin typeface="Consolas"/>
                <a:cs typeface="Consolas"/>
              </a:rPr>
              <a:t>z</a:t>
            </a:r>
            <a:r>
              <a:rPr lang="pt-BR" dirty="0">
                <a:latin typeface="Consolas"/>
                <a:cs typeface="Consolas"/>
              </a:rPr>
              <a:t> - </a:t>
            </a:r>
            <a:r>
              <a:rPr lang="pt-BR" dirty="0" err="1">
                <a:latin typeface="Consolas"/>
                <a:cs typeface="Consolas"/>
              </a:rPr>
              <a:t>gzip</a:t>
            </a:r>
            <a:endParaRPr lang="pt-BR" dirty="0">
              <a:latin typeface="Consolas"/>
              <a:cs typeface="Consolas"/>
            </a:endParaRPr>
          </a:p>
          <a:p>
            <a:pPr lvl="2"/>
            <a:r>
              <a:rPr lang="pt-BR" dirty="0" err="1">
                <a:latin typeface="Consolas"/>
                <a:cs typeface="Consolas"/>
              </a:rPr>
              <a:t>tar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cfvj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teste.tar.bz</a:t>
            </a:r>
            <a:r>
              <a:rPr lang="pt-BR" dirty="0">
                <a:latin typeface="Consolas"/>
                <a:cs typeface="Consolas"/>
              </a:rPr>
              <a:t> teste*.* </a:t>
            </a:r>
          </a:p>
          <a:p>
            <a:pPr lvl="3"/>
            <a:r>
              <a:rPr lang="pt-BR" dirty="0" err="1">
                <a:latin typeface="Consolas"/>
                <a:cs typeface="Consolas"/>
              </a:rPr>
              <a:t>j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mr-IN" dirty="0">
                <a:latin typeface="Consolas"/>
                <a:cs typeface="Consolas"/>
              </a:rPr>
              <a:t>–</a:t>
            </a:r>
            <a:r>
              <a:rPr lang="pt-BR" dirty="0">
                <a:latin typeface="Consolas"/>
                <a:cs typeface="Consolas"/>
              </a:rPr>
              <a:t> bzip2</a:t>
            </a:r>
          </a:p>
          <a:p>
            <a:r>
              <a:rPr lang="pt-BR" dirty="0"/>
              <a:t>Com perda</a:t>
            </a:r>
          </a:p>
          <a:p>
            <a:pPr lvl="1"/>
            <a:r>
              <a:rPr lang="pt-BR" dirty="0"/>
              <a:t>jpg,mp3, mp4, ...</a:t>
            </a:r>
          </a:p>
        </p:txBody>
      </p:sp>
    </p:spTree>
    <p:extLst>
      <p:ext uri="{BB962C8B-B14F-4D97-AF65-F5344CB8AC3E}">
        <p14:creationId xmlns:p14="http://schemas.microsoft.com/office/powerpoint/2010/main" val="146182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1069848"/>
          </a:xfrm>
        </p:spPr>
        <p:txBody>
          <a:bodyPr/>
          <a:lstStyle/>
          <a:p>
            <a:r>
              <a:rPr lang="pt-BR" dirty="0"/>
              <a:t>Leitura de arquivo ZIP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135772"/>
            <a:ext cx="7776864" cy="40934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zipfile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Caminho para o arquivo .zip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caminho_zip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'caminho/para/seu_arquivo.zip'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Nome do arquivo .</a:t>
            </a:r>
            <a:r>
              <a:rPr lang="pt-B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pt-B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dentro do zip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nome_arquivo_txt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'seu_arquivo.txt'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Abre o arquivo .zip e lê o conteúdo do arquivo .</a:t>
            </a:r>
            <a:r>
              <a:rPr lang="pt-B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txt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zipfile</a:t>
            </a:r>
            <a:r>
              <a:rPr lang="pt-BR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ZipFile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caminho_zip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zip_ref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zip_ref</a:t>
            </a:r>
            <a:r>
              <a:rPr lang="pt-BR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nome_arquivo_txt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conteudo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conteudo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49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1069848"/>
          </a:xfrm>
        </p:spPr>
        <p:txBody>
          <a:bodyPr/>
          <a:lstStyle/>
          <a:p>
            <a:r>
              <a:rPr lang="pt-BR" dirty="0"/>
              <a:t>Leitura de arquivo ZIP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135772"/>
            <a:ext cx="8784976" cy="40318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zipfile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Caminho para o arquivo .zip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caminho_zip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'caminho/para/seu_arquivo.zip'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Abre o arquivo .zip e exibe o conteúdo de todos os arquivos .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internos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zipfile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ZipFile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caminho_zip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zip_ref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Itera sobre cada arquivo dentro do zip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nome_arquivo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zip_ref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namelist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Verifica se o arquivo termina com .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txt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nome_arquivo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zip_ref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nome_arquivo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conteudo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'Conteúdo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nome_arquivo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conteudo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Linha separadora para cada arquivo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55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Encriptação de arquivos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Encriptar</a:t>
            </a:r>
            <a:r>
              <a:rPr lang="pt-BR" dirty="0"/>
              <a:t>:</a:t>
            </a:r>
            <a:endParaRPr lang="pt-BR" dirty="0">
              <a:latin typeface="Consolas"/>
              <a:cs typeface="Consolas"/>
            </a:endParaRPr>
          </a:p>
          <a:p>
            <a:pPr lvl="1"/>
            <a:r>
              <a:rPr lang="pt-BR" dirty="0" err="1">
                <a:latin typeface="Consolas"/>
                <a:cs typeface="Consolas"/>
              </a:rPr>
              <a:t>gpg</a:t>
            </a:r>
            <a:r>
              <a:rPr lang="pt-BR" dirty="0">
                <a:latin typeface="Consolas"/>
                <a:cs typeface="Consolas"/>
              </a:rPr>
              <a:t> -</a:t>
            </a:r>
            <a:r>
              <a:rPr lang="pt-BR" dirty="0" err="1">
                <a:latin typeface="Consolas"/>
                <a:cs typeface="Consolas"/>
              </a:rPr>
              <a:t>c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teste.txt</a:t>
            </a:r>
            <a:endParaRPr lang="pt-BR" dirty="0">
              <a:latin typeface="Consolas"/>
              <a:cs typeface="Consolas"/>
            </a:endParaRPr>
          </a:p>
          <a:p>
            <a:r>
              <a:rPr lang="pt-BR" dirty="0" err="1"/>
              <a:t>Decriptar</a:t>
            </a:r>
            <a:r>
              <a:rPr lang="pt-BR" dirty="0"/>
              <a:t>:</a:t>
            </a:r>
            <a:endParaRPr lang="pt-BR" dirty="0">
              <a:latin typeface="Consolas"/>
              <a:cs typeface="Consolas"/>
            </a:endParaRPr>
          </a:p>
          <a:p>
            <a:pPr lvl="1"/>
            <a:r>
              <a:rPr lang="pt-BR" dirty="0" err="1">
                <a:latin typeface="Consolas"/>
                <a:cs typeface="Consolas"/>
              </a:rPr>
              <a:t>gpg</a:t>
            </a:r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teste.txt.gpg</a:t>
            </a:r>
            <a:endParaRPr lang="pt-BR" dirty="0">
              <a:latin typeface="Consolas"/>
              <a:cs typeface="Consolas"/>
            </a:endParaRPr>
          </a:p>
          <a:p>
            <a:endParaRPr lang="pt-BR" dirty="0"/>
          </a:p>
          <a:p>
            <a:endParaRPr lang="pt-BR" dirty="0"/>
          </a:p>
          <a:p>
            <a:pPr marL="109537" indent="0">
              <a:buNone/>
            </a:pPr>
            <a:r>
              <a:rPr lang="pt-BR" sz="1800" dirty="0">
                <a:hlinkClick r:id="rId2"/>
              </a:rPr>
              <a:t>http://www.techrepublic.com/article/how-to-easily-encryptdecrypt-a-file-in-linux-with-gpg/</a:t>
            </a:r>
            <a:r>
              <a:rPr lang="pt-BR" sz="1800" dirty="0"/>
              <a:t>  </a:t>
            </a:r>
          </a:p>
          <a:p>
            <a:pPr marL="109537" indent="0">
              <a:buNone/>
            </a:pPr>
            <a:endParaRPr lang="pt-BR" sz="1800" dirty="0"/>
          </a:p>
          <a:p>
            <a:pPr marL="109537" indent="0">
              <a:buNone/>
            </a:pPr>
            <a:r>
              <a:rPr lang="pt-BR" sz="1800" dirty="0">
                <a:hlinkClick r:id="rId3"/>
              </a:rPr>
              <a:t>http://irtfweb.ifa.hawaii.edu/~lockhart/gpg/</a:t>
            </a:r>
            <a:r>
              <a:rPr lang="pt-BR" sz="1800" dirty="0"/>
              <a:t> </a:t>
            </a:r>
          </a:p>
          <a:p>
            <a:pPr marL="109537" indent="0">
              <a:buNone/>
            </a:pPr>
            <a:endParaRPr lang="pt-BR" sz="1800" dirty="0"/>
          </a:p>
          <a:p>
            <a:pPr marL="109537" indent="0">
              <a:buNone/>
            </a:pPr>
            <a:r>
              <a:rPr lang="pt-BR" sz="1800" dirty="0">
                <a:hlinkClick r:id="rId4"/>
              </a:rPr>
              <a:t>https://help.ubuntu.com/community/GnuPrivacyGuardHowto</a:t>
            </a:r>
            <a:r>
              <a:rPr lang="pt-B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58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A2136-E68B-FBA1-5A40-6C6CF590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579296" cy="1069848"/>
          </a:xfrm>
        </p:spPr>
        <p:txBody>
          <a:bodyPr/>
          <a:lstStyle/>
          <a:p>
            <a:r>
              <a:rPr lang="pt-BR" sz="3200" dirty="0"/>
              <a:t>Gerar e salvas chaves pública e privada para criptografia assimétrica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8C9A73-DC34-B7CB-D265-1C8CBA659531}"/>
              </a:ext>
            </a:extLst>
          </p:cNvPr>
          <p:cNvSpPr txBox="1"/>
          <p:nvPr/>
        </p:nvSpPr>
        <p:spPr>
          <a:xfrm>
            <a:off x="467544" y="1703705"/>
            <a:ext cx="8064896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cryptography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hazmat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primitives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cryptography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hazmat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primitives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asymmetric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rsa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cryptography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hazmat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primitives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hashes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rsa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generate_private_key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public_exponent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65537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key_size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2048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public_key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public_key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private_key.pem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private_file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private_file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private_bytes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PEM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PrivateFormat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PKCS8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encryption_algorithm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BestAvailableEncryption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"minha_senha_forte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public_key.pem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public_file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public_file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public_key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public_bytes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PEM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PublicFormat</a:t>
            </a:r>
            <a:r>
              <a:rPr lang="pt-B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SubjectPublicKeyInfo</a:t>
            </a:r>
            <a:endParaRPr lang="pt-B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"Chaves salvas com sucesso em 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private_key.pem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e 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public_key.pem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pt-B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730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D9784-3BB1-9CA8-2EC4-39C5EE8E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1C2A9-EC1F-81B8-7912-7D6A9455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04664"/>
            <a:ext cx="8579296" cy="1069848"/>
          </a:xfrm>
        </p:spPr>
        <p:txBody>
          <a:bodyPr/>
          <a:lstStyle/>
          <a:p>
            <a:r>
              <a:rPr lang="pt-BR" sz="3200" dirty="0"/>
              <a:t>Encriptar mensagem com a chave pública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AD93B0-2EB6-485D-52D2-E8A675BB9CB5}"/>
              </a:ext>
            </a:extLst>
          </p:cNvPr>
          <p:cNvSpPr txBox="1"/>
          <p:nvPr/>
        </p:nvSpPr>
        <p:spPr>
          <a:xfrm>
            <a:off x="323528" y="1268760"/>
            <a:ext cx="8064896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cryptography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hazmat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primitives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asymmetric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cryptography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hazmat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primitives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hashes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cryptography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hazmat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default_backend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public_key.pem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public_file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public_key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load_pem_public_key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public_file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"Esta é a mensagem 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original."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encrypted_message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public_key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encrypt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OAEP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mgf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MGF1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SHA256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()), 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SHA256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mensagem_encriptada.bin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encrypted_file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encrypted_file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encrypted_message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776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F66C3-C927-9A03-1279-F21916C37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DA7A9-D17A-1C8B-9336-1F8AE6D6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04664"/>
            <a:ext cx="8579296" cy="1069848"/>
          </a:xfrm>
        </p:spPr>
        <p:txBody>
          <a:bodyPr/>
          <a:lstStyle/>
          <a:p>
            <a:r>
              <a:rPr lang="pt-BR" sz="3200" dirty="0"/>
              <a:t>Decriptar mensagem com a chave privada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A688CA-12F2-6534-AA53-15CE25F76046}"/>
              </a:ext>
            </a:extLst>
          </p:cNvPr>
          <p:cNvSpPr txBox="1"/>
          <p:nvPr/>
        </p:nvSpPr>
        <p:spPr>
          <a:xfrm>
            <a:off x="323528" y="1268760"/>
            <a:ext cx="8064896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cryptography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hazmat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primitives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asymmetric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cryptography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hazmat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primitives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hashes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cryptography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hazmat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default_backend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private_key.pem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private_file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load_pem_private_key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private_file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"minha_senha_forte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encrypted_message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mensagem_encriptada.bin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decrypted_message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decrypt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encrypted_message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OAEP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mgf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MGF1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SHA256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hashes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SHA256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pt-B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"Mensagem decriptada:"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decrypted_message</a:t>
            </a:r>
            <a:r>
              <a:rPr lang="pt-B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pt-B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72697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3" descr="puzzl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2509" y="5373216"/>
            <a:ext cx="6035675" cy="1368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BR" sz="3200" dirty="0">
                <a:solidFill>
                  <a:schemeClr val="tx1"/>
                </a:solidFill>
              </a:rPr>
              <a:t>Regis Pires Magalhães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BR" sz="2400" dirty="0">
                <a:solidFill>
                  <a:schemeClr val="tx1"/>
                </a:solidFill>
                <a:latin typeface="Consolas" pitchFamily="49" charset="0"/>
              </a:rPr>
              <a:t>regispires@lia.ufc.br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BR" sz="2400" dirty="0">
                <a:solidFill>
                  <a:schemeClr val="tx1"/>
                </a:solidFill>
                <a:latin typeface="Consolas" pitchFamily="49" charset="0"/>
              </a:rPr>
              <a:t>@</a:t>
            </a:r>
            <a:r>
              <a:rPr lang="pt-BR" sz="2400" dirty="0" err="1">
                <a:solidFill>
                  <a:schemeClr val="tx1"/>
                </a:solidFill>
                <a:latin typeface="Consolas" pitchFamily="49" charset="0"/>
              </a:rPr>
              <a:t>regispires</a:t>
            </a:r>
            <a:r>
              <a:rPr lang="pt-BR" sz="2400" dirty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873250" y="71438"/>
            <a:ext cx="7199313" cy="107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>
                <a:solidFill>
                  <a:schemeClr val="tx1"/>
                </a:solidFill>
                <a:latin typeface="+mj-lt"/>
                <a:cs typeface="+mn-cs"/>
              </a:rPr>
              <a:t>Obrigado!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>
                <a:solidFill>
                  <a:schemeClr val="tx1"/>
                </a:solidFill>
                <a:latin typeface="+mj-lt"/>
                <a:cs typeface="+mn-cs"/>
              </a:rPr>
              <a:t>Dúvidas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+mn-cs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+mj-lt"/>
                <a:cs typeface="+mn-cs"/>
              </a:rPr>
              <a:t>comentários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+mn-cs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+mj-lt"/>
                <a:cs typeface="+mn-cs"/>
              </a:rPr>
              <a:t>sugestões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+mn-cs"/>
              </a:rPr>
              <a:t>?</a:t>
            </a:r>
          </a:p>
        </p:txBody>
      </p:sp>
      <p:pic>
        <p:nvPicPr>
          <p:cNvPr id="5" name="Picture 2" descr="http://guiadoestudante.abril.com.br/blogs/atualidades-vestibular/files/2013/06/BrasaoUFC_wikimediacomm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5350" y="5388319"/>
            <a:ext cx="868698" cy="142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4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do 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B0B5A1-8184-0CC2-BAA9-610698D626CF}"/>
              </a:ext>
            </a:extLst>
          </p:cNvPr>
          <p:cNvSpPr txBox="1"/>
          <p:nvPr/>
        </p:nvSpPr>
        <p:spPr>
          <a:xfrm>
            <a:off x="539552" y="1949931"/>
            <a:ext cx="374441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endParaRPr lang="fr-F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fr-F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4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/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Entrada</a:t>
            </a:r>
          </a:p>
          <a:p>
            <a:pPr lvl="1"/>
            <a:r>
              <a:rPr lang="pt-BR" dirty="0"/>
              <a:t>Ler bytes.</a:t>
            </a:r>
          </a:p>
          <a:p>
            <a:r>
              <a:rPr lang="pt-BR" dirty="0"/>
              <a:t>Saída</a:t>
            </a:r>
          </a:p>
          <a:p>
            <a:pPr lvl="1"/>
            <a:r>
              <a:rPr lang="pt-BR" dirty="0"/>
              <a:t>Escrever bytes.</a:t>
            </a:r>
          </a:p>
        </p:txBody>
      </p:sp>
    </p:spTree>
    <p:extLst>
      <p:ext uri="{BB962C8B-B14F-4D97-AF65-F5344CB8AC3E}">
        <p14:creationId xmlns:p14="http://schemas.microsoft.com/office/powerpoint/2010/main" val="150239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uma linha inteira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628800"/>
            <a:ext cx="66415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"arquivo.txt"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linha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457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07288" cy="1069848"/>
          </a:xfrm>
        </p:spPr>
        <p:txBody>
          <a:bodyPr/>
          <a:lstStyle/>
          <a:p>
            <a:r>
              <a:rPr lang="pt-BR" dirty="0"/>
              <a:t>Lendo o arquivo inteiro linha a linha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1567820"/>
            <a:ext cx="8229600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"arquivo.txt"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pt-BR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primeira linha</a:t>
            </a:r>
            <a:endParaRPr lang="pt-BR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800" dirty="0">
                <a:solidFill>
                  <a:srgbClr val="3B3B3B"/>
                </a:solidFill>
                <a:latin typeface="Consolas" panose="020B0609020204030204" pitchFamily="49" charset="0"/>
              </a:rPr>
              <a:t>		 </a:t>
            </a:r>
            <a:r>
              <a:rPr lang="pt-BR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.strip() remove espaços em branco e </a:t>
            </a:r>
          </a:p>
          <a:p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# </a:t>
            </a:r>
            <a:r>
              <a:rPr lang="pt-BR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quebras de linha extras</a:t>
            </a:r>
            <a:endParaRPr lang="pt-BR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 </a:t>
            </a:r>
          </a:p>
          <a:p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07288" cy="1069848"/>
          </a:xfrm>
        </p:spPr>
        <p:txBody>
          <a:bodyPr/>
          <a:lstStyle/>
          <a:p>
            <a:r>
              <a:rPr lang="pt-BR" dirty="0"/>
              <a:t>Lendo o arquivo inteiro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1567820"/>
            <a:ext cx="82296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"arquivo.txt"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pt-BR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800" dirty="0">
                <a:solidFill>
                  <a:srgbClr val="3B3B3B"/>
                </a:solidFill>
                <a:latin typeface="Consolas" panose="020B0609020204030204" pitchFamily="49" charset="0"/>
              </a:rPr>
              <a:t>print(</a:t>
            </a:r>
            <a:r>
              <a:rPr lang="pt-BR" sz="1800" dirty="0" err="1">
                <a:solidFill>
                  <a:srgbClr val="3B3B3B"/>
                </a:solidFill>
                <a:latin typeface="Consolas" panose="020B0609020204030204" pitchFamily="49" charset="0"/>
              </a:rPr>
              <a:t>doc</a:t>
            </a:r>
            <a:r>
              <a:rPr lang="pt-BR" sz="18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0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Strings</a:t>
            </a:r>
            <a:r>
              <a:rPr lang="pt-BR" dirty="0"/>
              <a:t> do Teclado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1628800"/>
            <a:ext cx="7853482" cy="4216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Ler da entrada padrão (teclado)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pt-BR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>
                <a:solidFill>
                  <a:srgbClr val="3B3B3B"/>
                </a:solidFill>
                <a:latin typeface="Consolas" panose="020B0609020204030204" pitchFamily="49" charset="0"/>
              </a:rPr>
              <a:t>	 </a:t>
            </a:r>
            <a:r>
              <a:rPr lang="pt-B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.strip() remove espaços em branco e </a:t>
            </a:r>
          </a:p>
          <a:p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# </a:t>
            </a:r>
            <a:r>
              <a:rPr lang="pt-B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quebras de linha extras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 </a:t>
            </a:r>
          </a:p>
          <a:p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pt-BR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pt-BR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pt-BR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0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Strings</a:t>
            </a:r>
            <a:r>
              <a:rPr lang="pt-BR" dirty="0"/>
              <a:t> do Teclado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1628800"/>
            <a:ext cx="7853482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Ler da entrada padrão (teclado)</a:t>
            </a: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('digite algo: ')</a:t>
            </a:r>
          </a:p>
          <a:p>
            <a:b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('digite algo: ')</a:t>
            </a:r>
          </a:p>
          <a:p>
            <a:br>
              <a:rPr lang="pt-B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pt-BR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93601</TotalTime>
  <Words>2158</Words>
  <Application>Microsoft Office PowerPoint</Application>
  <PresentationFormat>Apresentação na tela (4:3)</PresentationFormat>
  <Paragraphs>283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Consolas</vt:lpstr>
      <vt:lpstr>DejaVu Sans</vt:lpstr>
      <vt:lpstr>Georgia</vt:lpstr>
      <vt:lpstr>Times New Roman</vt:lpstr>
      <vt:lpstr>Trebuchet MS</vt:lpstr>
      <vt:lpstr>Wingdings 2</vt:lpstr>
      <vt:lpstr>Urbano</vt:lpstr>
      <vt:lpstr>Desenvolvimento de Software para Persistência  Persistência de Arquivos: texto, binário, CSV.</vt:lpstr>
      <vt:lpstr>Tipos de Arquivos</vt:lpstr>
      <vt:lpstr>Versão do Python</vt:lpstr>
      <vt:lpstr>Entrada / Saída</vt:lpstr>
      <vt:lpstr>Lendo uma linha inteira</vt:lpstr>
      <vt:lpstr>Lendo o arquivo inteiro linha a linha</vt:lpstr>
      <vt:lpstr>Lendo o arquivo inteiro</vt:lpstr>
      <vt:lpstr>Lendo Strings do Teclado</vt:lpstr>
      <vt:lpstr>Lendo Strings do Teclado</vt:lpstr>
      <vt:lpstr>Escrita em arquivo usando write</vt:lpstr>
      <vt:lpstr>Modos de leitura e escrita de arquivos </vt:lpstr>
      <vt:lpstr>Lendo Strings do Teclado e salvando em um arquivo</vt:lpstr>
      <vt:lpstr>CSV - Comma-separated values</vt:lpstr>
      <vt:lpstr>CSV - Comma-separated values</vt:lpstr>
      <vt:lpstr>TSV - Tab-separated values</vt:lpstr>
      <vt:lpstr>Planilhas</vt:lpstr>
      <vt:lpstr>Manipulação de grandes arquivos</vt:lpstr>
      <vt:lpstr>Checksum / Hash de grandes arquivos</vt:lpstr>
      <vt:lpstr>Gerando hashes</vt:lpstr>
      <vt:lpstr>Armazenando vários arquivos em um só arquivo (arquivamento)</vt:lpstr>
      <vt:lpstr>Compressão de arquivos</vt:lpstr>
      <vt:lpstr>Leitura de arquivo ZIP</vt:lpstr>
      <vt:lpstr>Leitura de arquivo ZIP</vt:lpstr>
      <vt:lpstr>Encriptação de arquivos</vt:lpstr>
      <vt:lpstr>Gerar e salvas chaves pública e privada para criptografia assimétrica</vt:lpstr>
      <vt:lpstr>Encriptar mensagem com a chave pública</vt:lpstr>
      <vt:lpstr>Decriptar mensagem com a chave privada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para Persistência  Persistência de Arquivos: texto, binário, CSV, propriedades.</dc:title>
  <dc:creator>regis</dc:creator>
  <cp:lastModifiedBy>Regis Magalhaes</cp:lastModifiedBy>
  <cp:revision>335</cp:revision>
  <cp:lastPrinted>2007-10-29T18:43:58Z</cp:lastPrinted>
  <dcterms:created xsi:type="dcterms:W3CDTF">2007-08-05T21:05:55Z</dcterms:created>
  <dcterms:modified xsi:type="dcterms:W3CDTF">2024-11-28T04:48:01Z</dcterms:modified>
</cp:coreProperties>
</file>