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306" r:id="rId11"/>
    <p:sldId id="307" r:id="rId12"/>
    <p:sldId id="308" r:id="rId13"/>
    <p:sldId id="309" r:id="rId14"/>
    <p:sldId id="312" r:id="rId15"/>
    <p:sldId id="310" r:id="rId16"/>
    <p:sldId id="311" r:id="rId17"/>
    <p:sldId id="313" r:id="rId18"/>
    <p:sldId id="314" r:id="rId19"/>
    <p:sldId id="315" r:id="rId20"/>
    <p:sldId id="318" r:id="rId21"/>
    <p:sldId id="321" r:id="rId22"/>
    <p:sldId id="320" r:id="rId23"/>
    <p:sldId id="322" r:id="rId24"/>
    <p:sldId id="323" r:id="rId25"/>
    <p:sldId id="324" r:id="rId26"/>
    <p:sldId id="325" r:id="rId27"/>
    <p:sldId id="329" r:id="rId28"/>
    <p:sldId id="328" r:id="rId29"/>
    <p:sldId id="327" r:id="rId30"/>
    <p:sldId id="330" r:id="rId31"/>
    <p:sldId id="331" r:id="rId32"/>
    <p:sldId id="332" r:id="rId33"/>
  </p:sldIdLst>
  <p:sldSz cx="9144000" cy="6858000"/>
  <p:notesSz cx="7559675" cy="106914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4608" cy="46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3970440" cy="11430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2114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4022280"/>
            <a:ext cx="8229240" cy="221148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3970440" cy="11430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2114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2114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4022280"/>
            <a:ext cx="4015800" cy="22114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4022280"/>
            <a:ext cx="4015800" cy="221148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3970440" cy="11430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6368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636800"/>
          </a:xfrm>
          <a:prstGeom prst="rect">
            <a:avLst/>
          </a:prstGeom>
        </p:spPr>
        <p:txBody>
          <a:bodyPr lIns="0" tIns="0" rIns="0" bIns="0"/>
          <a:p/>
        </p:txBody>
      </p:sp>
      <p:pic>
        <p:nvPicPr>
          <p:cNvPr id="39" name="Imagem 38"/>
          <p:cNvPicPr/>
          <p:nvPr/>
        </p:nvPicPr>
        <p:blipFill>
          <a:blip r:embed="rId2"/>
          <a:stretch>
            <a:fillRect/>
          </a:stretch>
        </p:blipFill>
        <p:spPr>
          <a:xfrm>
            <a:off x="1665720" y="1600200"/>
            <a:ext cx="5811480" cy="4636800"/>
          </a:xfrm>
          <a:prstGeom prst="rect">
            <a:avLst/>
          </a:prstGeom>
          <a:ln>
            <a:noFill/>
          </a:ln>
        </p:spPr>
      </p:pic>
      <p:pic>
        <p:nvPicPr>
          <p:cNvPr id="40" name="Imagem 39"/>
          <p:cNvPicPr/>
          <p:nvPr/>
        </p:nvPicPr>
        <p:blipFill>
          <a:blip r:embed="rId3"/>
          <a:stretch>
            <a:fillRect/>
          </a:stretch>
        </p:blipFill>
        <p:spPr>
          <a:xfrm>
            <a:off x="1665720" y="1600200"/>
            <a:ext cx="5811480" cy="4636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3970440" cy="11430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63716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3970440" cy="11430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6368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3970440" cy="11430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6368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6368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3970440" cy="1143000"/>
          </a:xfrm>
          <a:prstGeom prst="rect">
            <a:avLst/>
          </a:prstGeom>
        </p:spPr>
        <p:txBody>
          <a:bodyPr lIns="0" tIns="0" rIns="0" bIns="0" anchor="ctr"/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3970440" cy="529812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3970440" cy="11430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2114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4022280"/>
            <a:ext cx="4015800" cy="22114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6368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3970440" cy="11430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63716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3970440" cy="11430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6368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2114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4022280"/>
            <a:ext cx="4015800" cy="221148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3970440" cy="11430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2114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2114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4022280"/>
            <a:ext cx="8229240" cy="221148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3970440" cy="11430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2114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4022280"/>
            <a:ext cx="8229240" cy="221148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3970440" cy="11430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2114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2114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4240" y="4022280"/>
            <a:ext cx="4015800" cy="22114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4022280"/>
            <a:ext cx="4015800" cy="221148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3970440" cy="11430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6368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636800"/>
          </a:xfrm>
          <a:prstGeom prst="rect">
            <a:avLst/>
          </a:prstGeom>
        </p:spPr>
        <p:txBody>
          <a:bodyPr lIns="0" tIns="0" rIns="0" bIns="0"/>
          <a:p/>
        </p:txBody>
      </p:sp>
      <p:pic>
        <p:nvPicPr>
          <p:cNvPr id="80" name="Imagem 79"/>
          <p:cNvPicPr/>
          <p:nvPr/>
        </p:nvPicPr>
        <p:blipFill>
          <a:blip r:embed="rId2"/>
          <a:stretch>
            <a:fillRect/>
          </a:stretch>
        </p:blipFill>
        <p:spPr>
          <a:xfrm>
            <a:off x="1665720" y="1600200"/>
            <a:ext cx="5811480" cy="4636800"/>
          </a:xfrm>
          <a:prstGeom prst="rect">
            <a:avLst/>
          </a:prstGeom>
          <a:ln>
            <a:noFill/>
          </a:ln>
        </p:spPr>
      </p:pic>
      <p:pic>
        <p:nvPicPr>
          <p:cNvPr id="81" name="Imagem 80"/>
          <p:cNvPicPr/>
          <p:nvPr/>
        </p:nvPicPr>
        <p:blipFill>
          <a:blip r:embed="rId3"/>
          <a:stretch>
            <a:fillRect/>
          </a:stretch>
        </p:blipFill>
        <p:spPr>
          <a:xfrm>
            <a:off x="1665720" y="1600200"/>
            <a:ext cx="5811480" cy="4636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3970440" cy="11430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63716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3970440" cy="11430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6368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3970440" cy="11430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6368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6368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3970440" cy="1143000"/>
          </a:xfrm>
          <a:prstGeom prst="rect">
            <a:avLst/>
          </a:prstGeom>
        </p:spPr>
        <p:txBody>
          <a:bodyPr lIns="0" tIns="0" rIns="0" bIns="0" anchor="ctr"/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3970440" cy="11430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6368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3970440" cy="529812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3970440" cy="11430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2114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57200" y="4022280"/>
            <a:ext cx="4015800" cy="22114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6368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3970440" cy="11430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6368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2114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74240" y="4022280"/>
            <a:ext cx="4015800" cy="221148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3970440" cy="11430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2114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2114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4022280"/>
            <a:ext cx="8229240" cy="221148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3970440" cy="11430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2114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57200" y="4022280"/>
            <a:ext cx="8229240" cy="221148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3970440" cy="11430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2114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2114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674240" y="4022280"/>
            <a:ext cx="4015800" cy="22114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457200" y="4022280"/>
            <a:ext cx="4015800" cy="221148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3970440" cy="11430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6368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636800"/>
          </a:xfrm>
          <a:prstGeom prst="rect">
            <a:avLst/>
          </a:prstGeom>
        </p:spPr>
        <p:txBody>
          <a:bodyPr lIns="0" tIns="0" rIns="0" bIns="0"/>
          <a:p/>
        </p:txBody>
      </p:sp>
      <p:pic>
        <p:nvPicPr>
          <p:cNvPr id="120" name="Imagem 119"/>
          <p:cNvPicPr/>
          <p:nvPr/>
        </p:nvPicPr>
        <p:blipFill>
          <a:blip r:embed="rId2"/>
          <a:stretch>
            <a:fillRect/>
          </a:stretch>
        </p:blipFill>
        <p:spPr>
          <a:xfrm>
            <a:off x="1665720" y="1600200"/>
            <a:ext cx="5811480" cy="4636800"/>
          </a:xfrm>
          <a:prstGeom prst="rect">
            <a:avLst/>
          </a:prstGeom>
          <a:ln>
            <a:noFill/>
          </a:ln>
        </p:spPr>
      </p:pic>
      <p:pic>
        <p:nvPicPr>
          <p:cNvPr id="121" name="Imagem 120"/>
          <p:cNvPicPr/>
          <p:nvPr/>
        </p:nvPicPr>
        <p:blipFill>
          <a:blip r:embed="rId3"/>
          <a:stretch>
            <a:fillRect/>
          </a:stretch>
        </p:blipFill>
        <p:spPr>
          <a:xfrm>
            <a:off x="1665720" y="1600200"/>
            <a:ext cx="5811480" cy="4636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3970440" cy="11430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63716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3970440" cy="11430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6368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3970440" cy="11430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6368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6368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3970440" cy="11430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6368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6368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3970440" cy="1143000"/>
          </a:xfrm>
          <a:prstGeom prst="rect">
            <a:avLst/>
          </a:prstGeom>
        </p:spPr>
        <p:txBody>
          <a:bodyPr lIns="0" tIns="0" rIns="0" bIns="0" anchor="ctr"/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3970440" cy="529812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3970440" cy="11430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2114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4022280"/>
            <a:ext cx="4015800" cy="22114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6368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3970440" cy="11430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6368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2114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4022280"/>
            <a:ext cx="4015800" cy="221148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3970440" cy="11430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2114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2114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4022280"/>
            <a:ext cx="8229240" cy="221148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3970440" cy="11430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2114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4022280"/>
            <a:ext cx="8229240" cy="221148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3970440" cy="11430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2114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2114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4240" y="4022280"/>
            <a:ext cx="4015800" cy="22114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4022280"/>
            <a:ext cx="4015800" cy="221148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3970440" cy="11430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6368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636800"/>
          </a:xfrm>
          <a:prstGeom prst="rect">
            <a:avLst/>
          </a:prstGeom>
        </p:spPr>
        <p:txBody>
          <a:bodyPr lIns="0" tIns="0" rIns="0" bIns="0"/>
          <a:p/>
        </p:txBody>
      </p:sp>
      <p:pic>
        <p:nvPicPr>
          <p:cNvPr id="80" name="Imagem 79"/>
          <p:cNvPicPr/>
          <p:nvPr/>
        </p:nvPicPr>
        <p:blipFill>
          <a:blip r:embed="rId2"/>
          <a:stretch>
            <a:fillRect/>
          </a:stretch>
        </p:blipFill>
        <p:spPr>
          <a:xfrm>
            <a:off x="1665720" y="1600200"/>
            <a:ext cx="5811480" cy="4636800"/>
          </a:xfrm>
          <a:prstGeom prst="rect">
            <a:avLst/>
          </a:prstGeom>
          <a:ln>
            <a:noFill/>
          </a:ln>
        </p:spPr>
      </p:pic>
      <p:pic>
        <p:nvPicPr>
          <p:cNvPr id="81" name="Imagem 80"/>
          <p:cNvPicPr/>
          <p:nvPr/>
        </p:nvPicPr>
        <p:blipFill>
          <a:blip r:embed="rId3"/>
          <a:stretch>
            <a:fillRect/>
          </a:stretch>
        </p:blipFill>
        <p:spPr>
          <a:xfrm>
            <a:off x="1665720" y="1600200"/>
            <a:ext cx="5811480" cy="4636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3970440" cy="1143000"/>
          </a:xfrm>
          <a:prstGeom prst="rect">
            <a:avLst/>
          </a:prstGeom>
        </p:spPr>
        <p:txBody>
          <a:bodyPr lIns="0" tIns="0" rIns="0" bIns="0" anchor="ctr"/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3970440" cy="11430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63716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3970440" cy="11430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6368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3970440" cy="11430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6368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6368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3970440" cy="1143000"/>
          </a:xfrm>
          <a:prstGeom prst="rect">
            <a:avLst/>
          </a:prstGeom>
        </p:spPr>
        <p:txBody>
          <a:bodyPr lIns="0" tIns="0" rIns="0" bIns="0" anchor="ctr"/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3970440" cy="529812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3970440" cy="11430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2114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57200" y="4022280"/>
            <a:ext cx="4015800" cy="22114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6368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3970440" cy="11430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6368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2114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74240" y="4022280"/>
            <a:ext cx="4015800" cy="221148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3970440" cy="11430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2114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2114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4022280"/>
            <a:ext cx="8229240" cy="221148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3970440" cy="11430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2114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57200" y="4022280"/>
            <a:ext cx="8229240" cy="221148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3970440" cy="11430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2114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2114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674240" y="4022280"/>
            <a:ext cx="4015800" cy="22114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457200" y="4022280"/>
            <a:ext cx="4015800" cy="221148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3970440" cy="529812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3970440" cy="11430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6368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636800"/>
          </a:xfrm>
          <a:prstGeom prst="rect">
            <a:avLst/>
          </a:prstGeom>
        </p:spPr>
        <p:txBody>
          <a:bodyPr lIns="0" tIns="0" rIns="0" bIns="0"/>
          <a:p/>
        </p:txBody>
      </p:sp>
      <p:pic>
        <p:nvPicPr>
          <p:cNvPr id="120" name="Imagem 119"/>
          <p:cNvPicPr/>
          <p:nvPr/>
        </p:nvPicPr>
        <p:blipFill>
          <a:blip r:embed="rId2"/>
          <a:stretch>
            <a:fillRect/>
          </a:stretch>
        </p:blipFill>
        <p:spPr>
          <a:xfrm>
            <a:off x="1665720" y="1600200"/>
            <a:ext cx="5811480" cy="4636800"/>
          </a:xfrm>
          <a:prstGeom prst="rect">
            <a:avLst/>
          </a:prstGeom>
          <a:ln>
            <a:noFill/>
          </a:ln>
        </p:spPr>
      </p:pic>
      <p:pic>
        <p:nvPicPr>
          <p:cNvPr id="121" name="Imagem 120"/>
          <p:cNvPicPr/>
          <p:nvPr/>
        </p:nvPicPr>
        <p:blipFill>
          <a:blip r:embed="rId3"/>
          <a:stretch>
            <a:fillRect/>
          </a:stretch>
        </p:blipFill>
        <p:spPr>
          <a:xfrm>
            <a:off x="1665720" y="1600200"/>
            <a:ext cx="5811480" cy="4636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3970440" cy="11430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2114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4022280"/>
            <a:ext cx="4015800" cy="22114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6368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3970440" cy="11430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6368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2114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4022280"/>
            <a:ext cx="4015800" cy="221148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3970440" cy="11430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2114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2114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4022280"/>
            <a:ext cx="8229240" cy="221148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3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4" Type="http://schemas.openxmlformats.org/officeDocument/2006/relationships/theme" Target="../theme/theme3.xml"/><Relationship Id="rId13" Type="http://schemas.openxmlformats.org/officeDocument/2006/relationships/image" Target="../media/image8.jpeg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8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7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7.xml"/><Relationship Id="rId8" Type="http://schemas.openxmlformats.org/officeDocument/2006/relationships/slideLayout" Target="../slideLayouts/slideLayout56.xml"/><Relationship Id="rId7" Type="http://schemas.openxmlformats.org/officeDocument/2006/relationships/slideLayout" Target="../slideLayouts/slideLayout55.xml"/><Relationship Id="rId6" Type="http://schemas.openxmlformats.org/officeDocument/2006/relationships/slideLayout" Target="../slideLayouts/slideLayout54.xml"/><Relationship Id="rId5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2.xml"/><Relationship Id="rId3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0.xml"/><Relationship Id="rId14" Type="http://schemas.openxmlformats.org/officeDocument/2006/relationships/theme" Target="../theme/theme5.xml"/><Relationship Id="rId13" Type="http://schemas.openxmlformats.org/officeDocument/2006/relationships/image" Target="../media/image13.jpeg"/><Relationship Id="rId12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8.xml"/><Relationship Id="rId1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6D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67640" y="2607120"/>
            <a:ext cx="4392000" cy="146952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pt-BR" sz="3600">
                <a:solidFill>
                  <a:srgbClr val="FFFFFF"/>
                </a:solidFill>
                <a:latin typeface="Montserrat Black"/>
              </a:rPr>
              <a:t>Clique para editar o formato do texto do títuloTÍTULO MESTRE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pt-BR" sz="1400">
                <a:solidFill>
                  <a:srgbClr val="8B8B8B"/>
                </a:solidFill>
                <a:latin typeface="Calibri"/>
              </a:rPr>
              <a:t>30/08/16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1400">
                <a:solidFill>
                  <a:srgbClr val="8B8B8B"/>
                </a:solidFill>
                <a:latin typeface="Calibri"/>
              </a:rPr>
              <a:t>Jefferson de Oliveira Chaves</a:t>
            </a: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7ECF093-EBC6-49B2-87C9-7CDB9ED1036F}" type="slidenum">
              <a:rPr lang="pt-BR" sz="1400">
                <a:solidFill>
                  <a:srgbClr val="8B8B8B"/>
                </a:solidFill>
                <a:latin typeface="Calibri"/>
              </a:rPr>
            </a:fld>
          </a:p>
        </p:txBody>
      </p:sp>
      <p:pic>
        <p:nvPicPr>
          <p:cNvPr id="5" name="Picture 5"/>
          <p:cNvPicPr/>
          <p:nvPr/>
        </p:nvPicPr>
        <p:blipFill>
          <a:blip r:embed="rId13"/>
          <a:stretch>
            <a:fillRect/>
          </a:stretch>
        </p:blipFill>
        <p:spPr>
          <a:xfrm>
            <a:off x="5508000" y="2853000"/>
            <a:ext cx="2784960" cy="997560"/>
          </a:xfrm>
          <a:prstGeom prst="rect">
            <a:avLst/>
          </a:prstGeom>
          <a:ln>
            <a:noFill/>
          </a:ln>
        </p:spPr>
      </p:pic>
      <p:sp>
        <p:nvSpPr>
          <p:cNvPr id="6" name="Line 5"/>
          <p:cNvSpPr/>
          <p:nvPr/>
        </p:nvSpPr>
        <p:spPr>
          <a:xfrm>
            <a:off x="5076000" y="2924640"/>
            <a:ext cx="0" cy="936360"/>
          </a:xfrm>
          <a:prstGeom prst="line">
            <a:avLst/>
          </a:prstGeom>
          <a:ln w="25560">
            <a:solidFill>
              <a:srgbClr val="FFFFFF"/>
            </a:solidFill>
            <a:round/>
          </a:ln>
        </p:spPr>
      </p:sp>
      <p:sp>
        <p:nvSpPr>
          <p:cNvPr id="7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pPr>
              <a:buSzPct val="45000"/>
              <a:buFont typeface="StarSymbol"/>
              <a:buChar char=""/>
            </a:pPr>
            <a:r>
              <a:rPr lang="pt-BR" sz="3600">
                <a:latin typeface="Ubuntu Condensed"/>
              </a:rPr>
              <a:t>Clique para editar o formato do texto da estrutura de tópicos</a:t>
            </a:r>
            <a:endParaRPr lang="pt-BR" sz="3600">
              <a:latin typeface="Ubuntu Condensed"/>
            </a:endParaRPr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latin typeface="Ubuntu Condensed"/>
              </a:rPr>
              <a:t>2.º Nível da estrutura de tópicos</a:t>
            </a:r>
            <a:endParaRPr lang="pt-BR" sz="2800">
              <a:latin typeface="Ubuntu Condensed"/>
            </a:endParaRPr>
          </a:p>
          <a:p>
            <a:pPr lvl="2">
              <a:buSzPct val="45000"/>
              <a:buFont typeface="StarSymbol"/>
              <a:buChar char=""/>
            </a:pPr>
            <a:r>
              <a:rPr lang="pt-BR" sz="2400">
                <a:latin typeface="Ubuntu Condensed"/>
              </a:rPr>
              <a:t>3.º Nível da estrutura de tópicos</a:t>
            </a:r>
            <a:endParaRPr lang="pt-BR" sz="2400">
              <a:latin typeface="Ubuntu Condensed"/>
            </a:endParaRPr>
          </a:p>
          <a:p>
            <a:pPr lvl="3">
              <a:buSzPct val="75000"/>
              <a:buFont typeface="StarSymbol"/>
              <a:buChar char=""/>
            </a:pPr>
            <a:r>
              <a:rPr lang="pt-BR" sz="2400">
                <a:latin typeface="Ubuntu Condensed"/>
              </a:rPr>
              <a:t>4.º Nível da estrutura de tópicos</a:t>
            </a:r>
            <a:endParaRPr lang="pt-BR" sz="2400">
              <a:latin typeface="Ubuntu Condensed"/>
            </a:endParaRPr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Ubuntu Condensed"/>
              </a:rPr>
              <a:t>5.º Nível da estrutura de tópicos</a:t>
            </a:r>
            <a:endParaRPr lang="pt-BR" sz="2000">
              <a:latin typeface="Ubuntu Condensed"/>
            </a:endParaRPr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Ubuntu Condensed"/>
              </a:rPr>
              <a:t>6.º Nível da estrutura de tópicos</a:t>
            </a:r>
            <a:endParaRPr lang="pt-BR" sz="2000">
              <a:latin typeface="Ubuntu Condensed"/>
            </a:endParaRPr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Ubuntu Condensed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63680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pt-BR" sz="3600">
                <a:solidFill>
                  <a:srgbClr val="000000"/>
                </a:solidFill>
                <a:latin typeface="Ubuntu Condensed"/>
              </a:rPr>
              <a:t>Clique para editar o formato do texto da estrutura de tópicos</a:t>
            </a:r>
            <a:endParaRPr lang="pt-BR" sz="3600">
              <a:solidFill>
                <a:srgbClr val="000000"/>
              </a:solidFill>
              <a:latin typeface="Ubuntu Condensed"/>
            </a:endParaRPr>
          </a:p>
          <a:p>
            <a:pPr lvl="1">
              <a:buSzPct val="75000"/>
              <a:buFont typeface="StarSymbol"/>
              <a:buChar char=""/>
            </a:pPr>
            <a:r>
              <a:rPr lang="pt-BR" sz="3600">
                <a:solidFill>
                  <a:srgbClr val="000000"/>
                </a:solidFill>
                <a:latin typeface="Ubuntu Condensed"/>
              </a:rPr>
              <a:t>2.º Nível da estrutura de tópicos</a:t>
            </a:r>
            <a:endParaRPr lang="pt-BR" sz="3600">
              <a:solidFill>
                <a:srgbClr val="000000"/>
              </a:solidFill>
              <a:latin typeface="Ubuntu Condensed"/>
            </a:endParaRPr>
          </a:p>
          <a:p>
            <a:pPr lvl="2">
              <a:buSzPct val="45000"/>
              <a:buFont typeface="StarSymbol"/>
              <a:buChar char=""/>
            </a:pPr>
            <a:r>
              <a:rPr lang="pt-BR" sz="3600">
                <a:solidFill>
                  <a:srgbClr val="000000"/>
                </a:solidFill>
                <a:latin typeface="Ubuntu Condensed"/>
              </a:rPr>
              <a:t>3.º Nível da estrutura de tópicos</a:t>
            </a:r>
            <a:endParaRPr lang="pt-BR" sz="3600">
              <a:solidFill>
                <a:srgbClr val="000000"/>
              </a:solidFill>
              <a:latin typeface="Ubuntu Condensed"/>
            </a:endParaRPr>
          </a:p>
          <a:p>
            <a:pPr lvl="3">
              <a:buSzPct val="75000"/>
              <a:buFont typeface="StarSymbol"/>
              <a:buChar char=""/>
            </a:pPr>
            <a:r>
              <a:rPr lang="pt-BR" sz="3600">
                <a:solidFill>
                  <a:srgbClr val="000000"/>
                </a:solidFill>
                <a:latin typeface="Ubuntu Condensed"/>
              </a:rPr>
              <a:t>4.º Nível da estrutura de tópicos</a:t>
            </a:r>
            <a:endParaRPr lang="pt-BR" sz="3600">
              <a:solidFill>
                <a:srgbClr val="000000"/>
              </a:solidFill>
              <a:latin typeface="Ubuntu Condensed"/>
            </a:endParaRPr>
          </a:p>
          <a:p>
            <a:pPr lvl="4">
              <a:buSzPct val="45000"/>
              <a:buFont typeface="StarSymbol"/>
              <a:buChar char=""/>
            </a:pPr>
            <a:r>
              <a:rPr lang="pt-BR" sz="3600">
                <a:solidFill>
                  <a:srgbClr val="000000"/>
                </a:solidFill>
                <a:latin typeface="Ubuntu Condensed"/>
              </a:rPr>
              <a:t>5.º Nível da estrutura de tópicos</a:t>
            </a:r>
            <a:endParaRPr lang="pt-BR" sz="3600">
              <a:solidFill>
                <a:srgbClr val="000000"/>
              </a:solidFill>
              <a:latin typeface="Ubuntu Condensed"/>
            </a:endParaRPr>
          </a:p>
          <a:p>
            <a:pPr lvl="5">
              <a:buSzPct val="45000"/>
              <a:buFont typeface="StarSymbol"/>
              <a:buChar char=""/>
            </a:pPr>
            <a:r>
              <a:rPr lang="pt-BR" sz="3600">
                <a:solidFill>
                  <a:srgbClr val="000000"/>
                </a:solidFill>
                <a:latin typeface="Ubuntu Condensed"/>
              </a:rPr>
              <a:t>6.º Nível da estrutura de tópicos</a:t>
            </a:r>
            <a:endParaRPr lang="pt-BR" sz="3600">
              <a:solidFill>
                <a:srgbClr val="000000"/>
              </a:solidFill>
              <a:latin typeface="Ubuntu Condensed"/>
            </a:endParaRPr>
          </a:p>
          <a:p>
            <a:pPr>
              <a:lnSpc>
                <a:spcPct val="100000"/>
              </a:lnSpc>
              <a:buFont typeface="Ubuntu Condensed"/>
              <a:buChar char="•"/>
            </a:pPr>
            <a:r>
              <a:rPr lang="pt-BR" sz="3600">
                <a:solidFill>
                  <a:srgbClr val="000000"/>
                </a:solidFill>
                <a:latin typeface="Ubuntu Condensed"/>
              </a:rPr>
              <a:t>7.º Nível da estrutura de tópicosClique para editar os estilos do texto mestre</a:t>
            </a:r>
            <a:endParaRPr lang="pt-BR" sz="3600">
              <a:solidFill>
                <a:srgbClr val="000000"/>
              </a:solidFill>
              <a:latin typeface="Ubuntu Condensed"/>
            </a:endParaRPr>
          </a:p>
          <a:p>
            <a:pPr lvl="1">
              <a:lnSpc>
                <a:spcPct val="100000"/>
              </a:lnSpc>
              <a:buFont typeface="Ubuntu Condensed"/>
              <a:buChar char="•"/>
            </a:pPr>
            <a:r>
              <a:rPr lang="pt-BR" sz="3200">
                <a:solidFill>
                  <a:srgbClr val="000000"/>
                </a:solidFill>
                <a:latin typeface="Ubuntu Condensed"/>
              </a:rPr>
              <a:t>Segundo nível</a:t>
            </a:r>
            <a:endParaRPr lang="pt-BR" sz="3200">
              <a:solidFill>
                <a:srgbClr val="000000"/>
              </a:solidFill>
              <a:latin typeface="Ubuntu Condensed"/>
            </a:endParaRPr>
          </a:p>
          <a:p>
            <a:pPr lvl="2">
              <a:lnSpc>
                <a:spcPct val="100000"/>
              </a:lnSpc>
              <a:buFont typeface="Ubuntu Condensed"/>
              <a:buChar char="•"/>
            </a:pPr>
            <a:r>
              <a:rPr lang="pt-BR" sz="2800">
                <a:solidFill>
                  <a:srgbClr val="000000"/>
                </a:solidFill>
                <a:latin typeface="Ubuntu Condensed"/>
              </a:rPr>
              <a:t>Terceiro nível</a:t>
            </a:r>
            <a:endParaRPr lang="pt-BR" sz="2800">
              <a:solidFill>
                <a:srgbClr val="000000"/>
              </a:solidFill>
              <a:latin typeface="Ubuntu Condensed"/>
            </a:endParaRPr>
          </a:p>
          <a:p>
            <a:pPr lvl="3">
              <a:lnSpc>
                <a:spcPct val="100000"/>
              </a:lnSpc>
              <a:buFont typeface="Ubuntu Condensed"/>
              <a:buChar char="•"/>
            </a:pPr>
            <a:r>
              <a:rPr lang="pt-BR" sz="2400">
                <a:solidFill>
                  <a:srgbClr val="000000"/>
                </a:solidFill>
                <a:latin typeface="Ubuntu Condensed"/>
              </a:rPr>
              <a:t>Quarto nível</a:t>
            </a:r>
            <a:endParaRPr lang="pt-BR" sz="2400">
              <a:solidFill>
                <a:srgbClr val="000000"/>
              </a:solidFill>
              <a:latin typeface="Ubuntu Condensed"/>
            </a:endParaRPr>
          </a:p>
          <a:p>
            <a:pPr lvl="4">
              <a:lnSpc>
                <a:spcPct val="100000"/>
              </a:lnSpc>
              <a:buFont typeface="Ubuntu Condensed"/>
              <a:buChar char="•"/>
            </a:pPr>
            <a:r>
              <a:rPr lang="pt-BR" sz="2400">
                <a:solidFill>
                  <a:srgbClr val="000000"/>
                </a:solidFill>
                <a:latin typeface="Ubuntu Condensed"/>
              </a:rPr>
              <a:t>Quinto nível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pt-BR" sz="1400">
                <a:solidFill>
                  <a:srgbClr val="8B8B8B"/>
                </a:solidFill>
                <a:latin typeface="Calibri"/>
              </a:rPr>
              <a:t>30/08/16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1400">
                <a:solidFill>
                  <a:srgbClr val="8B8B8B"/>
                </a:solidFill>
                <a:latin typeface="Calibri"/>
              </a:rPr>
              <a:t>Jefferson de Oliveira Chaves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F7B6ADF-1234-48C5-90BE-F7063208D67C}" type="slidenum">
              <a:rPr lang="pt-BR" sz="1400">
                <a:solidFill>
                  <a:srgbClr val="8B8B8B"/>
                </a:solidFill>
                <a:latin typeface="Calibri"/>
              </a:rPr>
            </a:fld>
          </a:p>
        </p:txBody>
      </p:sp>
      <p:sp>
        <p:nvSpPr>
          <p:cNvPr id="45" name="Line 5"/>
          <p:cNvSpPr/>
          <p:nvPr/>
        </p:nvSpPr>
        <p:spPr>
          <a:xfrm>
            <a:off x="4625640" y="496080"/>
            <a:ext cx="0" cy="745200"/>
          </a:xfrm>
          <a:prstGeom prst="line">
            <a:avLst/>
          </a:prstGeom>
          <a:ln w="25560">
            <a:solidFill>
              <a:srgbClr val="1A1A1A"/>
            </a:solidFill>
            <a:round/>
          </a:ln>
        </p:spPr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4860000" y="287640"/>
            <a:ext cx="3055320" cy="1079640"/>
          </a:xfrm>
          <a:prstGeom prst="rect">
            <a:avLst/>
          </a:prstGeom>
        </p:spPr>
        <p:txBody>
          <a:bodyPr anchor="ctr"/>
          <a:p>
            <a:pPr>
              <a:buSzPct val="45000"/>
              <a:buFont typeface="StarSymbol"/>
              <a:buChar char=""/>
            </a:pPr>
            <a:r>
              <a:rPr lang="pt-BR" sz="2400">
                <a:solidFill>
                  <a:srgbClr val="000000"/>
                </a:solidFill>
                <a:latin typeface="Montserrat Black"/>
              </a:rPr>
              <a:t>Clique para editar o formato do texto da estrutura de tópicos</a:t>
            </a:r>
            <a:endParaRPr lang="pt-BR" sz="2400">
              <a:solidFill>
                <a:srgbClr val="000000"/>
              </a:solidFill>
              <a:latin typeface="Montserrat Black"/>
            </a:endParaRPr>
          </a:p>
          <a:p>
            <a:pPr lvl="1">
              <a:buSzPct val="75000"/>
              <a:buFont typeface="StarSymbol"/>
              <a:buChar char=""/>
            </a:pPr>
            <a:r>
              <a:rPr lang="pt-BR" sz="2400">
                <a:solidFill>
                  <a:srgbClr val="000000"/>
                </a:solidFill>
                <a:latin typeface="Montserrat Black"/>
              </a:rPr>
              <a:t>2.º Nível da estrutura de tópicos</a:t>
            </a:r>
            <a:endParaRPr lang="pt-BR" sz="2400">
              <a:solidFill>
                <a:srgbClr val="000000"/>
              </a:solidFill>
              <a:latin typeface="Montserrat Black"/>
            </a:endParaRPr>
          </a:p>
          <a:p>
            <a:pPr lvl="2">
              <a:buSzPct val="45000"/>
              <a:buFont typeface="StarSymbol"/>
              <a:buChar char=""/>
            </a:pPr>
            <a:r>
              <a:rPr lang="pt-BR" sz="2400">
                <a:solidFill>
                  <a:srgbClr val="000000"/>
                </a:solidFill>
                <a:latin typeface="Montserrat Black"/>
              </a:rPr>
              <a:t>3.º Nível da estrutura de tópicos</a:t>
            </a:r>
            <a:endParaRPr lang="pt-BR" sz="2400">
              <a:solidFill>
                <a:srgbClr val="000000"/>
              </a:solidFill>
              <a:latin typeface="Montserrat Black"/>
            </a:endParaRPr>
          </a:p>
          <a:p>
            <a:pPr lvl="3">
              <a:buSzPct val="75000"/>
              <a:buFont typeface="StarSymbol"/>
              <a:buChar char=""/>
            </a:pPr>
            <a:r>
              <a:rPr lang="pt-BR" sz="2400">
                <a:solidFill>
                  <a:srgbClr val="000000"/>
                </a:solidFill>
                <a:latin typeface="Montserrat Black"/>
              </a:rPr>
              <a:t>4.º Nível da estrutura de tópicos</a:t>
            </a:r>
            <a:endParaRPr lang="pt-BR" sz="2400">
              <a:solidFill>
                <a:srgbClr val="000000"/>
              </a:solidFill>
              <a:latin typeface="Montserrat Black"/>
            </a:endParaRPr>
          </a:p>
          <a:p>
            <a:pPr lvl="4">
              <a:buSzPct val="45000"/>
              <a:buFont typeface="StarSymbol"/>
              <a:buChar char=""/>
            </a:pPr>
            <a:r>
              <a:rPr lang="pt-BR" sz="2400">
                <a:solidFill>
                  <a:srgbClr val="000000"/>
                </a:solidFill>
                <a:latin typeface="Montserrat Black"/>
              </a:rPr>
              <a:t>5.º Nível da estrutura de tópicos</a:t>
            </a:r>
            <a:endParaRPr lang="pt-BR" sz="2400">
              <a:solidFill>
                <a:srgbClr val="000000"/>
              </a:solidFill>
              <a:latin typeface="Montserrat Black"/>
            </a:endParaRPr>
          </a:p>
          <a:p>
            <a:pPr lvl="5">
              <a:buSzPct val="45000"/>
              <a:buFont typeface="StarSymbol"/>
              <a:buChar char=""/>
            </a:pPr>
            <a:r>
              <a:rPr lang="pt-BR" sz="2400">
                <a:solidFill>
                  <a:srgbClr val="000000"/>
                </a:solidFill>
                <a:latin typeface="Montserrat Black"/>
              </a:rPr>
              <a:t>6.º Nível da estrutura de tópicos</a:t>
            </a:r>
            <a:endParaRPr lang="pt-BR" sz="2400">
              <a:solidFill>
                <a:srgbClr val="000000"/>
              </a:solidFill>
              <a:latin typeface="Montserrat Black"/>
            </a:endParaRPr>
          </a:p>
          <a:p>
            <a:pPr>
              <a:lnSpc>
                <a:spcPct val="100000"/>
              </a:lnSpc>
            </a:pPr>
            <a:r>
              <a:rPr lang="pt-BR" sz="2400">
                <a:solidFill>
                  <a:srgbClr val="000000"/>
                </a:solidFill>
                <a:latin typeface="Montserrat Black"/>
              </a:rPr>
              <a:t>7.º Nível da estrutura de tópicosSUBTÍTULO</a:t>
            </a:r>
          </a:p>
        </p:txBody>
      </p:sp>
      <p:sp>
        <p:nvSpPr>
          <p:cNvPr id="47" name="PlaceHolder 7"/>
          <p:cNvSpPr>
            <a:spLocks noGrp="1"/>
          </p:cNvSpPr>
          <p:nvPr>
            <p:ph type="title"/>
          </p:nvPr>
        </p:nvSpPr>
        <p:spPr>
          <a:xfrm>
            <a:off x="457200" y="274680"/>
            <a:ext cx="39704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pt-BR" sz="2400">
                <a:solidFill>
                  <a:srgbClr val="1E1C11"/>
                </a:solidFill>
                <a:latin typeface="Montserrat Black"/>
              </a:rPr>
              <a:t>Clique para editar o formato do texto do títuloTÍTULO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83640" y="2925000"/>
            <a:ext cx="3777480" cy="13618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pt-BR" sz="3200" b="1">
                <a:solidFill>
                  <a:srgbClr val="FFFFFF"/>
                </a:solidFill>
                <a:latin typeface="Montserrat Black"/>
              </a:rPr>
              <a:t>Clique para editar o formato do texto do títulotítulo mestre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644000" y="2906640"/>
            <a:ext cx="3850200" cy="1386000"/>
          </a:xfrm>
          <a:prstGeom prst="rect">
            <a:avLst/>
          </a:prstGeom>
        </p:spPr>
        <p:txBody>
          <a:bodyPr anchor="ctr"/>
          <a:p>
            <a:pPr>
              <a:buSzPct val="45000"/>
              <a:buFont typeface="StarSymbol"/>
              <a:buChar char=""/>
            </a:pPr>
            <a:r>
              <a:rPr lang="pt-BR" sz="3200">
                <a:solidFill>
                  <a:srgbClr val="FFFF00"/>
                </a:solidFill>
                <a:latin typeface="Montserrat Black"/>
              </a:rPr>
              <a:t>Clique para editar o formato do texto da estrutura de tópicos</a:t>
            </a:r>
            <a:endParaRPr lang="pt-BR" sz="3200">
              <a:solidFill>
                <a:srgbClr val="FFFF00"/>
              </a:solidFill>
              <a:latin typeface="Montserrat Black"/>
            </a:endParaRPr>
          </a:p>
          <a:p>
            <a:pPr lvl="1">
              <a:buSzPct val="75000"/>
              <a:buFont typeface="StarSymbol"/>
              <a:buChar char=""/>
            </a:pPr>
            <a:r>
              <a:rPr lang="pt-BR" sz="3200">
                <a:solidFill>
                  <a:srgbClr val="FFFF00"/>
                </a:solidFill>
                <a:latin typeface="Montserrat Black"/>
              </a:rPr>
              <a:t>2.º Nível da estrutura de tópicos</a:t>
            </a:r>
            <a:endParaRPr lang="pt-BR" sz="3200">
              <a:solidFill>
                <a:srgbClr val="FFFF00"/>
              </a:solidFill>
              <a:latin typeface="Montserrat Black"/>
            </a:endParaRPr>
          </a:p>
          <a:p>
            <a:pPr lvl="2">
              <a:buSzPct val="45000"/>
              <a:buFont typeface="StarSymbol"/>
              <a:buChar char=""/>
            </a:pPr>
            <a:r>
              <a:rPr lang="pt-BR" sz="3200">
                <a:solidFill>
                  <a:srgbClr val="FFFF00"/>
                </a:solidFill>
                <a:latin typeface="Montserrat Black"/>
              </a:rPr>
              <a:t>3.º Nível da estrutura de tópicos</a:t>
            </a:r>
            <a:endParaRPr lang="pt-BR" sz="3200">
              <a:solidFill>
                <a:srgbClr val="FFFF00"/>
              </a:solidFill>
              <a:latin typeface="Montserrat Black"/>
            </a:endParaRPr>
          </a:p>
          <a:p>
            <a:pPr lvl="3">
              <a:buSzPct val="75000"/>
              <a:buFont typeface="StarSymbol"/>
              <a:buChar char=""/>
            </a:pPr>
            <a:r>
              <a:rPr lang="pt-BR" sz="3200">
                <a:solidFill>
                  <a:srgbClr val="FFFF00"/>
                </a:solidFill>
                <a:latin typeface="Montserrat Black"/>
              </a:rPr>
              <a:t>4.º Nível da estrutura de tópicos</a:t>
            </a:r>
            <a:endParaRPr lang="pt-BR" sz="3200">
              <a:solidFill>
                <a:srgbClr val="FFFF00"/>
              </a:solidFill>
              <a:latin typeface="Montserrat Black"/>
            </a:endParaRPr>
          </a:p>
          <a:p>
            <a:pPr lvl="4">
              <a:buSzPct val="45000"/>
              <a:buFont typeface="StarSymbol"/>
              <a:buChar char=""/>
            </a:pPr>
            <a:r>
              <a:rPr lang="pt-BR" sz="3200">
                <a:solidFill>
                  <a:srgbClr val="FFFF00"/>
                </a:solidFill>
                <a:latin typeface="Montserrat Black"/>
              </a:rPr>
              <a:t>5.º Nível da estrutura de tópicos</a:t>
            </a:r>
            <a:endParaRPr lang="pt-BR" sz="3200">
              <a:solidFill>
                <a:srgbClr val="FFFF00"/>
              </a:solidFill>
              <a:latin typeface="Montserrat Black"/>
            </a:endParaRPr>
          </a:p>
          <a:p>
            <a:pPr lvl="5">
              <a:buSzPct val="45000"/>
              <a:buFont typeface="StarSymbol"/>
              <a:buChar char=""/>
            </a:pPr>
            <a:r>
              <a:rPr lang="pt-BR" sz="3200">
                <a:solidFill>
                  <a:srgbClr val="FFFF00"/>
                </a:solidFill>
                <a:latin typeface="Montserrat Black"/>
              </a:rPr>
              <a:t>6.º Nível da estrutura de tópicos</a:t>
            </a:r>
            <a:endParaRPr lang="pt-BR" sz="3200">
              <a:solidFill>
                <a:srgbClr val="FFFF00"/>
              </a:solidFill>
              <a:latin typeface="Montserrat Black"/>
            </a:endParaRPr>
          </a:p>
          <a:p>
            <a:pPr>
              <a:lnSpc>
                <a:spcPct val="100000"/>
              </a:lnSpc>
            </a:pPr>
            <a:r>
              <a:rPr lang="pt-BR" sz="3200">
                <a:solidFill>
                  <a:srgbClr val="FFFF00"/>
                </a:solidFill>
                <a:latin typeface="Montserrat Black"/>
              </a:rPr>
              <a:t>7.º Nível da estrutura de tópicosTEXTO MESTRE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pt-BR" sz="1400">
                <a:solidFill>
                  <a:srgbClr val="8B8B8B"/>
                </a:solidFill>
                <a:latin typeface="Calibri"/>
              </a:rPr>
              <a:t>30/08/16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1400">
                <a:solidFill>
                  <a:srgbClr val="8B8B8B"/>
                </a:solidFill>
                <a:latin typeface="Calibri"/>
              </a:rPr>
              <a:t>Jefferson de Oliveira Chaves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03A25FF-A1A8-40EF-AA43-FAA1007D37AF}" type="slidenum">
              <a:rPr lang="pt-BR" sz="1400">
                <a:solidFill>
                  <a:srgbClr val="8B8B8B"/>
                </a:solidFill>
                <a:latin typeface="Calibri"/>
              </a:rPr>
            </a:fld>
          </a:p>
        </p:txBody>
      </p:sp>
      <p:sp>
        <p:nvSpPr>
          <p:cNvPr id="87" name="Line 6"/>
          <p:cNvSpPr/>
          <p:nvPr/>
        </p:nvSpPr>
        <p:spPr>
          <a:xfrm>
            <a:off x="4427640" y="3140640"/>
            <a:ext cx="0" cy="936360"/>
          </a:xfrm>
          <a:prstGeom prst="line">
            <a:avLst/>
          </a:prstGeom>
          <a:ln w="25560">
            <a:solidFill>
              <a:srgbClr val="FFFFFF"/>
            </a:solidFill>
            <a:round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63680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pt-BR" sz="3600">
                <a:solidFill>
                  <a:srgbClr val="000000"/>
                </a:solidFill>
                <a:latin typeface="Ubuntu Condensed"/>
              </a:rPr>
              <a:t>Clique para editar o formato do texto da estrutura de tópicos</a:t>
            </a:r>
            <a:endParaRPr lang="pt-BR" sz="3600">
              <a:solidFill>
                <a:srgbClr val="000000"/>
              </a:solidFill>
              <a:latin typeface="Ubuntu Condensed"/>
            </a:endParaRPr>
          </a:p>
          <a:p>
            <a:pPr lvl="1">
              <a:buSzPct val="75000"/>
              <a:buFont typeface="StarSymbol"/>
              <a:buChar char=""/>
            </a:pPr>
            <a:r>
              <a:rPr lang="pt-BR" sz="3600">
                <a:solidFill>
                  <a:srgbClr val="000000"/>
                </a:solidFill>
                <a:latin typeface="Ubuntu Condensed"/>
              </a:rPr>
              <a:t>2.º Nível da estrutura de tópicos</a:t>
            </a:r>
            <a:endParaRPr lang="pt-BR" sz="3600">
              <a:solidFill>
                <a:srgbClr val="000000"/>
              </a:solidFill>
              <a:latin typeface="Ubuntu Condensed"/>
            </a:endParaRPr>
          </a:p>
          <a:p>
            <a:pPr lvl="2">
              <a:buSzPct val="45000"/>
              <a:buFont typeface="StarSymbol"/>
              <a:buChar char=""/>
            </a:pPr>
            <a:r>
              <a:rPr lang="pt-BR" sz="3600">
                <a:solidFill>
                  <a:srgbClr val="000000"/>
                </a:solidFill>
                <a:latin typeface="Ubuntu Condensed"/>
              </a:rPr>
              <a:t>3.º Nível da estrutura de tópicos</a:t>
            </a:r>
            <a:endParaRPr lang="pt-BR" sz="3600">
              <a:solidFill>
                <a:srgbClr val="000000"/>
              </a:solidFill>
              <a:latin typeface="Ubuntu Condensed"/>
            </a:endParaRPr>
          </a:p>
          <a:p>
            <a:pPr lvl="3">
              <a:buSzPct val="75000"/>
              <a:buFont typeface="StarSymbol"/>
              <a:buChar char=""/>
            </a:pPr>
            <a:r>
              <a:rPr lang="pt-BR" sz="3600">
                <a:solidFill>
                  <a:srgbClr val="000000"/>
                </a:solidFill>
                <a:latin typeface="Ubuntu Condensed"/>
              </a:rPr>
              <a:t>4.º Nível da estrutura de tópicos</a:t>
            </a:r>
            <a:endParaRPr lang="pt-BR" sz="3600">
              <a:solidFill>
                <a:srgbClr val="000000"/>
              </a:solidFill>
              <a:latin typeface="Ubuntu Condensed"/>
            </a:endParaRPr>
          </a:p>
          <a:p>
            <a:pPr lvl="4">
              <a:buSzPct val="45000"/>
              <a:buFont typeface="StarSymbol"/>
              <a:buChar char=""/>
            </a:pPr>
            <a:r>
              <a:rPr lang="pt-BR" sz="3600">
                <a:solidFill>
                  <a:srgbClr val="000000"/>
                </a:solidFill>
                <a:latin typeface="Ubuntu Condensed"/>
              </a:rPr>
              <a:t>5.º Nível da estrutura de tópicos</a:t>
            </a:r>
            <a:endParaRPr lang="pt-BR" sz="3600">
              <a:solidFill>
                <a:srgbClr val="000000"/>
              </a:solidFill>
              <a:latin typeface="Ubuntu Condensed"/>
            </a:endParaRPr>
          </a:p>
          <a:p>
            <a:pPr lvl="5">
              <a:buSzPct val="45000"/>
              <a:buFont typeface="StarSymbol"/>
              <a:buChar char=""/>
            </a:pPr>
            <a:r>
              <a:rPr lang="pt-BR" sz="3600">
                <a:solidFill>
                  <a:srgbClr val="000000"/>
                </a:solidFill>
                <a:latin typeface="Ubuntu Condensed"/>
              </a:rPr>
              <a:t>6.º Nível da estrutura de tópicos</a:t>
            </a:r>
            <a:endParaRPr lang="pt-BR" sz="3600">
              <a:solidFill>
                <a:srgbClr val="000000"/>
              </a:solidFill>
              <a:latin typeface="Ubuntu Condensed"/>
            </a:endParaRPr>
          </a:p>
          <a:p>
            <a:pPr>
              <a:lnSpc>
                <a:spcPct val="100000"/>
              </a:lnSpc>
              <a:buFont typeface="Ubuntu Condensed"/>
              <a:buChar char="•"/>
            </a:pPr>
            <a:r>
              <a:rPr lang="pt-BR" sz="3600">
                <a:solidFill>
                  <a:srgbClr val="000000"/>
                </a:solidFill>
                <a:latin typeface="Ubuntu Condensed"/>
              </a:rPr>
              <a:t>7.º Nível da estrutura de tópicosClique para editar os estilos do texto mestre</a:t>
            </a:r>
            <a:endParaRPr lang="pt-BR" sz="3600">
              <a:solidFill>
                <a:srgbClr val="000000"/>
              </a:solidFill>
              <a:latin typeface="Ubuntu Condensed"/>
            </a:endParaRPr>
          </a:p>
          <a:p>
            <a:pPr lvl="1">
              <a:lnSpc>
                <a:spcPct val="100000"/>
              </a:lnSpc>
              <a:buFont typeface="Ubuntu Condensed"/>
              <a:buChar char="•"/>
            </a:pPr>
            <a:r>
              <a:rPr lang="pt-BR" sz="3200">
                <a:solidFill>
                  <a:srgbClr val="000000"/>
                </a:solidFill>
                <a:latin typeface="Ubuntu Condensed"/>
              </a:rPr>
              <a:t>Segundo nível</a:t>
            </a:r>
            <a:endParaRPr lang="pt-BR" sz="3200">
              <a:solidFill>
                <a:srgbClr val="000000"/>
              </a:solidFill>
              <a:latin typeface="Ubuntu Condensed"/>
            </a:endParaRPr>
          </a:p>
          <a:p>
            <a:pPr lvl="2">
              <a:lnSpc>
                <a:spcPct val="100000"/>
              </a:lnSpc>
              <a:buFont typeface="Ubuntu Condensed"/>
              <a:buChar char="•"/>
            </a:pPr>
            <a:r>
              <a:rPr lang="pt-BR" sz="2800">
                <a:solidFill>
                  <a:srgbClr val="000000"/>
                </a:solidFill>
                <a:latin typeface="Ubuntu Condensed"/>
              </a:rPr>
              <a:t>Terceiro nível</a:t>
            </a:r>
            <a:endParaRPr lang="pt-BR" sz="2800">
              <a:solidFill>
                <a:srgbClr val="000000"/>
              </a:solidFill>
              <a:latin typeface="Ubuntu Condensed"/>
            </a:endParaRPr>
          </a:p>
          <a:p>
            <a:pPr lvl="3">
              <a:lnSpc>
                <a:spcPct val="100000"/>
              </a:lnSpc>
              <a:buFont typeface="Ubuntu Condensed"/>
              <a:buChar char="•"/>
            </a:pPr>
            <a:r>
              <a:rPr lang="pt-BR" sz="2400">
                <a:solidFill>
                  <a:srgbClr val="000000"/>
                </a:solidFill>
                <a:latin typeface="Ubuntu Condensed"/>
              </a:rPr>
              <a:t>Quarto nível</a:t>
            </a:r>
            <a:endParaRPr lang="pt-BR" sz="2400">
              <a:solidFill>
                <a:srgbClr val="000000"/>
              </a:solidFill>
              <a:latin typeface="Ubuntu Condensed"/>
            </a:endParaRPr>
          </a:p>
          <a:p>
            <a:pPr lvl="4">
              <a:lnSpc>
                <a:spcPct val="100000"/>
              </a:lnSpc>
              <a:buFont typeface="Ubuntu Condensed"/>
              <a:buChar char="•"/>
            </a:pPr>
            <a:r>
              <a:rPr lang="pt-BR" sz="2400">
                <a:solidFill>
                  <a:srgbClr val="000000"/>
                </a:solidFill>
                <a:latin typeface="Ubuntu Condensed"/>
              </a:rPr>
              <a:t>Quinto nível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pt-BR" sz="1400">
                <a:solidFill>
                  <a:srgbClr val="8B8B8B"/>
                </a:solidFill>
                <a:latin typeface="Calibri"/>
              </a:rPr>
              <a:t>30/08/16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1400">
                <a:solidFill>
                  <a:srgbClr val="8B8B8B"/>
                </a:solidFill>
                <a:latin typeface="Calibri"/>
              </a:rPr>
              <a:t>Jefferson de Oliveira Chaves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F7B6ADF-1234-48C5-90BE-F7063208D67C}" type="slidenum">
              <a:rPr lang="pt-BR" sz="1400">
                <a:solidFill>
                  <a:srgbClr val="8B8B8B"/>
                </a:solidFill>
                <a:latin typeface="Calibri"/>
              </a:rPr>
            </a:fld>
          </a:p>
        </p:txBody>
      </p:sp>
      <p:sp>
        <p:nvSpPr>
          <p:cNvPr id="45" name="Line 5"/>
          <p:cNvSpPr/>
          <p:nvPr/>
        </p:nvSpPr>
        <p:spPr>
          <a:xfrm>
            <a:off x="4625640" y="496080"/>
            <a:ext cx="0" cy="745200"/>
          </a:xfrm>
          <a:prstGeom prst="line">
            <a:avLst/>
          </a:prstGeom>
          <a:ln w="25560">
            <a:solidFill>
              <a:srgbClr val="1A1A1A"/>
            </a:solidFill>
            <a:round/>
          </a:ln>
        </p:spPr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4860000" y="287640"/>
            <a:ext cx="3055320" cy="1079640"/>
          </a:xfrm>
          <a:prstGeom prst="rect">
            <a:avLst/>
          </a:prstGeom>
        </p:spPr>
        <p:txBody>
          <a:bodyPr anchor="ctr"/>
          <a:p>
            <a:pPr>
              <a:buSzPct val="45000"/>
              <a:buFont typeface="StarSymbol"/>
              <a:buChar char=""/>
            </a:pPr>
            <a:r>
              <a:rPr lang="pt-BR" sz="2400">
                <a:solidFill>
                  <a:srgbClr val="000000"/>
                </a:solidFill>
                <a:latin typeface="Montserrat Black"/>
              </a:rPr>
              <a:t>Clique para editar o formato do texto da estrutura de tópicos</a:t>
            </a:r>
            <a:endParaRPr lang="pt-BR" sz="2400">
              <a:solidFill>
                <a:srgbClr val="000000"/>
              </a:solidFill>
              <a:latin typeface="Montserrat Black"/>
            </a:endParaRPr>
          </a:p>
          <a:p>
            <a:pPr lvl="1">
              <a:buSzPct val="75000"/>
              <a:buFont typeface="StarSymbol"/>
              <a:buChar char=""/>
            </a:pPr>
            <a:r>
              <a:rPr lang="pt-BR" sz="2400">
                <a:solidFill>
                  <a:srgbClr val="000000"/>
                </a:solidFill>
                <a:latin typeface="Montserrat Black"/>
              </a:rPr>
              <a:t>2.º Nível da estrutura de tópicos</a:t>
            </a:r>
            <a:endParaRPr lang="pt-BR" sz="2400">
              <a:solidFill>
                <a:srgbClr val="000000"/>
              </a:solidFill>
              <a:latin typeface="Montserrat Black"/>
            </a:endParaRPr>
          </a:p>
          <a:p>
            <a:pPr lvl="2">
              <a:buSzPct val="45000"/>
              <a:buFont typeface="StarSymbol"/>
              <a:buChar char=""/>
            </a:pPr>
            <a:r>
              <a:rPr lang="pt-BR" sz="2400">
                <a:solidFill>
                  <a:srgbClr val="000000"/>
                </a:solidFill>
                <a:latin typeface="Montserrat Black"/>
              </a:rPr>
              <a:t>3.º Nível da estrutura de tópicos</a:t>
            </a:r>
            <a:endParaRPr lang="pt-BR" sz="2400">
              <a:solidFill>
                <a:srgbClr val="000000"/>
              </a:solidFill>
              <a:latin typeface="Montserrat Black"/>
            </a:endParaRPr>
          </a:p>
          <a:p>
            <a:pPr lvl="3">
              <a:buSzPct val="75000"/>
              <a:buFont typeface="StarSymbol"/>
              <a:buChar char=""/>
            </a:pPr>
            <a:r>
              <a:rPr lang="pt-BR" sz="2400">
                <a:solidFill>
                  <a:srgbClr val="000000"/>
                </a:solidFill>
                <a:latin typeface="Montserrat Black"/>
              </a:rPr>
              <a:t>4.º Nível da estrutura de tópicos</a:t>
            </a:r>
            <a:endParaRPr lang="pt-BR" sz="2400">
              <a:solidFill>
                <a:srgbClr val="000000"/>
              </a:solidFill>
              <a:latin typeface="Montserrat Black"/>
            </a:endParaRPr>
          </a:p>
          <a:p>
            <a:pPr lvl="4">
              <a:buSzPct val="45000"/>
              <a:buFont typeface="StarSymbol"/>
              <a:buChar char=""/>
            </a:pPr>
            <a:r>
              <a:rPr lang="pt-BR" sz="2400">
                <a:solidFill>
                  <a:srgbClr val="000000"/>
                </a:solidFill>
                <a:latin typeface="Montserrat Black"/>
              </a:rPr>
              <a:t>5.º Nível da estrutura de tópicos</a:t>
            </a:r>
            <a:endParaRPr lang="pt-BR" sz="2400">
              <a:solidFill>
                <a:srgbClr val="000000"/>
              </a:solidFill>
              <a:latin typeface="Montserrat Black"/>
            </a:endParaRPr>
          </a:p>
          <a:p>
            <a:pPr lvl="5">
              <a:buSzPct val="45000"/>
              <a:buFont typeface="StarSymbol"/>
              <a:buChar char=""/>
            </a:pPr>
            <a:r>
              <a:rPr lang="pt-BR" sz="2400">
                <a:solidFill>
                  <a:srgbClr val="000000"/>
                </a:solidFill>
                <a:latin typeface="Montserrat Black"/>
              </a:rPr>
              <a:t>6.º Nível da estrutura de tópicos</a:t>
            </a:r>
            <a:endParaRPr lang="pt-BR" sz="2400">
              <a:solidFill>
                <a:srgbClr val="000000"/>
              </a:solidFill>
              <a:latin typeface="Montserrat Black"/>
            </a:endParaRPr>
          </a:p>
          <a:p>
            <a:pPr>
              <a:lnSpc>
                <a:spcPct val="100000"/>
              </a:lnSpc>
            </a:pPr>
            <a:r>
              <a:rPr lang="pt-BR" sz="2400">
                <a:solidFill>
                  <a:srgbClr val="000000"/>
                </a:solidFill>
                <a:latin typeface="Montserrat Black"/>
              </a:rPr>
              <a:t>7.º Nível da estrutura de tópicosSUBTÍTULO</a:t>
            </a:r>
          </a:p>
        </p:txBody>
      </p:sp>
      <p:sp>
        <p:nvSpPr>
          <p:cNvPr id="47" name="PlaceHolder 7"/>
          <p:cNvSpPr>
            <a:spLocks noGrp="1"/>
          </p:cNvSpPr>
          <p:nvPr>
            <p:ph type="title"/>
          </p:nvPr>
        </p:nvSpPr>
        <p:spPr>
          <a:xfrm>
            <a:off x="457200" y="274680"/>
            <a:ext cx="39704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pt-BR" sz="2400">
                <a:solidFill>
                  <a:srgbClr val="1E1C11"/>
                </a:solidFill>
                <a:latin typeface="Montserrat Black"/>
              </a:rPr>
              <a:t>Clique para editar o formato do texto do títuloTÍTULO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83640" y="2925000"/>
            <a:ext cx="3777480" cy="13618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pt-BR" sz="3200" b="1">
                <a:solidFill>
                  <a:srgbClr val="FFFFFF"/>
                </a:solidFill>
                <a:latin typeface="Montserrat Black"/>
              </a:rPr>
              <a:t>Clique para editar o formato do texto do títulotítulo mestre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644000" y="2906640"/>
            <a:ext cx="3850200" cy="1386000"/>
          </a:xfrm>
          <a:prstGeom prst="rect">
            <a:avLst/>
          </a:prstGeom>
        </p:spPr>
        <p:txBody>
          <a:bodyPr anchor="ctr"/>
          <a:p>
            <a:pPr>
              <a:buSzPct val="45000"/>
              <a:buFont typeface="StarSymbol"/>
              <a:buChar char=""/>
            </a:pPr>
            <a:r>
              <a:rPr lang="pt-BR" sz="3200">
                <a:solidFill>
                  <a:srgbClr val="FFFF00"/>
                </a:solidFill>
                <a:latin typeface="Montserrat Black"/>
              </a:rPr>
              <a:t>Clique para editar o formato do texto da estrutura de tópicos</a:t>
            </a:r>
            <a:endParaRPr lang="pt-BR" sz="3200">
              <a:solidFill>
                <a:srgbClr val="FFFF00"/>
              </a:solidFill>
              <a:latin typeface="Montserrat Black"/>
            </a:endParaRPr>
          </a:p>
          <a:p>
            <a:pPr lvl="1">
              <a:buSzPct val="75000"/>
              <a:buFont typeface="StarSymbol"/>
              <a:buChar char=""/>
            </a:pPr>
            <a:r>
              <a:rPr lang="pt-BR" sz="3200">
                <a:solidFill>
                  <a:srgbClr val="FFFF00"/>
                </a:solidFill>
                <a:latin typeface="Montserrat Black"/>
              </a:rPr>
              <a:t>2.º Nível da estrutura de tópicos</a:t>
            </a:r>
            <a:endParaRPr lang="pt-BR" sz="3200">
              <a:solidFill>
                <a:srgbClr val="FFFF00"/>
              </a:solidFill>
              <a:latin typeface="Montserrat Black"/>
            </a:endParaRPr>
          </a:p>
          <a:p>
            <a:pPr lvl="2">
              <a:buSzPct val="45000"/>
              <a:buFont typeface="StarSymbol"/>
              <a:buChar char=""/>
            </a:pPr>
            <a:r>
              <a:rPr lang="pt-BR" sz="3200">
                <a:solidFill>
                  <a:srgbClr val="FFFF00"/>
                </a:solidFill>
                <a:latin typeface="Montserrat Black"/>
              </a:rPr>
              <a:t>3.º Nível da estrutura de tópicos</a:t>
            </a:r>
            <a:endParaRPr lang="pt-BR" sz="3200">
              <a:solidFill>
                <a:srgbClr val="FFFF00"/>
              </a:solidFill>
              <a:latin typeface="Montserrat Black"/>
            </a:endParaRPr>
          </a:p>
          <a:p>
            <a:pPr lvl="3">
              <a:buSzPct val="75000"/>
              <a:buFont typeface="StarSymbol"/>
              <a:buChar char=""/>
            </a:pPr>
            <a:r>
              <a:rPr lang="pt-BR" sz="3200">
                <a:solidFill>
                  <a:srgbClr val="FFFF00"/>
                </a:solidFill>
                <a:latin typeface="Montserrat Black"/>
              </a:rPr>
              <a:t>4.º Nível da estrutura de tópicos</a:t>
            </a:r>
            <a:endParaRPr lang="pt-BR" sz="3200">
              <a:solidFill>
                <a:srgbClr val="FFFF00"/>
              </a:solidFill>
              <a:latin typeface="Montserrat Black"/>
            </a:endParaRPr>
          </a:p>
          <a:p>
            <a:pPr lvl="4">
              <a:buSzPct val="45000"/>
              <a:buFont typeface="StarSymbol"/>
              <a:buChar char=""/>
            </a:pPr>
            <a:r>
              <a:rPr lang="pt-BR" sz="3200">
                <a:solidFill>
                  <a:srgbClr val="FFFF00"/>
                </a:solidFill>
                <a:latin typeface="Montserrat Black"/>
              </a:rPr>
              <a:t>5.º Nível da estrutura de tópicos</a:t>
            </a:r>
            <a:endParaRPr lang="pt-BR" sz="3200">
              <a:solidFill>
                <a:srgbClr val="FFFF00"/>
              </a:solidFill>
              <a:latin typeface="Montserrat Black"/>
            </a:endParaRPr>
          </a:p>
          <a:p>
            <a:pPr lvl="5">
              <a:buSzPct val="45000"/>
              <a:buFont typeface="StarSymbol"/>
              <a:buChar char=""/>
            </a:pPr>
            <a:r>
              <a:rPr lang="pt-BR" sz="3200">
                <a:solidFill>
                  <a:srgbClr val="FFFF00"/>
                </a:solidFill>
                <a:latin typeface="Montserrat Black"/>
              </a:rPr>
              <a:t>6.º Nível da estrutura de tópicos</a:t>
            </a:r>
            <a:endParaRPr lang="pt-BR" sz="3200">
              <a:solidFill>
                <a:srgbClr val="FFFF00"/>
              </a:solidFill>
              <a:latin typeface="Montserrat Black"/>
            </a:endParaRPr>
          </a:p>
          <a:p>
            <a:pPr>
              <a:lnSpc>
                <a:spcPct val="100000"/>
              </a:lnSpc>
            </a:pPr>
            <a:r>
              <a:rPr lang="pt-BR" sz="3200">
                <a:solidFill>
                  <a:srgbClr val="FFFF00"/>
                </a:solidFill>
                <a:latin typeface="Montserrat Black"/>
              </a:rPr>
              <a:t>7.º Nível da estrutura de tópicosTEXTO MESTRE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pt-BR" sz="1400">
                <a:solidFill>
                  <a:srgbClr val="8B8B8B"/>
                </a:solidFill>
                <a:latin typeface="Calibri"/>
              </a:rPr>
              <a:t>30/08/16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1400">
                <a:solidFill>
                  <a:srgbClr val="8B8B8B"/>
                </a:solidFill>
                <a:latin typeface="Calibri"/>
              </a:rPr>
              <a:t>Jefferson de Oliveira Chaves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03A25FF-A1A8-40EF-AA43-FAA1007D37AF}" type="slidenum">
              <a:rPr lang="pt-BR" sz="1400">
                <a:solidFill>
                  <a:srgbClr val="8B8B8B"/>
                </a:solidFill>
                <a:latin typeface="Calibri"/>
              </a:rPr>
            </a:fld>
          </a:p>
        </p:txBody>
      </p:sp>
      <p:sp>
        <p:nvSpPr>
          <p:cNvPr id="87" name="Line 6"/>
          <p:cNvSpPr/>
          <p:nvPr/>
        </p:nvSpPr>
        <p:spPr>
          <a:xfrm>
            <a:off x="4427640" y="3140640"/>
            <a:ext cx="0" cy="936360"/>
          </a:xfrm>
          <a:prstGeom prst="line">
            <a:avLst/>
          </a:prstGeom>
          <a:ln w="25560">
            <a:solidFill>
              <a:srgbClr val="FFFFFF"/>
            </a:solidFill>
            <a:round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9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9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467640" y="2607120"/>
            <a:ext cx="4392000" cy="146952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pt-BR" sz="2800">
                <a:solidFill>
                  <a:srgbClr val="FFFFFF"/>
                </a:solidFill>
                <a:latin typeface="Ubuntu" charset="0"/>
                <a:ea typeface="Ubuntu" charset="0"/>
              </a:rPr>
              <a:t>PROGRAMAÇÃO DE COMPUTADORES</a:t>
            </a:r>
            <a:endParaRPr lang="pt-BR" sz="2800">
              <a:solidFill>
                <a:srgbClr val="FFFFFF"/>
              </a:solidFill>
              <a:latin typeface="Ubuntu" charset="0"/>
              <a:ea typeface="Ubuntu" charset="0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827640" y="4080600"/>
            <a:ext cx="6400440" cy="9601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pt-BR" sz="1900">
                <a:solidFill>
                  <a:srgbClr val="FFFFFF"/>
                </a:solidFill>
                <a:latin typeface="Ubuntu" charset="0"/>
                <a:ea typeface="Ubuntu" charset="0"/>
              </a:rPr>
              <a:t>Professor Jefferson Chaves</a:t>
            </a:r>
            <a:endParaRPr lang="pt-BR" sz="1900">
              <a:solidFill>
                <a:srgbClr val="FFFFFF"/>
              </a:solidFill>
              <a:latin typeface="Ubuntu" charset="0"/>
              <a:ea typeface="Ubuntu" charset="0"/>
            </a:endParaRPr>
          </a:p>
          <a:p>
            <a:pPr>
              <a:lnSpc>
                <a:spcPct val="100000"/>
              </a:lnSpc>
            </a:pPr>
            <a:r>
              <a:rPr lang="pt-BR" sz="1900">
                <a:solidFill>
                  <a:srgbClr val="FFFFFF"/>
                </a:solidFill>
                <a:latin typeface="Ubuntu" charset="0"/>
                <a:ea typeface="Ubuntu" charset="0"/>
              </a:rPr>
              <a:t>jefferson.chaves@ifc-araquari.edu.br</a:t>
            </a:r>
            <a:endParaRPr>
              <a:latin typeface="Ubuntu" charset="0"/>
              <a:ea typeface="Ubuntu" charset="0"/>
            </a:endParaRPr>
          </a:p>
        </p:txBody>
      </p:sp>
      <p:sp>
        <p:nvSpPr>
          <p:cNvPr id="124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1400">
                <a:solidFill>
                  <a:srgbClr val="8B8B8B"/>
                </a:solidFill>
                <a:latin typeface="Calibri"/>
              </a:rPr>
              <a:t>Jefferson de Oliveira Chaves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57200" y="1600200"/>
            <a:ext cx="8229240" cy="4636800"/>
          </a:xfrm>
          <a:prstGeom prst="rect">
            <a:avLst/>
          </a:prstGeom>
        </p:spPr>
        <p:txBody>
          <a:bodyPr/>
          <a:p>
            <a:pPr lvl="0" indent="0" algn="just">
              <a:lnSpc>
                <a:spcPct val="100000"/>
              </a:lnSpc>
              <a:buNone/>
            </a:pPr>
            <a:r>
              <a:rPr sz="1600">
                <a:solidFill>
                  <a:srgbClr val="000000"/>
                </a:solidFill>
                <a:latin typeface="Ubuntu Condensed"/>
                <a:sym typeface="+mn-ea"/>
              </a:rPr>
              <a:t>class Gerente extends Funcionario {</a:t>
            </a:r>
            <a:endParaRPr sz="1600">
              <a:solidFill>
                <a:srgbClr val="000000"/>
              </a:solidFill>
              <a:latin typeface="Ubuntu Condensed"/>
              <a:sym typeface="+mn-ea"/>
            </a:endParaRPr>
          </a:p>
          <a:p>
            <a:pPr lvl="0" indent="0" algn="just">
              <a:lnSpc>
                <a:spcPct val="100000"/>
              </a:lnSpc>
              <a:buNone/>
            </a:pPr>
            <a:r>
              <a:rPr sz="1600">
                <a:solidFill>
                  <a:srgbClr val="000000"/>
                </a:solidFill>
                <a:latin typeface="Ubuntu Condensed"/>
                <a:sym typeface="+mn-ea"/>
              </a:rPr>
              <a:t>  </a:t>
            </a:r>
            <a:r>
              <a:rPr lang="x-none" sz="1600">
                <a:solidFill>
                  <a:srgbClr val="000000"/>
                </a:solidFill>
                <a:latin typeface="Ubuntu Condensed"/>
                <a:sym typeface="+mn-ea"/>
              </a:rPr>
              <a:t>$</a:t>
            </a:r>
            <a:r>
              <a:rPr sz="1600">
                <a:solidFill>
                  <a:srgbClr val="000000"/>
                </a:solidFill>
                <a:latin typeface="Ubuntu Condensed"/>
                <a:sym typeface="+mn-ea"/>
              </a:rPr>
              <a:t>senha;</a:t>
            </a:r>
            <a:endParaRPr sz="1600">
              <a:solidFill>
                <a:srgbClr val="000000"/>
              </a:solidFill>
              <a:latin typeface="Ubuntu Condensed"/>
              <a:sym typeface="+mn-ea"/>
            </a:endParaRPr>
          </a:p>
          <a:p>
            <a:pPr lvl="0" indent="0" algn="just">
              <a:lnSpc>
                <a:spcPct val="100000"/>
              </a:lnSpc>
              <a:buNone/>
            </a:pPr>
            <a:r>
              <a:rPr sz="1600">
                <a:solidFill>
                  <a:srgbClr val="000000"/>
                </a:solidFill>
                <a:latin typeface="Ubuntu Condensed"/>
                <a:sym typeface="+mn-ea"/>
              </a:rPr>
              <a:t>  </a:t>
            </a:r>
            <a:r>
              <a:rPr lang="x-none" sz="1600">
                <a:solidFill>
                  <a:srgbClr val="000000"/>
                </a:solidFill>
                <a:latin typeface="Ubuntu Condensed"/>
                <a:sym typeface="+mn-ea"/>
              </a:rPr>
              <a:t>$</a:t>
            </a:r>
            <a:r>
              <a:rPr sz="1600">
                <a:solidFill>
                  <a:srgbClr val="000000"/>
                </a:solidFill>
                <a:latin typeface="Ubuntu Condensed"/>
                <a:sym typeface="+mn-ea"/>
              </a:rPr>
              <a:t>numeroDeFuncionariosGerenciados;</a:t>
            </a:r>
            <a:endParaRPr sz="1600">
              <a:solidFill>
                <a:srgbClr val="000000"/>
              </a:solidFill>
              <a:latin typeface="Ubuntu Condensed"/>
              <a:sym typeface="+mn-ea"/>
            </a:endParaRPr>
          </a:p>
          <a:p>
            <a:pPr lvl="0" indent="0" algn="just">
              <a:lnSpc>
                <a:spcPct val="100000"/>
              </a:lnSpc>
              <a:buNone/>
            </a:pPr>
            <a:r>
              <a:rPr sz="1600">
                <a:solidFill>
                  <a:srgbClr val="000000"/>
                </a:solidFill>
                <a:latin typeface="Ubuntu Condensed"/>
                <a:sym typeface="+mn-ea"/>
              </a:rPr>
              <a:t>  </a:t>
            </a:r>
            <a:endParaRPr sz="1600">
              <a:solidFill>
                <a:srgbClr val="000000"/>
              </a:solidFill>
              <a:latin typeface="Ubuntu Condensed"/>
              <a:sym typeface="+mn-ea"/>
            </a:endParaRPr>
          </a:p>
          <a:p>
            <a:pPr lvl="0" indent="0" algn="just">
              <a:lnSpc>
                <a:spcPct val="100000"/>
              </a:lnSpc>
              <a:buNone/>
            </a:pPr>
            <a:r>
              <a:rPr sz="1600">
                <a:solidFill>
                  <a:srgbClr val="000000"/>
                </a:solidFill>
                <a:latin typeface="Ubuntu Condensed"/>
                <a:sym typeface="+mn-ea"/>
              </a:rPr>
              <a:t>  public </a:t>
            </a:r>
            <a:r>
              <a:rPr lang="x-none" sz="1600">
                <a:solidFill>
                  <a:srgbClr val="000000"/>
                </a:solidFill>
                <a:latin typeface="Ubuntu Condensed"/>
                <a:sym typeface="+mn-ea"/>
              </a:rPr>
              <a:t>function</a:t>
            </a:r>
            <a:r>
              <a:rPr sz="1600">
                <a:solidFill>
                  <a:srgbClr val="000000"/>
                </a:solidFill>
                <a:latin typeface="Ubuntu Condensed"/>
                <a:sym typeface="+mn-ea"/>
              </a:rPr>
              <a:t> autentica(int </a:t>
            </a:r>
            <a:r>
              <a:rPr lang="x-none" sz="1600">
                <a:solidFill>
                  <a:srgbClr val="000000"/>
                </a:solidFill>
                <a:latin typeface="Ubuntu Condensed"/>
                <a:sym typeface="+mn-ea"/>
              </a:rPr>
              <a:t>$</a:t>
            </a:r>
            <a:r>
              <a:rPr sz="1600">
                <a:solidFill>
                  <a:srgbClr val="000000"/>
                </a:solidFill>
                <a:latin typeface="Ubuntu Condensed"/>
                <a:sym typeface="+mn-ea"/>
              </a:rPr>
              <a:t>senha) {</a:t>
            </a:r>
            <a:endParaRPr sz="1600">
              <a:solidFill>
                <a:srgbClr val="000000"/>
              </a:solidFill>
              <a:latin typeface="Ubuntu Condensed"/>
              <a:sym typeface="+mn-ea"/>
            </a:endParaRPr>
          </a:p>
          <a:p>
            <a:pPr lvl="0" indent="0" algn="just">
              <a:lnSpc>
                <a:spcPct val="100000"/>
              </a:lnSpc>
              <a:buNone/>
            </a:pPr>
            <a:r>
              <a:rPr sz="1600">
                <a:solidFill>
                  <a:srgbClr val="000000"/>
                </a:solidFill>
                <a:latin typeface="Ubuntu Condensed"/>
                <a:sym typeface="+mn-ea"/>
              </a:rPr>
              <a:t>    if (</a:t>
            </a:r>
            <a:r>
              <a:rPr lang="x-none" sz="1600">
                <a:solidFill>
                  <a:srgbClr val="000000"/>
                </a:solidFill>
                <a:latin typeface="Ubuntu Condensed"/>
                <a:sym typeface="+mn-ea"/>
              </a:rPr>
              <a:t>$</a:t>
            </a:r>
            <a:r>
              <a:rPr sz="1600">
                <a:solidFill>
                  <a:srgbClr val="000000"/>
                </a:solidFill>
                <a:latin typeface="Ubuntu Condensed"/>
                <a:sym typeface="+mn-ea"/>
              </a:rPr>
              <a:t>this</a:t>
            </a:r>
            <a:r>
              <a:rPr lang="x-none" sz="1600">
                <a:solidFill>
                  <a:srgbClr val="000000"/>
                </a:solidFill>
                <a:latin typeface="Ubuntu Condensed"/>
                <a:sym typeface="+mn-ea"/>
              </a:rPr>
              <a:t>-&gt;</a:t>
            </a:r>
            <a:r>
              <a:rPr sz="1600">
                <a:solidFill>
                  <a:srgbClr val="000000"/>
                </a:solidFill>
                <a:latin typeface="Ubuntu Condensed"/>
                <a:sym typeface="+mn-ea"/>
              </a:rPr>
              <a:t>senha == </a:t>
            </a:r>
            <a:r>
              <a:rPr lang="x-none" sz="1600">
                <a:solidFill>
                  <a:srgbClr val="000000"/>
                </a:solidFill>
                <a:latin typeface="Ubuntu Condensed"/>
                <a:sym typeface="+mn-ea"/>
              </a:rPr>
              <a:t>$</a:t>
            </a:r>
            <a:r>
              <a:rPr sz="1600">
                <a:solidFill>
                  <a:srgbClr val="000000"/>
                </a:solidFill>
                <a:latin typeface="Ubuntu Condensed"/>
                <a:sym typeface="+mn-ea"/>
              </a:rPr>
              <a:t>senha) {</a:t>
            </a:r>
            <a:endParaRPr sz="1600">
              <a:solidFill>
                <a:srgbClr val="000000"/>
              </a:solidFill>
              <a:latin typeface="Ubuntu Condensed"/>
              <a:sym typeface="+mn-ea"/>
            </a:endParaRPr>
          </a:p>
          <a:p>
            <a:pPr lvl="0" indent="0" algn="just">
              <a:lnSpc>
                <a:spcPct val="100000"/>
              </a:lnSpc>
              <a:buNone/>
            </a:pPr>
            <a:r>
              <a:rPr sz="1600">
                <a:solidFill>
                  <a:srgbClr val="000000"/>
                </a:solidFill>
                <a:latin typeface="Ubuntu Condensed"/>
                <a:sym typeface="+mn-ea"/>
              </a:rPr>
              <a:t>           </a:t>
            </a:r>
            <a:r>
              <a:rPr lang="x-none" sz="1600">
                <a:solidFill>
                  <a:srgbClr val="000000"/>
                </a:solidFill>
                <a:latin typeface="Ubuntu Condensed"/>
                <a:sym typeface="+mn-ea"/>
              </a:rPr>
              <a:t>echo </a:t>
            </a:r>
            <a:r>
              <a:rPr sz="1600">
                <a:solidFill>
                  <a:srgbClr val="000000"/>
                </a:solidFill>
                <a:latin typeface="Ubuntu Condensed"/>
                <a:sym typeface="+mn-ea"/>
              </a:rPr>
              <a:t>"Acesso Permitido!";</a:t>
            </a:r>
            <a:endParaRPr sz="1600">
              <a:solidFill>
                <a:srgbClr val="000000"/>
              </a:solidFill>
              <a:latin typeface="Ubuntu Condensed"/>
              <a:sym typeface="+mn-ea"/>
            </a:endParaRPr>
          </a:p>
          <a:p>
            <a:pPr lvl="0" indent="0" algn="just">
              <a:lnSpc>
                <a:spcPct val="100000"/>
              </a:lnSpc>
              <a:buNone/>
            </a:pPr>
            <a:r>
              <a:rPr sz="1600">
                <a:solidFill>
                  <a:srgbClr val="000000"/>
                </a:solidFill>
                <a:latin typeface="Ubuntu Condensed"/>
                <a:sym typeface="+mn-ea"/>
              </a:rPr>
              <a:t>           return true;</a:t>
            </a:r>
            <a:endParaRPr sz="1600">
              <a:solidFill>
                <a:srgbClr val="000000"/>
              </a:solidFill>
              <a:latin typeface="Ubuntu Condensed"/>
              <a:sym typeface="+mn-ea"/>
            </a:endParaRPr>
          </a:p>
          <a:p>
            <a:pPr lvl="0" indent="0" algn="just">
              <a:lnSpc>
                <a:spcPct val="100000"/>
              </a:lnSpc>
              <a:buNone/>
            </a:pPr>
            <a:r>
              <a:rPr sz="1600">
                <a:solidFill>
                  <a:srgbClr val="000000"/>
                </a:solidFill>
                <a:latin typeface="Ubuntu Condensed"/>
                <a:sym typeface="+mn-ea"/>
              </a:rPr>
              <a:t>    } else {</a:t>
            </a:r>
            <a:endParaRPr sz="1600">
              <a:solidFill>
                <a:srgbClr val="000000"/>
              </a:solidFill>
              <a:latin typeface="Ubuntu Condensed"/>
              <a:sym typeface="+mn-ea"/>
            </a:endParaRPr>
          </a:p>
          <a:p>
            <a:pPr lvl="0" indent="0" algn="just">
              <a:lnSpc>
                <a:spcPct val="100000"/>
              </a:lnSpc>
              <a:buNone/>
            </a:pPr>
            <a:r>
              <a:rPr sz="1600">
                <a:solidFill>
                  <a:srgbClr val="000000"/>
                </a:solidFill>
                <a:latin typeface="Ubuntu Condensed"/>
                <a:sym typeface="+mn-ea"/>
              </a:rPr>
              <a:t>           </a:t>
            </a:r>
            <a:r>
              <a:rPr lang="x-none" sz="1600">
                <a:solidFill>
                  <a:srgbClr val="000000"/>
                </a:solidFill>
                <a:latin typeface="Ubuntu Condensed"/>
                <a:sym typeface="+mn-ea"/>
              </a:rPr>
              <a:t>echo </a:t>
            </a:r>
            <a:r>
              <a:rPr sz="1600">
                <a:solidFill>
                  <a:srgbClr val="000000"/>
                </a:solidFill>
                <a:latin typeface="Ubuntu Condensed"/>
                <a:sym typeface="+mn-ea"/>
              </a:rPr>
              <a:t>"Acesso Negado!";</a:t>
            </a:r>
            <a:endParaRPr sz="1600">
              <a:solidFill>
                <a:srgbClr val="000000"/>
              </a:solidFill>
              <a:latin typeface="Ubuntu Condensed"/>
              <a:sym typeface="+mn-ea"/>
            </a:endParaRPr>
          </a:p>
          <a:p>
            <a:pPr lvl="0" indent="0" algn="just">
              <a:lnSpc>
                <a:spcPct val="100000"/>
              </a:lnSpc>
              <a:buNone/>
            </a:pPr>
            <a:r>
              <a:rPr sz="1600">
                <a:solidFill>
                  <a:srgbClr val="000000"/>
                </a:solidFill>
                <a:latin typeface="Ubuntu Condensed"/>
                <a:sym typeface="+mn-ea"/>
              </a:rPr>
              <a:t>           return false;</a:t>
            </a:r>
            <a:endParaRPr sz="1600">
              <a:solidFill>
                <a:srgbClr val="000000"/>
              </a:solidFill>
              <a:latin typeface="Ubuntu Condensed"/>
              <a:sym typeface="+mn-ea"/>
            </a:endParaRPr>
          </a:p>
          <a:p>
            <a:pPr lvl="0" indent="0" algn="just">
              <a:lnSpc>
                <a:spcPct val="100000"/>
              </a:lnSpc>
              <a:buNone/>
            </a:pPr>
            <a:r>
              <a:rPr sz="1600">
                <a:solidFill>
                  <a:srgbClr val="000000"/>
                </a:solidFill>
                <a:latin typeface="Ubuntu Condensed"/>
                <a:sym typeface="+mn-ea"/>
              </a:rPr>
              <a:t>    }</a:t>
            </a:r>
            <a:endParaRPr sz="1600">
              <a:solidFill>
                <a:srgbClr val="000000"/>
              </a:solidFill>
              <a:latin typeface="Ubuntu Condensed"/>
              <a:sym typeface="+mn-ea"/>
            </a:endParaRPr>
          </a:p>
          <a:p>
            <a:pPr lvl="0" indent="0" algn="just">
              <a:lnSpc>
                <a:spcPct val="100000"/>
              </a:lnSpc>
              <a:buNone/>
            </a:pPr>
            <a:r>
              <a:rPr sz="1600">
                <a:solidFill>
                  <a:srgbClr val="000000"/>
                </a:solidFill>
                <a:latin typeface="Ubuntu Condensed"/>
                <a:sym typeface="+mn-ea"/>
              </a:rPr>
              <a:t>  }</a:t>
            </a:r>
            <a:endParaRPr sz="1600">
              <a:solidFill>
                <a:srgbClr val="000000"/>
              </a:solidFill>
              <a:latin typeface="Ubuntu Condensed"/>
              <a:sym typeface="+mn-ea"/>
            </a:endParaRPr>
          </a:p>
          <a:p>
            <a:pPr lvl="0" indent="0" algn="just">
              <a:lnSpc>
                <a:spcPct val="100000"/>
              </a:lnSpc>
              <a:buNone/>
            </a:pPr>
            <a:r>
              <a:rPr sz="1600">
                <a:solidFill>
                  <a:srgbClr val="000000"/>
                </a:solidFill>
                <a:latin typeface="Ubuntu Condensed"/>
                <a:sym typeface="+mn-ea"/>
              </a:rPr>
              <a:t>  </a:t>
            </a:r>
            <a:endParaRPr sz="1600">
              <a:solidFill>
                <a:srgbClr val="000000"/>
              </a:solidFill>
              <a:latin typeface="Ubuntu Condensed"/>
              <a:sym typeface="+mn-ea"/>
            </a:endParaRPr>
          </a:p>
          <a:p>
            <a:pPr lvl="0" indent="0" algn="just">
              <a:lnSpc>
                <a:spcPct val="100000"/>
              </a:lnSpc>
              <a:buNone/>
            </a:pPr>
            <a:r>
              <a:rPr sz="1600">
                <a:solidFill>
                  <a:srgbClr val="000000"/>
                </a:solidFill>
                <a:latin typeface="Ubuntu Condensed"/>
                <a:sym typeface="+mn-ea"/>
              </a:rPr>
              <a:t>  // setter da senha omitido</a:t>
            </a:r>
            <a:endParaRPr sz="1600">
              <a:solidFill>
                <a:srgbClr val="000000"/>
              </a:solidFill>
              <a:latin typeface="Ubuntu Condensed"/>
              <a:sym typeface="+mn-ea"/>
            </a:endParaRPr>
          </a:p>
          <a:p>
            <a:pPr lvl="0" indent="0" algn="just">
              <a:lnSpc>
                <a:spcPct val="100000"/>
              </a:lnSpc>
              <a:buNone/>
            </a:pPr>
            <a:r>
              <a:rPr sz="1600">
                <a:solidFill>
                  <a:srgbClr val="000000"/>
                </a:solidFill>
                <a:latin typeface="Ubuntu Condensed"/>
                <a:sym typeface="+mn-ea"/>
              </a:rPr>
              <a:t>}</a:t>
            </a:r>
            <a:endParaRPr sz="1600">
              <a:solidFill>
                <a:srgbClr val="000000"/>
              </a:solidFill>
              <a:latin typeface="Ubuntu Condensed"/>
              <a:sym typeface="+mn-ea"/>
            </a:endParaRPr>
          </a:p>
          <a:p>
            <a:pPr indent="0">
              <a:lnSpc>
                <a:spcPct val="100000"/>
              </a:lnSpc>
              <a:buNone/>
            </a:pPr>
            <a:endParaRPr sz="1600">
              <a:solidFill>
                <a:srgbClr val="000000"/>
              </a:solidFill>
              <a:latin typeface="Ubuntu Condensed"/>
              <a:sym typeface="+mn-ea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1400">
                <a:solidFill>
                  <a:srgbClr val="8B8B8B"/>
                </a:solidFill>
                <a:latin typeface="Calibri"/>
              </a:rPr>
              <a:t>Jefferson de Oliveira Chaves</a:t>
            </a:r>
          </a:p>
        </p:txBody>
      </p:sp>
      <p:sp>
        <p:nvSpPr>
          <p:cNvPr id="134" name="TextShape 3"/>
          <p:cNvSpPr txBox="1"/>
          <p:nvPr/>
        </p:nvSpPr>
        <p:spPr>
          <a:xfrm>
            <a:off x="4860000" y="287640"/>
            <a:ext cx="3826440" cy="1079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x-none" altLang="pt-BR" sz="2400">
                <a:solidFill>
                  <a:srgbClr val="000000"/>
                </a:solidFill>
                <a:latin typeface="Ubuntu" charset="0"/>
                <a:ea typeface="Ubuntu" charset="0"/>
              </a:rPr>
              <a:t>HERANÇA</a:t>
            </a:r>
            <a:endParaRPr lang="x-none" altLang="pt-BR" sz="2400">
              <a:solidFill>
                <a:srgbClr val="000000"/>
              </a:solidFill>
              <a:latin typeface="Ubuntu" charset="0"/>
              <a:ea typeface="Ubuntu" charset="0"/>
            </a:endParaRPr>
          </a:p>
        </p:txBody>
      </p:sp>
      <p:sp>
        <p:nvSpPr>
          <p:cNvPr id="135" name="TextShape 4"/>
          <p:cNvSpPr txBox="1"/>
          <p:nvPr/>
        </p:nvSpPr>
        <p:spPr>
          <a:xfrm>
            <a:off x="457200" y="274680"/>
            <a:ext cx="3970440" cy="11426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pt-BR" sz="2400">
                <a:solidFill>
                  <a:srgbClr val="1E1C11"/>
                </a:solidFill>
                <a:latin typeface="Ubuntu" charset="0"/>
                <a:ea typeface="Ubuntu" charset="0"/>
              </a:rPr>
              <a:t>PROGRAMAÇÃO DE COMPUTADORES</a:t>
            </a:r>
            <a:endParaRPr>
              <a:latin typeface="Ubuntu" charset="0"/>
              <a:ea typeface="Ubuntu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57200" y="1600200"/>
            <a:ext cx="8229240" cy="4636800"/>
          </a:xfrm>
          <a:prstGeom prst="rect">
            <a:avLst/>
          </a:prstGeom>
        </p:spPr>
        <p:txBody>
          <a:bodyPr/>
          <a:p>
            <a:pPr indent="0">
              <a:lnSpc>
                <a:spcPct val="100000"/>
              </a:lnSpc>
              <a:buNone/>
            </a:pPr>
            <a:endParaRPr sz="1600">
              <a:solidFill>
                <a:srgbClr val="000000"/>
              </a:solidFill>
              <a:latin typeface="Ubuntu Condensed"/>
              <a:sym typeface="+mn-ea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1400">
                <a:solidFill>
                  <a:srgbClr val="8B8B8B"/>
                </a:solidFill>
                <a:latin typeface="Calibri"/>
              </a:rPr>
              <a:t>Jefferson de Oliveira Chaves</a:t>
            </a:r>
          </a:p>
        </p:txBody>
      </p:sp>
      <p:sp>
        <p:nvSpPr>
          <p:cNvPr id="134" name="TextShape 3"/>
          <p:cNvSpPr txBox="1"/>
          <p:nvPr/>
        </p:nvSpPr>
        <p:spPr>
          <a:xfrm>
            <a:off x="4860000" y="287640"/>
            <a:ext cx="3826440" cy="1079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x-none" altLang="pt-BR" sz="2400">
                <a:solidFill>
                  <a:srgbClr val="000000"/>
                </a:solidFill>
                <a:latin typeface="Ubuntu" charset="0"/>
                <a:ea typeface="Ubuntu" charset="0"/>
              </a:rPr>
              <a:t>HERANÇA</a:t>
            </a:r>
            <a:endParaRPr lang="x-none" altLang="pt-BR" sz="2400">
              <a:solidFill>
                <a:srgbClr val="000000"/>
              </a:solidFill>
              <a:latin typeface="Ubuntu" charset="0"/>
              <a:ea typeface="Ubuntu" charset="0"/>
            </a:endParaRPr>
          </a:p>
        </p:txBody>
      </p:sp>
      <p:sp>
        <p:nvSpPr>
          <p:cNvPr id="135" name="TextShape 4"/>
          <p:cNvSpPr txBox="1"/>
          <p:nvPr/>
        </p:nvSpPr>
        <p:spPr>
          <a:xfrm>
            <a:off x="457200" y="274680"/>
            <a:ext cx="3970440" cy="11426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pt-BR" sz="2400">
                <a:solidFill>
                  <a:srgbClr val="1E1C11"/>
                </a:solidFill>
                <a:latin typeface="Ubuntu" charset="0"/>
                <a:ea typeface="Ubuntu" charset="0"/>
              </a:rPr>
              <a:t>PROGRAMAÇÃO DE COMPUTADORES</a:t>
            </a:r>
            <a:endParaRPr>
              <a:latin typeface="Ubuntu" charset="0"/>
              <a:ea typeface="Ubuntu" charset="0"/>
            </a:endParaRPr>
          </a:p>
        </p:txBody>
      </p:sp>
      <p:pic>
        <p:nvPicPr>
          <p:cNvPr id="3" name="Imagem 2" descr="extend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79800" y="1770380"/>
            <a:ext cx="2142490" cy="34944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57200" y="1600200"/>
            <a:ext cx="8229240" cy="4636800"/>
          </a:xfrm>
          <a:prstGeom prst="rect">
            <a:avLst/>
          </a:prstGeom>
        </p:spPr>
        <p:txBody>
          <a:bodyPr/>
          <a:p>
            <a:pPr lvl="0" indent="0" algn="ctr">
              <a:lnSpc>
                <a:spcPct val="100000"/>
              </a:lnSpc>
              <a:buNone/>
            </a:pPr>
            <a:r>
              <a:rPr sz="3200">
                <a:solidFill>
                  <a:schemeClr val="bg1"/>
                </a:solidFill>
                <a:latin typeface="Ubuntu Condensed"/>
                <a:sym typeface="+mn-ea"/>
              </a:rPr>
              <a:t>Super e Sub classe</a:t>
            </a:r>
            <a:endParaRPr sz="3200">
              <a:solidFill>
                <a:schemeClr val="bg1"/>
              </a:solidFill>
              <a:latin typeface="Ubuntu Condensed"/>
              <a:sym typeface="+mn-ea"/>
            </a:endParaRPr>
          </a:p>
          <a:p>
            <a:pPr marL="285750" lvl="0" indent="-285750" algn="just">
              <a:lnSpc>
                <a:spcPct val="100000"/>
              </a:lnSpc>
              <a:buFont typeface="Arial" charset="0"/>
              <a:buChar char="•"/>
            </a:pPr>
            <a:endParaRPr sz="3200">
              <a:solidFill>
                <a:schemeClr val="bg1"/>
              </a:solidFill>
              <a:latin typeface="Ubuntu Condensed"/>
              <a:sym typeface="+mn-ea"/>
            </a:endParaRPr>
          </a:p>
          <a:p>
            <a:pPr marL="285750" lvl="0" indent="-285750" algn="just">
              <a:lnSpc>
                <a:spcPct val="100000"/>
              </a:lnSpc>
              <a:buFont typeface="Arial" charset="0"/>
              <a:buChar char="•"/>
            </a:pPr>
            <a:r>
              <a:rPr sz="3200">
                <a:solidFill>
                  <a:schemeClr val="bg1"/>
                </a:solidFill>
                <a:latin typeface="Ubuntu Condensed"/>
                <a:sym typeface="+mn-ea"/>
              </a:rPr>
              <a:t>A nomenclatura mais encontrada é que Funcionario é a superclasse de Gerente, e Gerente é a subclasse de Funcionario. Dizemos também que todo Gerente é um Funcionário. </a:t>
            </a:r>
            <a:endParaRPr sz="3200">
              <a:solidFill>
                <a:schemeClr val="bg1"/>
              </a:solidFill>
              <a:latin typeface="Ubuntu Condensed"/>
              <a:sym typeface="+mn-ea"/>
            </a:endParaRPr>
          </a:p>
          <a:p>
            <a:pPr marL="285750" lvl="0" indent="-285750" algn="just">
              <a:lnSpc>
                <a:spcPct val="100000"/>
              </a:lnSpc>
              <a:buFont typeface="Arial" charset="0"/>
              <a:buChar char="•"/>
            </a:pPr>
            <a:r>
              <a:rPr sz="3200">
                <a:solidFill>
                  <a:schemeClr val="bg1"/>
                </a:solidFill>
                <a:latin typeface="Ubuntu Condensed"/>
                <a:sym typeface="+mn-ea"/>
              </a:rPr>
              <a:t>Outra forma é dizer que Funcionario é classe mãe de Gerente e Gerente é classe filha de Funcionario.</a:t>
            </a:r>
            <a:endParaRPr sz="3200">
              <a:solidFill>
                <a:schemeClr val="bg1"/>
              </a:solidFill>
              <a:latin typeface="Ubuntu Condensed"/>
              <a:sym typeface="+mn-ea"/>
            </a:endParaRPr>
          </a:p>
          <a:p>
            <a:pPr indent="0">
              <a:lnSpc>
                <a:spcPct val="100000"/>
              </a:lnSpc>
              <a:buNone/>
            </a:pPr>
            <a:endParaRPr sz="3200">
              <a:solidFill>
                <a:schemeClr val="bg1"/>
              </a:solidFill>
              <a:latin typeface="Ubuntu Condensed"/>
              <a:sym typeface="+mn-ea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1400">
                <a:solidFill>
                  <a:srgbClr val="8B8B8B"/>
                </a:solidFill>
                <a:latin typeface="Calibri"/>
              </a:rPr>
              <a:t>Jefferson de Oliveira Chaves</a:t>
            </a:r>
          </a:p>
        </p:txBody>
      </p:sp>
      <p:sp>
        <p:nvSpPr>
          <p:cNvPr id="134" name="TextShape 3"/>
          <p:cNvSpPr txBox="1"/>
          <p:nvPr/>
        </p:nvSpPr>
        <p:spPr>
          <a:xfrm>
            <a:off x="4860000" y="287640"/>
            <a:ext cx="3826440" cy="1079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x-none" altLang="pt-BR" sz="2400">
                <a:solidFill>
                  <a:schemeClr val="bg1"/>
                </a:solidFill>
                <a:latin typeface="Ubuntu" charset="0"/>
                <a:ea typeface="Ubuntu" charset="0"/>
              </a:rPr>
              <a:t>HERANÇA</a:t>
            </a:r>
            <a:endParaRPr lang="x-none" altLang="pt-BR" sz="2400">
              <a:solidFill>
                <a:schemeClr val="bg1"/>
              </a:solidFill>
              <a:latin typeface="Ubuntu" charset="0"/>
              <a:ea typeface="Ubuntu" charset="0"/>
            </a:endParaRPr>
          </a:p>
        </p:txBody>
      </p:sp>
      <p:sp>
        <p:nvSpPr>
          <p:cNvPr id="135" name="TextShape 4"/>
          <p:cNvSpPr txBox="1"/>
          <p:nvPr/>
        </p:nvSpPr>
        <p:spPr>
          <a:xfrm>
            <a:off x="457200" y="274680"/>
            <a:ext cx="3970440" cy="11426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pt-BR" sz="2400">
                <a:solidFill>
                  <a:schemeClr val="bg1"/>
                </a:solidFill>
                <a:latin typeface="Ubuntu" charset="0"/>
                <a:ea typeface="Ubuntu" charset="0"/>
              </a:rPr>
              <a:t>PROGRAMAÇÃO DE COMPUTADORES</a:t>
            </a:r>
            <a:endParaRPr lang="pt-BR" sz="2400">
              <a:solidFill>
                <a:schemeClr val="bg1"/>
              </a:solidFill>
              <a:latin typeface="Ubuntu" charset="0"/>
              <a:ea typeface="Ubuntu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57200" y="1600200"/>
            <a:ext cx="8229240" cy="4636800"/>
          </a:xfrm>
          <a:prstGeom prst="rect">
            <a:avLst/>
          </a:prstGeom>
        </p:spPr>
        <p:txBody>
          <a:bodyPr/>
          <a:p>
            <a:pPr marL="285750" lvl="0" indent="-285750" algn="just">
              <a:lnSpc>
                <a:spcPct val="100000"/>
              </a:lnSpc>
              <a:buFont typeface="Arial" charset="0"/>
              <a:buChar char="•"/>
            </a:pPr>
            <a:r>
              <a:rPr sz="3200">
                <a:solidFill>
                  <a:srgbClr val="000000"/>
                </a:solidFill>
                <a:latin typeface="Ubuntu Condensed"/>
                <a:sym typeface="+mn-ea"/>
              </a:rPr>
              <a:t>E </a:t>
            </a:r>
            <a:r>
              <a:rPr lang="x-none" sz="3200">
                <a:solidFill>
                  <a:srgbClr val="000000"/>
                </a:solidFill>
                <a:latin typeface="Ubuntu Condensed"/>
                <a:sym typeface="+mn-ea"/>
              </a:rPr>
              <a:t>o modificador de acesso?</a:t>
            </a:r>
            <a:endParaRPr lang="x-none" sz="3200">
              <a:solidFill>
                <a:srgbClr val="000000"/>
              </a:solidFill>
              <a:latin typeface="Ubuntu Condensed"/>
              <a:sym typeface="+mn-ea"/>
            </a:endParaRPr>
          </a:p>
          <a:p>
            <a:pPr marL="285750" lvl="0" indent="-285750" algn="just">
              <a:lnSpc>
                <a:spcPct val="100000"/>
              </a:lnSpc>
              <a:buFont typeface="Arial" charset="0"/>
              <a:buChar char="•"/>
            </a:pPr>
            <a:r>
              <a:rPr lang="x-none" sz="3200">
                <a:solidFill>
                  <a:srgbClr val="000000"/>
                </a:solidFill>
                <a:latin typeface="Ubuntu Condensed"/>
                <a:sym typeface="+mn-ea"/>
              </a:rPr>
              <a:t>Sempre usar o </a:t>
            </a:r>
            <a:r>
              <a:rPr lang="x-none" sz="3200" i="1">
                <a:solidFill>
                  <a:srgbClr val="000000"/>
                </a:solidFill>
                <a:latin typeface="Ubuntu Condensed"/>
                <a:sym typeface="+mn-ea"/>
              </a:rPr>
              <a:t>#protected</a:t>
            </a:r>
            <a:r>
              <a:rPr lang="x-none" sz="3200">
                <a:solidFill>
                  <a:srgbClr val="000000"/>
                </a:solidFill>
                <a:latin typeface="Ubuntu Condensed"/>
                <a:sym typeface="+mn-ea"/>
              </a:rPr>
              <a:t>?</a:t>
            </a:r>
            <a:endParaRPr lang="x-none" sz="3200">
              <a:solidFill>
                <a:srgbClr val="000000"/>
              </a:solidFill>
              <a:latin typeface="Ubuntu Condensed"/>
              <a:sym typeface="+mn-ea"/>
            </a:endParaRPr>
          </a:p>
          <a:p>
            <a:pPr indent="0">
              <a:lnSpc>
                <a:spcPct val="100000"/>
              </a:lnSpc>
              <a:buNone/>
            </a:pPr>
            <a:endParaRPr sz="1600">
              <a:solidFill>
                <a:srgbClr val="000000"/>
              </a:solidFill>
              <a:latin typeface="Ubuntu Condensed"/>
              <a:sym typeface="+mn-ea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1400">
                <a:solidFill>
                  <a:srgbClr val="8B8B8B"/>
                </a:solidFill>
                <a:latin typeface="Calibri"/>
              </a:rPr>
              <a:t>Jefferson de Oliveira Chaves</a:t>
            </a:r>
          </a:p>
        </p:txBody>
      </p:sp>
      <p:sp>
        <p:nvSpPr>
          <p:cNvPr id="134" name="TextShape 3"/>
          <p:cNvSpPr txBox="1"/>
          <p:nvPr/>
        </p:nvSpPr>
        <p:spPr>
          <a:xfrm>
            <a:off x="4860000" y="287640"/>
            <a:ext cx="3826440" cy="1079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x-none" altLang="pt-BR" sz="2400">
                <a:solidFill>
                  <a:srgbClr val="000000"/>
                </a:solidFill>
                <a:latin typeface="Ubuntu" charset="0"/>
                <a:ea typeface="Ubuntu" charset="0"/>
              </a:rPr>
              <a:t>HERANÇA</a:t>
            </a:r>
            <a:endParaRPr lang="x-none" altLang="pt-BR" sz="2400">
              <a:solidFill>
                <a:srgbClr val="000000"/>
              </a:solidFill>
              <a:latin typeface="Ubuntu" charset="0"/>
              <a:ea typeface="Ubuntu" charset="0"/>
            </a:endParaRPr>
          </a:p>
        </p:txBody>
      </p:sp>
      <p:sp>
        <p:nvSpPr>
          <p:cNvPr id="135" name="TextShape 4"/>
          <p:cNvSpPr txBox="1"/>
          <p:nvPr/>
        </p:nvSpPr>
        <p:spPr>
          <a:xfrm>
            <a:off x="457200" y="274680"/>
            <a:ext cx="3970440" cy="11426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pt-BR" sz="2400">
                <a:solidFill>
                  <a:srgbClr val="1E1C11"/>
                </a:solidFill>
                <a:latin typeface="Ubuntu" charset="0"/>
                <a:ea typeface="Ubuntu" charset="0"/>
              </a:rPr>
              <a:t>PROGRAMAÇÃO DE COMPUTADORES</a:t>
            </a:r>
            <a:endParaRPr>
              <a:latin typeface="Ubuntu" charset="0"/>
              <a:ea typeface="Ubuntu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l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27680" y="2925000"/>
            <a:ext cx="4033080" cy="13618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pt-BR" sz="2400" b="1">
                <a:solidFill>
                  <a:srgbClr val="FFFFFF"/>
                </a:solidFill>
                <a:latin typeface="Ubuntu" charset="0"/>
                <a:ea typeface="Ubuntu" charset="0"/>
              </a:rPr>
              <a:t>PROGRAMAÇÃO DE COMPUTADORES</a:t>
            </a:r>
            <a:endParaRPr lang="pt-BR" sz="2400" b="1">
              <a:solidFill>
                <a:srgbClr val="FFFFFF"/>
              </a:solidFill>
              <a:latin typeface="Ubuntu" charset="0"/>
              <a:ea typeface="Ubuntu" charset="0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4644000" y="2906640"/>
            <a:ext cx="4499640" cy="13860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pt-BR" sz="3200" b="1">
                <a:solidFill>
                  <a:srgbClr val="FFFF00"/>
                </a:solidFill>
                <a:latin typeface="Ubuntu" charset="0"/>
                <a:ea typeface="Ubuntu" charset="0"/>
              </a:rPr>
              <a:t>R</a:t>
            </a:r>
            <a:r>
              <a:rPr lang="x-none" altLang="pt-BR" sz="3200" b="1">
                <a:solidFill>
                  <a:srgbClr val="FFFF00"/>
                </a:solidFill>
                <a:latin typeface="Ubuntu" charset="0"/>
                <a:ea typeface="Ubuntu" charset="0"/>
              </a:rPr>
              <a:t>EESCRITA DE MÉTODO</a:t>
            </a:r>
            <a:r>
              <a:rPr lang="pt-BR" sz="3200" b="1">
                <a:solidFill>
                  <a:srgbClr val="FFFF00"/>
                </a:solidFill>
                <a:latin typeface="Ubuntu" charset="0"/>
                <a:ea typeface="Ubuntu" charset="0"/>
              </a:rPr>
              <a:t> </a:t>
            </a:r>
            <a:endParaRPr lang="pt-BR" sz="3200" b="1">
              <a:solidFill>
                <a:srgbClr val="FFFF00"/>
              </a:solidFill>
              <a:latin typeface="Ubuntu" charset="0"/>
              <a:ea typeface="Ubuntu" charset="0"/>
            </a:endParaRPr>
          </a:p>
        </p:txBody>
      </p:sp>
      <p:sp>
        <p:nvSpPr>
          <p:cNvPr id="131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1400">
                <a:solidFill>
                  <a:srgbClr val="8B8B8B"/>
                </a:solidFill>
                <a:latin typeface="Calibri"/>
              </a:rPr>
              <a:t>Jefferson de Oliveira Chaves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57200" y="1600200"/>
            <a:ext cx="8229240" cy="4636800"/>
          </a:xfrm>
          <a:prstGeom prst="rect">
            <a:avLst/>
          </a:prstGeom>
        </p:spPr>
        <p:txBody>
          <a:bodyPr/>
          <a:p>
            <a:pPr marL="285750" lvl="0" indent="-285750" algn="just">
              <a:lnSpc>
                <a:spcPct val="100000"/>
              </a:lnSpc>
              <a:buFont typeface="Arial" charset="0"/>
              <a:buChar char="•"/>
            </a:pPr>
            <a:r>
              <a:rPr sz="3200">
                <a:solidFill>
                  <a:srgbClr val="000000"/>
                </a:solidFill>
                <a:latin typeface="Ubuntu Condensed"/>
                <a:sym typeface="+mn-ea"/>
              </a:rPr>
              <a:t>Todo fim de ano, os funcionários do nosso banco recebem uma bonificação. Os funcionários comuns recebem 10% do valor do salário e os gerentes, 15%.</a:t>
            </a:r>
            <a:endParaRPr sz="3200">
              <a:solidFill>
                <a:srgbClr val="000000"/>
              </a:solidFill>
              <a:latin typeface="Ubuntu Condensed"/>
              <a:sym typeface="+mn-ea"/>
            </a:endParaRPr>
          </a:p>
          <a:p>
            <a:pPr marL="285750" lvl="0" indent="-285750" algn="just">
              <a:lnSpc>
                <a:spcPct val="100000"/>
              </a:lnSpc>
              <a:buFont typeface="Arial" charset="0"/>
              <a:buChar char="•"/>
            </a:pPr>
            <a:endParaRPr sz="3200">
              <a:solidFill>
                <a:srgbClr val="000000"/>
              </a:solidFill>
              <a:latin typeface="Ubuntu Condensed"/>
              <a:sym typeface="+mn-ea"/>
            </a:endParaRPr>
          </a:p>
          <a:p>
            <a:pPr indent="0">
              <a:lnSpc>
                <a:spcPct val="100000"/>
              </a:lnSpc>
              <a:buNone/>
            </a:pPr>
            <a:endParaRPr sz="1600">
              <a:solidFill>
                <a:srgbClr val="000000"/>
              </a:solidFill>
              <a:latin typeface="Ubuntu Condensed"/>
              <a:sym typeface="+mn-ea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1400">
                <a:solidFill>
                  <a:srgbClr val="8B8B8B"/>
                </a:solidFill>
                <a:latin typeface="Calibri"/>
              </a:rPr>
              <a:t>Jefferson de Oliveira Chaves</a:t>
            </a:r>
          </a:p>
        </p:txBody>
      </p:sp>
      <p:sp>
        <p:nvSpPr>
          <p:cNvPr id="134" name="TextShape 3"/>
          <p:cNvSpPr txBox="1"/>
          <p:nvPr/>
        </p:nvSpPr>
        <p:spPr>
          <a:xfrm>
            <a:off x="4860000" y="287640"/>
            <a:ext cx="3826440" cy="1079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x-none" altLang="pt-BR" sz="2400">
                <a:solidFill>
                  <a:srgbClr val="000000"/>
                </a:solidFill>
                <a:latin typeface="Ubuntu" charset="0"/>
                <a:ea typeface="Ubuntu" charset="0"/>
              </a:rPr>
              <a:t>REESCRITA DE MÉTODO</a:t>
            </a:r>
            <a:endParaRPr lang="x-none" altLang="pt-BR" sz="2400">
              <a:solidFill>
                <a:srgbClr val="000000"/>
              </a:solidFill>
              <a:latin typeface="Ubuntu" charset="0"/>
              <a:ea typeface="Ubuntu" charset="0"/>
            </a:endParaRPr>
          </a:p>
        </p:txBody>
      </p:sp>
      <p:sp>
        <p:nvSpPr>
          <p:cNvPr id="135" name="TextShape 4"/>
          <p:cNvSpPr txBox="1"/>
          <p:nvPr/>
        </p:nvSpPr>
        <p:spPr>
          <a:xfrm>
            <a:off x="457200" y="274680"/>
            <a:ext cx="3970440" cy="11426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pt-BR" sz="2400">
                <a:solidFill>
                  <a:srgbClr val="1E1C11"/>
                </a:solidFill>
                <a:latin typeface="Ubuntu" charset="0"/>
                <a:ea typeface="Ubuntu" charset="0"/>
              </a:rPr>
              <a:t>PROGRAMAÇÃO DE COMPUTADORES</a:t>
            </a:r>
            <a:endParaRPr>
              <a:latin typeface="Ubuntu" charset="0"/>
              <a:ea typeface="Ubuntu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57200" y="1600200"/>
            <a:ext cx="8229240" cy="4636800"/>
          </a:xfrm>
          <a:prstGeom prst="rect">
            <a:avLst/>
          </a:prstGeom>
        </p:spPr>
        <p:txBody>
          <a:bodyPr/>
          <a:p>
            <a:pPr lvl="0" indent="0" algn="just">
              <a:lnSpc>
                <a:spcPct val="100000"/>
              </a:lnSpc>
              <a:buNone/>
            </a:pPr>
            <a:r>
              <a:rPr sz="2400">
                <a:solidFill>
                  <a:srgbClr val="000000"/>
                </a:solidFill>
                <a:latin typeface="Tlwg Mono" charset="0"/>
                <a:sym typeface="+mn-ea"/>
              </a:rPr>
              <a:t>class Funcionario {</a:t>
            </a:r>
            <a:endParaRPr sz="2400">
              <a:solidFill>
                <a:srgbClr val="000000"/>
              </a:solidFill>
              <a:latin typeface="Tlwg Mono" charset="0"/>
              <a:sym typeface="+mn-ea"/>
            </a:endParaRPr>
          </a:p>
          <a:p>
            <a:pPr lvl="0" indent="0" algn="just">
              <a:lnSpc>
                <a:spcPct val="100000"/>
              </a:lnSpc>
              <a:buNone/>
            </a:pPr>
            <a:r>
              <a:rPr sz="2400">
                <a:solidFill>
                  <a:srgbClr val="000000"/>
                </a:solidFill>
                <a:latin typeface="Tlwg Mono" charset="0"/>
                <a:sym typeface="+mn-ea"/>
              </a:rPr>
              <a:t>  protected </a:t>
            </a:r>
            <a:r>
              <a:rPr lang="x-none" sz="2400">
                <a:solidFill>
                  <a:srgbClr val="000000"/>
                </a:solidFill>
                <a:latin typeface="Tlwg Mono" charset="0"/>
                <a:sym typeface="+mn-ea"/>
              </a:rPr>
              <a:t>$</a:t>
            </a:r>
            <a:r>
              <a:rPr sz="2400">
                <a:solidFill>
                  <a:srgbClr val="000000"/>
                </a:solidFill>
                <a:latin typeface="Tlwg Mono" charset="0"/>
                <a:sym typeface="+mn-ea"/>
              </a:rPr>
              <a:t>nome;</a:t>
            </a:r>
            <a:endParaRPr sz="2400">
              <a:solidFill>
                <a:srgbClr val="000000"/>
              </a:solidFill>
              <a:latin typeface="Tlwg Mono" charset="0"/>
              <a:sym typeface="+mn-ea"/>
            </a:endParaRPr>
          </a:p>
          <a:p>
            <a:pPr lvl="0" indent="0" algn="just">
              <a:lnSpc>
                <a:spcPct val="100000"/>
              </a:lnSpc>
              <a:buNone/>
            </a:pPr>
            <a:r>
              <a:rPr sz="2400">
                <a:solidFill>
                  <a:srgbClr val="000000"/>
                </a:solidFill>
                <a:latin typeface="Tlwg Mono" charset="0"/>
                <a:sym typeface="+mn-ea"/>
              </a:rPr>
              <a:t>  protected </a:t>
            </a:r>
            <a:r>
              <a:rPr lang="x-none" sz="2400">
                <a:solidFill>
                  <a:srgbClr val="000000"/>
                </a:solidFill>
                <a:latin typeface="Tlwg Mono" charset="0"/>
                <a:sym typeface="+mn-ea"/>
              </a:rPr>
              <a:t>$</a:t>
            </a:r>
            <a:r>
              <a:rPr sz="2400">
                <a:solidFill>
                  <a:srgbClr val="000000"/>
                </a:solidFill>
                <a:latin typeface="Tlwg Mono" charset="0"/>
                <a:sym typeface="+mn-ea"/>
              </a:rPr>
              <a:t>cpf;</a:t>
            </a:r>
            <a:endParaRPr sz="2400">
              <a:solidFill>
                <a:srgbClr val="000000"/>
              </a:solidFill>
              <a:latin typeface="Tlwg Mono" charset="0"/>
              <a:sym typeface="+mn-ea"/>
            </a:endParaRPr>
          </a:p>
          <a:p>
            <a:pPr lvl="0" indent="0" algn="just">
              <a:lnSpc>
                <a:spcPct val="100000"/>
              </a:lnSpc>
              <a:buNone/>
            </a:pPr>
            <a:r>
              <a:rPr sz="2400">
                <a:solidFill>
                  <a:srgbClr val="000000"/>
                </a:solidFill>
                <a:latin typeface="Tlwg Mono" charset="0"/>
                <a:sym typeface="+mn-ea"/>
              </a:rPr>
              <a:t>  protected </a:t>
            </a:r>
            <a:r>
              <a:rPr lang="x-none" sz="2400">
                <a:solidFill>
                  <a:srgbClr val="000000"/>
                </a:solidFill>
                <a:latin typeface="Tlwg Mono" charset="0"/>
                <a:sym typeface="+mn-ea"/>
              </a:rPr>
              <a:t>$</a:t>
            </a:r>
            <a:r>
              <a:rPr sz="2400">
                <a:solidFill>
                  <a:srgbClr val="000000"/>
                </a:solidFill>
                <a:latin typeface="Tlwg Mono" charset="0"/>
                <a:sym typeface="+mn-ea"/>
              </a:rPr>
              <a:t>salario;</a:t>
            </a:r>
            <a:endParaRPr sz="2400">
              <a:solidFill>
                <a:srgbClr val="000000"/>
              </a:solidFill>
              <a:latin typeface="Tlwg Mono" charset="0"/>
              <a:sym typeface="+mn-ea"/>
            </a:endParaRPr>
          </a:p>
          <a:p>
            <a:pPr lvl="0" indent="0" algn="just">
              <a:lnSpc>
                <a:spcPct val="100000"/>
              </a:lnSpc>
              <a:buNone/>
            </a:pPr>
            <a:r>
              <a:rPr sz="2400">
                <a:solidFill>
                  <a:srgbClr val="000000"/>
                </a:solidFill>
                <a:latin typeface="Tlwg Mono" charset="0"/>
                <a:sym typeface="+mn-ea"/>
              </a:rPr>
              <a:t>  </a:t>
            </a:r>
            <a:endParaRPr sz="2400">
              <a:solidFill>
                <a:srgbClr val="000000"/>
              </a:solidFill>
              <a:latin typeface="Tlwg Mono" charset="0"/>
              <a:sym typeface="+mn-ea"/>
            </a:endParaRPr>
          </a:p>
          <a:p>
            <a:pPr lvl="0" indent="0" algn="just">
              <a:lnSpc>
                <a:spcPct val="100000"/>
              </a:lnSpc>
              <a:buNone/>
            </a:pPr>
            <a:r>
              <a:rPr sz="2400">
                <a:solidFill>
                  <a:srgbClr val="000000"/>
                </a:solidFill>
                <a:latin typeface="Tlwg Mono" charset="0"/>
                <a:sym typeface="+mn-ea"/>
              </a:rPr>
              <a:t>  public </a:t>
            </a:r>
            <a:r>
              <a:rPr lang="x-none" sz="2400">
                <a:solidFill>
                  <a:srgbClr val="000000"/>
                </a:solidFill>
                <a:latin typeface="Tlwg Mono" charset="0"/>
                <a:sym typeface="+mn-ea"/>
              </a:rPr>
              <a:t>function </a:t>
            </a:r>
            <a:r>
              <a:rPr sz="2400">
                <a:solidFill>
                  <a:srgbClr val="000000"/>
                </a:solidFill>
                <a:latin typeface="Tlwg Mono" charset="0"/>
                <a:sym typeface="+mn-ea"/>
              </a:rPr>
              <a:t>getBonificacao() {</a:t>
            </a:r>
            <a:endParaRPr sz="2400">
              <a:solidFill>
                <a:srgbClr val="000000"/>
              </a:solidFill>
              <a:latin typeface="Tlwg Mono" charset="0"/>
              <a:sym typeface="+mn-ea"/>
            </a:endParaRPr>
          </a:p>
          <a:p>
            <a:pPr lvl="0" indent="0" algn="just">
              <a:lnSpc>
                <a:spcPct val="100000"/>
              </a:lnSpc>
              <a:buNone/>
            </a:pPr>
            <a:r>
              <a:rPr sz="2400">
                <a:solidFill>
                  <a:srgbClr val="000000"/>
                </a:solidFill>
                <a:latin typeface="Tlwg Mono" charset="0"/>
                <a:sym typeface="+mn-ea"/>
              </a:rPr>
              <a:t>    return </a:t>
            </a:r>
            <a:r>
              <a:rPr lang="x-none" sz="2400">
                <a:solidFill>
                  <a:srgbClr val="000000"/>
                </a:solidFill>
                <a:latin typeface="Tlwg Mono" charset="0"/>
                <a:sym typeface="+mn-ea"/>
              </a:rPr>
              <a:t>$</a:t>
            </a:r>
            <a:r>
              <a:rPr sz="2400">
                <a:solidFill>
                  <a:srgbClr val="000000"/>
                </a:solidFill>
                <a:latin typeface="Tlwg Mono" charset="0"/>
                <a:sym typeface="+mn-ea"/>
              </a:rPr>
              <a:t>this</a:t>
            </a:r>
            <a:r>
              <a:rPr lang="x-none" sz="2400">
                <a:solidFill>
                  <a:srgbClr val="000000"/>
                </a:solidFill>
                <a:latin typeface="Tlwg Mono" charset="0"/>
                <a:sym typeface="+mn-ea"/>
              </a:rPr>
              <a:t>-&gt;</a:t>
            </a:r>
            <a:r>
              <a:rPr sz="2400">
                <a:solidFill>
                  <a:srgbClr val="000000"/>
                </a:solidFill>
                <a:latin typeface="Tlwg Mono" charset="0"/>
                <a:sym typeface="+mn-ea"/>
              </a:rPr>
              <a:t>salario * 0.1;</a:t>
            </a:r>
            <a:endParaRPr sz="2400">
              <a:solidFill>
                <a:srgbClr val="000000"/>
              </a:solidFill>
              <a:latin typeface="Tlwg Mono" charset="0"/>
              <a:sym typeface="+mn-ea"/>
            </a:endParaRPr>
          </a:p>
          <a:p>
            <a:pPr lvl="0" indent="0" algn="just">
              <a:lnSpc>
                <a:spcPct val="100000"/>
              </a:lnSpc>
              <a:buNone/>
            </a:pPr>
            <a:r>
              <a:rPr sz="2400">
                <a:solidFill>
                  <a:srgbClr val="000000"/>
                </a:solidFill>
                <a:latin typeface="Tlwg Mono" charset="0"/>
                <a:sym typeface="+mn-ea"/>
              </a:rPr>
              <a:t>  }</a:t>
            </a:r>
            <a:endParaRPr sz="2400">
              <a:solidFill>
                <a:srgbClr val="000000"/>
              </a:solidFill>
              <a:latin typeface="Tlwg Mono" charset="0"/>
              <a:sym typeface="+mn-ea"/>
            </a:endParaRPr>
          </a:p>
          <a:p>
            <a:pPr lvl="0" indent="0" algn="just">
              <a:lnSpc>
                <a:spcPct val="100000"/>
              </a:lnSpc>
              <a:buNone/>
            </a:pPr>
            <a:r>
              <a:rPr sz="2400">
                <a:solidFill>
                  <a:srgbClr val="000000"/>
                </a:solidFill>
                <a:latin typeface="Tlwg Mono" charset="0"/>
                <a:sym typeface="+mn-ea"/>
              </a:rPr>
              <a:t>  // métodos</a:t>
            </a:r>
            <a:endParaRPr sz="2400">
              <a:solidFill>
                <a:srgbClr val="000000"/>
              </a:solidFill>
              <a:latin typeface="Tlwg Mono" charset="0"/>
              <a:sym typeface="+mn-ea"/>
            </a:endParaRPr>
          </a:p>
          <a:p>
            <a:pPr lvl="0" indent="0" algn="just">
              <a:lnSpc>
                <a:spcPct val="100000"/>
              </a:lnSpc>
              <a:buNone/>
            </a:pPr>
            <a:r>
              <a:rPr sz="2400">
                <a:solidFill>
                  <a:srgbClr val="000000"/>
                </a:solidFill>
                <a:latin typeface="Tlwg Mono" charset="0"/>
                <a:sym typeface="+mn-ea"/>
              </a:rPr>
              <a:t>}</a:t>
            </a:r>
            <a:endParaRPr sz="2400">
              <a:solidFill>
                <a:srgbClr val="000000"/>
              </a:solidFill>
              <a:latin typeface="Tlwg Mono" charset="0"/>
              <a:sym typeface="+mn-ea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1400">
                <a:solidFill>
                  <a:srgbClr val="8B8B8B"/>
                </a:solidFill>
                <a:latin typeface="Calibri"/>
              </a:rPr>
              <a:t>Jefferson de Oliveira Chaves</a:t>
            </a:r>
          </a:p>
        </p:txBody>
      </p:sp>
      <p:sp>
        <p:nvSpPr>
          <p:cNvPr id="134" name="TextShape 3"/>
          <p:cNvSpPr txBox="1"/>
          <p:nvPr/>
        </p:nvSpPr>
        <p:spPr>
          <a:xfrm>
            <a:off x="4860000" y="287640"/>
            <a:ext cx="3826440" cy="1079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x-none" altLang="pt-BR" sz="2400">
                <a:solidFill>
                  <a:srgbClr val="000000"/>
                </a:solidFill>
                <a:latin typeface="Ubuntu" charset="0"/>
                <a:ea typeface="Ubuntu" charset="0"/>
              </a:rPr>
              <a:t>REESCRITA DE MÉTODO</a:t>
            </a:r>
            <a:endParaRPr lang="x-none" altLang="pt-BR" sz="2400">
              <a:solidFill>
                <a:srgbClr val="000000"/>
              </a:solidFill>
              <a:latin typeface="Ubuntu" charset="0"/>
              <a:ea typeface="Ubuntu" charset="0"/>
            </a:endParaRPr>
          </a:p>
        </p:txBody>
      </p:sp>
      <p:sp>
        <p:nvSpPr>
          <p:cNvPr id="135" name="TextShape 4"/>
          <p:cNvSpPr txBox="1"/>
          <p:nvPr/>
        </p:nvSpPr>
        <p:spPr>
          <a:xfrm>
            <a:off x="457200" y="274680"/>
            <a:ext cx="3970440" cy="11426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pt-BR" sz="2400">
                <a:solidFill>
                  <a:srgbClr val="1E1C11"/>
                </a:solidFill>
                <a:latin typeface="Ubuntu" charset="0"/>
                <a:ea typeface="Ubuntu" charset="0"/>
              </a:rPr>
              <a:t>PROGRAMAÇÃO DE COMPUTADORES</a:t>
            </a:r>
            <a:endParaRPr>
              <a:latin typeface="Ubuntu" charset="0"/>
              <a:ea typeface="Ubuntu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57200" y="1600200"/>
            <a:ext cx="8229240" cy="4636800"/>
          </a:xfrm>
          <a:prstGeom prst="rect">
            <a:avLst/>
          </a:prstGeom>
        </p:spPr>
        <p:txBody>
          <a:bodyPr/>
          <a:p>
            <a:pPr marL="285750" lvl="0" indent="-285750" algn="just">
              <a:lnSpc>
                <a:spcPct val="100000"/>
              </a:lnSpc>
              <a:buFont typeface="Arial" charset="0"/>
              <a:buChar char="•"/>
            </a:pPr>
            <a:r>
              <a:rPr sz="3200">
                <a:solidFill>
                  <a:srgbClr val="000000"/>
                </a:solidFill>
                <a:latin typeface="Ubuntu Condensed"/>
                <a:sym typeface="+mn-ea"/>
              </a:rPr>
              <a:t>Se deixarmos a classe Gerente como ela está, ela vai herdar o método getBonificacao</a:t>
            </a:r>
            <a:r>
              <a:rPr lang="x-none" sz="3200">
                <a:solidFill>
                  <a:srgbClr val="000000"/>
                </a:solidFill>
                <a:latin typeface="Ubuntu Condensed"/>
                <a:sym typeface="+mn-ea"/>
              </a:rPr>
              <a:t>;</a:t>
            </a:r>
            <a:endParaRPr lang="x-none" sz="3200">
              <a:solidFill>
                <a:srgbClr val="000000"/>
              </a:solidFill>
              <a:latin typeface="Ubuntu Condensed"/>
              <a:sym typeface="+mn-ea"/>
            </a:endParaRPr>
          </a:p>
          <a:p>
            <a:pPr marL="285750" lvl="0" indent="-285750" algn="just">
              <a:lnSpc>
                <a:spcPct val="100000"/>
              </a:lnSpc>
              <a:buFont typeface="Arial" charset="0"/>
              <a:buChar char="•"/>
            </a:pPr>
            <a:r>
              <a:rPr lang="x-none" sz="3200">
                <a:solidFill>
                  <a:srgbClr val="000000"/>
                </a:solidFill>
                <a:latin typeface="Ubuntu Condensed"/>
                <a:sym typeface="+mn-ea"/>
              </a:rPr>
              <a:t>Quando herdamos um método, podemos alterar seu comportamento. </a:t>
            </a:r>
            <a:endParaRPr lang="x-none" sz="3200">
              <a:solidFill>
                <a:srgbClr val="000000"/>
              </a:solidFill>
              <a:latin typeface="Ubuntu Condensed"/>
              <a:sym typeface="+mn-ea"/>
            </a:endParaRPr>
          </a:p>
          <a:p>
            <a:pPr marL="285750" lvl="0" indent="-285750" algn="just">
              <a:lnSpc>
                <a:spcPct val="100000"/>
              </a:lnSpc>
              <a:buFont typeface="Arial" charset="0"/>
              <a:buChar char="•"/>
            </a:pPr>
            <a:r>
              <a:rPr lang="x-none" sz="3200">
                <a:solidFill>
                  <a:srgbClr val="000000"/>
                </a:solidFill>
                <a:latin typeface="Ubuntu Condensed"/>
                <a:sym typeface="+mn-ea"/>
              </a:rPr>
              <a:t>Podemos reescrever (reescrever, sobrescrever, override) este método:</a:t>
            </a:r>
            <a:endParaRPr lang="x-none" sz="3200">
              <a:solidFill>
                <a:srgbClr val="000000"/>
              </a:solidFill>
              <a:latin typeface="Ubuntu Condensed"/>
              <a:sym typeface="+mn-ea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1400">
                <a:solidFill>
                  <a:srgbClr val="8B8B8B"/>
                </a:solidFill>
                <a:latin typeface="Calibri"/>
              </a:rPr>
              <a:t>Jefferson de Oliveira Chaves</a:t>
            </a:r>
          </a:p>
        </p:txBody>
      </p:sp>
      <p:sp>
        <p:nvSpPr>
          <p:cNvPr id="134" name="TextShape 3"/>
          <p:cNvSpPr txBox="1"/>
          <p:nvPr/>
        </p:nvSpPr>
        <p:spPr>
          <a:xfrm>
            <a:off x="4860000" y="287640"/>
            <a:ext cx="3826440" cy="1079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x-none" altLang="pt-BR" sz="2400">
                <a:solidFill>
                  <a:srgbClr val="000000"/>
                </a:solidFill>
                <a:latin typeface="Ubuntu" charset="0"/>
                <a:ea typeface="Ubuntu" charset="0"/>
              </a:rPr>
              <a:t>REESCRITA DE MÉTODO</a:t>
            </a:r>
            <a:endParaRPr lang="x-none" altLang="pt-BR" sz="2400">
              <a:solidFill>
                <a:srgbClr val="000000"/>
              </a:solidFill>
              <a:latin typeface="Ubuntu" charset="0"/>
              <a:ea typeface="Ubuntu" charset="0"/>
            </a:endParaRPr>
          </a:p>
        </p:txBody>
      </p:sp>
      <p:sp>
        <p:nvSpPr>
          <p:cNvPr id="135" name="TextShape 4"/>
          <p:cNvSpPr txBox="1"/>
          <p:nvPr/>
        </p:nvSpPr>
        <p:spPr>
          <a:xfrm>
            <a:off x="457200" y="274680"/>
            <a:ext cx="3970440" cy="11426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pt-BR" sz="2400">
                <a:solidFill>
                  <a:srgbClr val="1E1C11"/>
                </a:solidFill>
                <a:latin typeface="Ubuntu" charset="0"/>
                <a:ea typeface="Ubuntu" charset="0"/>
              </a:rPr>
              <a:t>PROGRAMAÇÃO DE COMPUTADORES</a:t>
            </a:r>
            <a:endParaRPr>
              <a:latin typeface="Ubuntu" charset="0"/>
              <a:ea typeface="Ubuntu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57200" y="1600200"/>
            <a:ext cx="8229240" cy="4636800"/>
          </a:xfrm>
          <a:prstGeom prst="rect">
            <a:avLst/>
          </a:prstGeom>
        </p:spPr>
        <p:txBody>
          <a:bodyPr/>
          <a:p>
            <a:pPr lvl="0" indent="0" algn="just">
              <a:lnSpc>
                <a:spcPct val="100000"/>
              </a:lnSpc>
              <a:buNone/>
            </a:pPr>
            <a:r>
              <a:rPr sz="2400">
                <a:solidFill>
                  <a:srgbClr val="000000"/>
                </a:solidFill>
                <a:latin typeface="Tlwg Mono" charset="0"/>
                <a:sym typeface="+mn-ea"/>
              </a:rPr>
              <a:t>class Gerente extends Funcionario {</a:t>
            </a:r>
            <a:endParaRPr sz="2400">
              <a:solidFill>
                <a:srgbClr val="000000"/>
              </a:solidFill>
              <a:latin typeface="Tlwg Mono" charset="0"/>
              <a:sym typeface="+mn-ea"/>
            </a:endParaRPr>
          </a:p>
          <a:p>
            <a:pPr lvl="0" indent="0" algn="just">
              <a:lnSpc>
                <a:spcPct val="100000"/>
              </a:lnSpc>
              <a:buNone/>
            </a:pPr>
            <a:r>
              <a:rPr sz="2400">
                <a:solidFill>
                  <a:srgbClr val="000000"/>
                </a:solidFill>
                <a:latin typeface="Tlwg Mono" charset="0"/>
                <a:sym typeface="+mn-ea"/>
              </a:rPr>
              <a:t>  </a:t>
            </a:r>
            <a:r>
              <a:rPr lang="x-none" sz="2400">
                <a:solidFill>
                  <a:srgbClr val="000000"/>
                </a:solidFill>
                <a:latin typeface="Tlwg Mono" charset="0"/>
                <a:sym typeface="+mn-ea"/>
              </a:rPr>
              <a:t>$</a:t>
            </a:r>
            <a:r>
              <a:rPr sz="2400">
                <a:solidFill>
                  <a:srgbClr val="000000"/>
                </a:solidFill>
                <a:latin typeface="Tlwg Mono" charset="0"/>
                <a:sym typeface="+mn-ea"/>
              </a:rPr>
              <a:t>senha;</a:t>
            </a:r>
            <a:endParaRPr sz="2400">
              <a:solidFill>
                <a:srgbClr val="000000"/>
              </a:solidFill>
              <a:latin typeface="Tlwg Mono" charset="0"/>
              <a:sym typeface="+mn-ea"/>
            </a:endParaRPr>
          </a:p>
          <a:p>
            <a:pPr lvl="0" indent="0" algn="just">
              <a:lnSpc>
                <a:spcPct val="100000"/>
              </a:lnSpc>
              <a:buNone/>
            </a:pPr>
            <a:r>
              <a:rPr sz="2400">
                <a:solidFill>
                  <a:srgbClr val="000000"/>
                </a:solidFill>
                <a:latin typeface="Tlwg Mono" charset="0"/>
                <a:sym typeface="+mn-ea"/>
              </a:rPr>
              <a:t>  </a:t>
            </a:r>
            <a:r>
              <a:rPr lang="x-none" sz="2400">
                <a:solidFill>
                  <a:srgbClr val="000000"/>
                </a:solidFill>
                <a:latin typeface="Tlwg Mono" charset="0"/>
                <a:sym typeface="+mn-ea"/>
              </a:rPr>
              <a:t>$</a:t>
            </a:r>
            <a:r>
              <a:rPr sz="2400">
                <a:solidFill>
                  <a:srgbClr val="000000"/>
                </a:solidFill>
                <a:latin typeface="Tlwg Mono" charset="0"/>
                <a:sym typeface="+mn-ea"/>
              </a:rPr>
              <a:t>numeroDeFuncionariosGerenciados;</a:t>
            </a:r>
            <a:endParaRPr sz="2400">
              <a:solidFill>
                <a:srgbClr val="000000"/>
              </a:solidFill>
              <a:latin typeface="Tlwg Mono" charset="0"/>
              <a:sym typeface="+mn-ea"/>
            </a:endParaRPr>
          </a:p>
          <a:p>
            <a:pPr lvl="0" indent="0" algn="just">
              <a:lnSpc>
                <a:spcPct val="100000"/>
              </a:lnSpc>
              <a:buNone/>
            </a:pPr>
            <a:endParaRPr sz="2400">
              <a:solidFill>
                <a:srgbClr val="000000"/>
              </a:solidFill>
              <a:latin typeface="Tlwg Mono" charset="0"/>
              <a:sym typeface="+mn-ea"/>
            </a:endParaRPr>
          </a:p>
          <a:p>
            <a:pPr lvl="0" indent="0" algn="just">
              <a:lnSpc>
                <a:spcPct val="100000"/>
              </a:lnSpc>
              <a:buNone/>
            </a:pPr>
            <a:r>
              <a:rPr sz="2400">
                <a:solidFill>
                  <a:srgbClr val="000000"/>
                </a:solidFill>
                <a:latin typeface="Tlwg Mono" charset="0"/>
                <a:sym typeface="+mn-ea"/>
              </a:rPr>
              <a:t>  public </a:t>
            </a:r>
            <a:r>
              <a:rPr lang="x-none" sz="2400">
                <a:solidFill>
                  <a:srgbClr val="000000"/>
                </a:solidFill>
                <a:latin typeface="Tlwg Mono" charset="0"/>
                <a:sym typeface="+mn-ea"/>
              </a:rPr>
              <a:t>function </a:t>
            </a:r>
            <a:r>
              <a:rPr sz="2400">
                <a:solidFill>
                  <a:srgbClr val="000000"/>
                </a:solidFill>
                <a:latin typeface="Tlwg Mono" charset="0"/>
                <a:sym typeface="+mn-ea"/>
              </a:rPr>
              <a:t>getBonificacao() {</a:t>
            </a:r>
            <a:endParaRPr lang="x-none" sz="2400">
              <a:solidFill>
                <a:srgbClr val="000000"/>
              </a:solidFill>
              <a:latin typeface="Tlwg Mono" charset="0"/>
              <a:sym typeface="+mn-ea"/>
            </a:endParaRPr>
          </a:p>
          <a:p>
            <a:pPr lvl="0" indent="0" algn="just">
              <a:lnSpc>
                <a:spcPct val="100000"/>
              </a:lnSpc>
              <a:buNone/>
            </a:pPr>
            <a:r>
              <a:rPr sz="2400">
                <a:solidFill>
                  <a:srgbClr val="000000"/>
                </a:solidFill>
                <a:latin typeface="Tlwg Mono" charset="0"/>
                <a:sym typeface="+mn-ea"/>
              </a:rPr>
              <a:t>    return </a:t>
            </a:r>
            <a:r>
              <a:rPr lang="x-none" sz="2400">
                <a:solidFill>
                  <a:srgbClr val="000000"/>
                </a:solidFill>
                <a:latin typeface="Tlwg Mono" charset="0"/>
                <a:sym typeface="+mn-ea"/>
              </a:rPr>
              <a:t>$</a:t>
            </a:r>
            <a:r>
              <a:rPr sz="2400">
                <a:solidFill>
                  <a:srgbClr val="000000"/>
                </a:solidFill>
                <a:latin typeface="Tlwg Mono" charset="0"/>
                <a:sym typeface="+mn-ea"/>
              </a:rPr>
              <a:t>this</a:t>
            </a:r>
            <a:r>
              <a:rPr lang="x-none" sz="2400">
                <a:solidFill>
                  <a:srgbClr val="000000"/>
                </a:solidFill>
                <a:latin typeface="Tlwg Mono" charset="0"/>
                <a:sym typeface="+mn-ea"/>
              </a:rPr>
              <a:t>-&gt;</a:t>
            </a:r>
            <a:r>
              <a:rPr sz="2400">
                <a:solidFill>
                  <a:srgbClr val="000000"/>
                </a:solidFill>
                <a:latin typeface="Tlwg Mono" charset="0"/>
                <a:sym typeface="+mn-ea"/>
              </a:rPr>
              <a:t>salario * 0.</a:t>
            </a:r>
            <a:r>
              <a:rPr lang="x-none" sz="2400">
                <a:solidFill>
                  <a:srgbClr val="000000"/>
                </a:solidFill>
                <a:latin typeface="Tlwg Mono" charset="0"/>
                <a:sym typeface="+mn-ea"/>
              </a:rPr>
              <a:t>0</a:t>
            </a:r>
            <a:r>
              <a:rPr sz="2400">
                <a:solidFill>
                  <a:srgbClr val="000000"/>
                </a:solidFill>
                <a:latin typeface="Tlwg Mono" charset="0"/>
                <a:sym typeface="+mn-ea"/>
              </a:rPr>
              <a:t>5 </a:t>
            </a:r>
            <a:r>
              <a:rPr lang="x-none" sz="2400">
                <a:solidFill>
                  <a:srgbClr val="000000"/>
                </a:solidFill>
                <a:latin typeface="Tlwg Mono" charset="0"/>
                <a:sym typeface="+mn-ea"/>
              </a:rPr>
              <a:t>+ $bp</a:t>
            </a:r>
            <a:r>
              <a:rPr sz="2400">
                <a:solidFill>
                  <a:srgbClr val="000000"/>
                </a:solidFill>
                <a:latin typeface="Tlwg Mono" charset="0"/>
                <a:sym typeface="+mn-ea"/>
              </a:rPr>
              <a:t>;</a:t>
            </a:r>
            <a:endParaRPr sz="2400">
              <a:solidFill>
                <a:srgbClr val="000000"/>
              </a:solidFill>
              <a:latin typeface="Tlwg Mono" charset="0"/>
              <a:sym typeface="+mn-ea"/>
            </a:endParaRPr>
          </a:p>
          <a:p>
            <a:pPr lvl="0" indent="0" algn="just">
              <a:lnSpc>
                <a:spcPct val="100000"/>
              </a:lnSpc>
              <a:buNone/>
            </a:pPr>
            <a:r>
              <a:rPr sz="2400">
                <a:solidFill>
                  <a:srgbClr val="000000"/>
                </a:solidFill>
                <a:latin typeface="Tlwg Mono" charset="0"/>
                <a:sym typeface="+mn-ea"/>
              </a:rPr>
              <a:t>  }</a:t>
            </a:r>
            <a:endParaRPr sz="2400">
              <a:solidFill>
                <a:srgbClr val="000000"/>
              </a:solidFill>
              <a:latin typeface="Tlwg Mono" charset="0"/>
              <a:sym typeface="+mn-ea"/>
            </a:endParaRPr>
          </a:p>
          <a:p>
            <a:pPr lvl="0" indent="0" algn="just">
              <a:lnSpc>
                <a:spcPct val="100000"/>
              </a:lnSpc>
              <a:buNone/>
            </a:pPr>
            <a:r>
              <a:rPr sz="2400">
                <a:solidFill>
                  <a:srgbClr val="000000"/>
                </a:solidFill>
                <a:latin typeface="Tlwg Mono" charset="0"/>
                <a:sym typeface="+mn-ea"/>
              </a:rPr>
              <a:t>  // ...</a:t>
            </a:r>
            <a:endParaRPr sz="2400">
              <a:solidFill>
                <a:srgbClr val="000000"/>
              </a:solidFill>
              <a:latin typeface="Tlwg Mono" charset="0"/>
              <a:sym typeface="+mn-ea"/>
            </a:endParaRPr>
          </a:p>
          <a:p>
            <a:pPr lvl="0" indent="0" algn="just">
              <a:lnSpc>
                <a:spcPct val="100000"/>
              </a:lnSpc>
              <a:buNone/>
            </a:pPr>
            <a:r>
              <a:rPr sz="2400">
                <a:solidFill>
                  <a:srgbClr val="000000"/>
                </a:solidFill>
                <a:latin typeface="Tlwg Mono" charset="0"/>
                <a:sym typeface="+mn-ea"/>
              </a:rPr>
              <a:t>}</a:t>
            </a:r>
            <a:endParaRPr sz="2400">
              <a:solidFill>
                <a:srgbClr val="000000"/>
              </a:solidFill>
              <a:latin typeface="Tlwg Mono" charset="0"/>
              <a:sym typeface="+mn-ea"/>
            </a:endParaRPr>
          </a:p>
          <a:p>
            <a:pPr lvl="0" indent="0" algn="just">
              <a:lnSpc>
                <a:spcPct val="100000"/>
              </a:lnSpc>
              <a:buNone/>
            </a:pPr>
            <a:endParaRPr sz="2400">
              <a:solidFill>
                <a:srgbClr val="000000"/>
              </a:solidFill>
              <a:latin typeface="Tlwg Mono" charset="0"/>
              <a:sym typeface="+mn-ea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1400">
                <a:solidFill>
                  <a:srgbClr val="8B8B8B"/>
                </a:solidFill>
                <a:latin typeface="Calibri"/>
              </a:rPr>
              <a:t>Jefferson de Oliveira Chaves</a:t>
            </a:r>
          </a:p>
        </p:txBody>
      </p:sp>
      <p:sp>
        <p:nvSpPr>
          <p:cNvPr id="134" name="TextShape 3"/>
          <p:cNvSpPr txBox="1"/>
          <p:nvPr/>
        </p:nvSpPr>
        <p:spPr>
          <a:xfrm>
            <a:off x="4860000" y="287640"/>
            <a:ext cx="3826440" cy="1079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x-none" altLang="pt-BR" sz="2400">
                <a:solidFill>
                  <a:srgbClr val="000000"/>
                </a:solidFill>
                <a:latin typeface="Ubuntu" charset="0"/>
                <a:ea typeface="Ubuntu" charset="0"/>
              </a:rPr>
              <a:t>REESCRITA DE MÉTODO</a:t>
            </a:r>
            <a:endParaRPr lang="x-none" altLang="pt-BR" sz="2400">
              <a:solidFill>
                <a:srgbClr val="000000"/>
              </a:solidFill>
              <a:latin typeface="Ubuntu" charset="0"/>
              <a:ea typeface="Ubuntu" charset="0"/>
            </a:endParaRPr>
          </a:p>
        </p:txBody>
      </p:sp>
      <p:sp>
        <p:nvSpPr>
          <p:cNvPr id="135" name="TextShape 4"/>
          <p:cNvSpPr txBox="1"/>
          <p:nvPr/>
        </p:nvSpPr>
        <p:spPr>
          <a:xfrm>
            <a:off x="457200" y="274680"/>
            <a:ext cx="3970440" cy="11426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pt-BR" sz="2400">
                <a:solidFill>
                  <a:srgbClr val="1E1C11"/>
                </a:solidFill>
                <a:latin typeface="Ubuntu" charset="0"/>
                <a:ea typeface="Ubuntu" charset="0"/>
              </a:rPr>
              <a:t>PROGRAMAÇÃO DE COMPUTADORES</a:t>
            </a:r>
            <a:endParaRPr>
              <a:latin typeface="Ubuntu" charset="0"/>
              <a:ea typeface="Ubuntu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l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27680" y="2925000"/>
            <a:ext cx="4033080" cy="13618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pt-BR" sz="2400" b="1">
                <a:solidFill>
                  <a:srgbClr val="FFFFFF"/>
                </a:solidFill>
                <a:latin typeface="Ubuntu" charset="0"/>
                <a:ea typeface="Ubuntu" charset="0"/>
              </a:rPr>
              <a:t>PROGRAMAÇÃO DE COMPUTADORES</a:t>
            </a:r>
            <a:endParaRPr lang="pt-BR" sz="2400" b="1">
              <a:solidFill>
                <a:srgbClr val="FFFFFF"/>
              </a:solidFill>
              <a:latin typeface="Ubuntu" charset="0"/>
              <a:ea typeface="Ubuntu" charset="0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4644000" y="2906640"/>
            <a:ext cx="4499640" cy="13860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x-none" sz="3200" b="1">
                <a:solidFill>
                  <a:srgbClr val="FFFF00"/>
                </a:solidFill>
                <a:latin typeface="Ubuntu" charset="0"/>
                <a:ea typeface="Ubuntu" charset="0"/>
              </a:rPr>
              <a:t>POLIMORFISMO</a:t>
            </a:r>
            <a:endParaRPr lang="x-none" sz="3200" b="1">
              <a:solidFill>
                <a:srgbClr val="FFFF00"/>
              </a:solidFill>
              <a:latin typeface="Ubuntu" charset="0"/>
              <a:ea typeface="Ubuntu" charset="0"/>
            </a:endParaRPr>
          </a:p>
        </p:txBody>
      </p:sp>
      <p:sp>
        <p:nvSpPr>
          <p:cNvPr id="131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1400">
                <a:solidFill>
                  <a:srgbClr val="8B8B8B"/>
                </a:solidFill>
                <a:latin typeface="Calibri"/>
              </a:rPr>
              <a:t>Jefferson de Oliveira Chaves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457200" y="1600200"/>
            <a:ext cx="8229240" cy="4636800"/>
          </a:xfrm>
          <a:prstGeom prst="rect">
            <a:avLst/>
          </a:prstGeom>
        </p:spPr>
        <p:txBody>
          <a:bodyPr/>
          <a:p>
            <a:pPr marL="571500" indent="-571500" algn="just">
              <a:lnSpc>
                <a:spcPct val="100000"/>
              </a:lnSpc>
              <a:buFont typeface="Arial" charset="0"/>
              <a:buChar char="•"/>
            </a:pPr>
            <a:r>
              <a:rPr lang="x-none" altLang="pt-BR" sz="3600">
                <a:latin typeface="Ubuntu Condensed"/>
              </a:rPr>
              <a:t>D</a:t>
            </a:r>
            <a:r>
              <a:rPr lang="pt-BR" sz="3600">
                <a:latin typeface="Ubuntu Condensed"/>
              </a:rPr>
              <a:t>izer o que é herança e quando utilizá-la;</a:t>
            </a:r>
            <a:endParaRPr lang="pt-BR" sz="3600">
              <a:latin typeface="Ubuntu Condensed"/>
            </a:endParaRPr>
          </a:p>
          <a:p>
            <a:pPr marL="571500" indent="-571500" algn="just">
              <a:lnSpc>
                <a:spcPct val="100000"/>
              </a:lnSpc>
              <a:buFont typeface="Arial" charset="0"/>
              <a:buChar char="•"/>
            </a:pPr>
            <a:r>
              <a:rPr lang="x-none" altLang="pt-BR" sz="3600">
                <a:latin typeface="Ubuntu Condensed"/>
              </a:rPr>
              <a:t>R</a:t>
            </a:r>
            <a:r>
              <a:rPr lang="pt-BR" sz="3600">
                <a:latin typeface="Ubuntu Condensed"/>
              </a:rPr>
              <a:t>eutilizar código escrito anteriormente;</a:t>
            </a:r>
            <a:endParaRPr lang="pt-BR" sz="3600">
              <a:latin typeface="Ubuntu Condensed"/>
            </a:endParaRPr>
          </a:p>
          <a:p>
            <a:pPr marL="571500" indent="-571500" algn="just">
              <a:lnSpc>
                <a:spcPct val="100000"/>
              </a:lnSpc>
              <a:buFont typeface="Arial" charset="0"/>
              <a:buChar char="•"/>
            </a:pPr>
            <a:r>
              <a:rPr lang="x-none" altLang="pt-BR" sz="3600">
                <a:latin typeface="Ubuntu Condensed"/>
              </a:rPr>
              <a:t>C</a:t>
            </a:r>
            <a:r>
              <a:rPr lang="pt-BR" sz="3600">
                <a:latin typeface="Ubuntu Condensed"/>
              </a:rPr>
              <a:t>riar classes filhas e reescrever métodos;</a:t>
            </a:r>
            <a:endParaRPr lang="pt-BR" sz="3600">
              <a:latin typeface="Ubuntu Condensed"/>
            </a:endParaRPr>
          </a:p>
          <a:p>
            <a:pPr marL="571500" indent="-571500" algn="just">
              <a:lnSpc>
                <a:spcPct val="100000"/>
              </a:lnSpc>
              <a:buFont typeface="Arial" charset="0"/>
              <a:buChar char="•"/>
            </a:pPr>
            <a:r>
              <a:rPr lang="x-none" sz="3600">
                <a:latin typeface="Ubuntu Condensed"/>
              </a:rPr>
              <a:t>Compreender</a:t>
            </a:r>
            <a:r>
              <a:rPr lang="pt-BR" sz="3600">
                <a:latin typeface="Ubuntu Condensed"/>
              </a:rPr>
              <a:t> polimorfismo.</a:t>
            </a:r>
            <a:endParaRPr lang="pt-BR" sz="3600">
              <a:latin typeface="Ubuntu Condensed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1400">
                <a:solidFill>
                  <a:srgbClr val="8B8B8B"/>
                </a:solidFill>
                <a:latin typeface="Calibri"/>
              </a:rPr>
              <a:t>Jefferson de Oliveira Chaves</a:t>
            </a:r>
          </a:p>
        </p:txBody>
      </p:sp>
      <p:sp>
        <p:nvSpPr>
          <p:cNvPr id="127" name="TextShape 3"/>
          <p:cNvSpPr txBox="1"/>
          <p:nvPr/>
        </p:nvSpPr>
        <p:spPr>
          <a:xfrm>
            <a:off x="4860000" y="287640"/>
            <a:ext cx="3055320" cy="1079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pt-BR" sz="2400">
                <a:solidFill>
                  <a:srgbClr val="000000"/>
                </a:solidFill>
                <a:latin typeface="Ubuntu" charset="0"/>
                <a:ea typeface="Ubuntu" charset="0"/>
              </a:rPr>
              <a:t>OBJETIVOS  DA AULA</a:t>
            </a:r>
            <a:endParaRPr>
              <a:latin typeface="Ubuntu" charset="0"/>
              <a:ea typeface="Ubuntu" charset="0"/>
            </a:endParaRPr>
          </a:p>
        </p:txBody>
      </p:sp>
      <p:sp>
        <p:nvSpPr>
          <p:cNvPr id="128" name="TextShape 4"/>
          <p:cNvSpPr txBox="1"/>
          <p:nvPr/>
        </p:nvSpPr>
        <p:spPr>
          <a:xfrm>
            <a:off x="457200" y="274680"/>
            <a:ext cx="3970440" cy="11426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pt-BR" sz="2400">
                <a:solidFill>
                  <a:srgbClr val="1E1C11"/>
                </a:solidFill>
                <a:latin typeface="Ubuntu" charset="0"/>
                <a:ea typeface="Ubuntu" charset="0"/>
              </a:rPr>
              <a:t>PROGRAMAÇÃO DE COMPUTADORES</a:t>
            </a:r>
            <a:endParaRPr>
              <a:latin typeface="Ubuntu" charset="0"/>
              <a:ea typeface="Ubuntu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57200" y="1600200"/>
            <a:ext cx="8229240" cy="4636800"/>
          </a:xfrm>
          <a:prstGeom prst="rect">
            <a:avLst/>
          </a:prstGeom>
        </p:spPr>
        <p:txBody>
          <a:bodyPr/>
          <a:p>
            <a:pPr marL="285750" lvl="0" indent="-285750" algn="just">
              <a:lnSpc>
                <a:spcPct val="100000"/>
              </a:lnSpc>
              <a:buFont typeface="Arial" charset="0"/>
              <a:buChar char="•"/>
            </a:pPr>
            <a:r>
              <a:rPr sz="3200">
                <a:solidFill>
                  <a:srgbClr val="000000"/>
                </a:solidFill>
                <a:latin typeface="Ubuntu Condensed"/>
                <a:sym typeface="+mn-ea"/>
              </a:rPr>
              <a:t>Na herança, vimos que todo Gerente é um Funcionario, pois é uma extensão deste. </a:t>
            </a:r>
            <a:endParaRPr sz="3200">
              <a:solidFill>
                <a:srgbClr val="000000"/>
              </a:solidFill>
              <a:latin typeface="Ubuntu Condensed"/>
              <a:sym typeface="+mn-ea"/>
            </a:endParaRPr>
          </a:p>
          <a:p>
            <a:pPr marL="285750" lvl="0" indent="-285750" algn="just">
              <a:lnSpc>
                <a:spcPct val="100000"/>
              </a:lnSpc>
              <a:buFont typeface="Arial" charset="0"/>
              <a:buChar char="•"/>
            </a:pPr>
            <a:r>
              <a:rPr sz="3200">
                <a:solidFill>
                  <a:srgbClr val="000000"/>
                </a:solidFill>
                <a:latin typeface="Ubuntu Condensed"/>
                <a:sym typeface="+mn-ea"/>
              </a:rPr>
              <a:t>Podemos nos referir a um Gerente como sendo um Funcionario. </a:t>
            </a:r>
            <a:endParaRPr sz="3200">
              <a:solidFill>
                <a:srgbClr val="000000"/>
              </a:solidFill>
              <a:latin typeface="Ubuntu Condensed"/>
              <a:sym typeface="+mn-ea"/>
            </a:endParaRPr>
          </a:p>
          <a:p>
            <a:pPr marL="285750" lvl="0" indent="-285750" algn="just">
              <a:lnSpc>
                <a:spcPct val="100000"/>
              </a:lnSpc>
              <a:buFont typeface="Arial" charset="0"/>
              <a:buChar char="•"/>
            </a:pPr>
            <a:r>
              <a:rPr sz="3200">
                <a:solidFill>
                  <a:srgbClr val="000000"/>
                </a:solidFill>
                <a:latin typeface="Ubuntu Condensed"/>
                <a:sym typeface="+mn-ea"/>
              </a:rPr>
              <a:t>Se alguém precisa falar com um Funcionario do banco, pode falar com um Gerente! Porque? Pois Gerente é um Funcionario. </a:t>
            </a:r>
            <a:endParaRPr sz="3200">
              <a:solidFill>
                <a:srgbClr val="000000"/>
              </a:solidFill>
              <a:latin typeface="Ubuntu Condensed"/>
              <a:sym typeface="+mn-ea"/>
            </a:endParaRPr>
          </a:p>
          <a:p>
            <a:pPr marL="285750" lvl="0" indent="-285750" algn="just">
              <a:lnSpc>
                <a:spcPct val="100000"/>
              </a:lnSpc>
              <a:buFont typeface="Arial" charset="0"/>
              <a:buChar char="•"/>
            </a:pPr>
            <a:r>
              <a:rPr sz="3200" b="1">
                <a:solidFill>
                  <a:srgbClr val="00B0F0"/>
                </a:solidFill>
                <a:latin typeface="Ubuntu Condensed"/>
                <a:sym typeface="+mn-ea"/>
              </a:rPr>
              <a:t>Essa é a semântica da herança.</a:t>
            </a:r>
            <a:endParaRPr sz="3200" b="1">
              <a:solidFill>
                <a:srgbClr val="00B0F0"/>
              </a:solidFill>
              <a:latin typeface="Ubuntu Condensed"/>
              <a:sym typeface="+mn-ea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1400">
                <a:solidFill>
                  <a:srgbClr val="8B8B8B"/>
                </a:solidFill>
                <a:latin typeface="Calibri"/>
              </a:rPr>
              <a:t>Jefferson de Oliveira Chaves</a:t>
            </a:r>
          </a:p>
        </p:txBody>
      </p:sp>
      <p:sp>
        <p:nvSpPr>
          <p:cNvPr id="134" name="TextShape 3"/>
          <p:cNvSpPr txBox="1"/>
          <p:nvPr/>
        </p:nvSpPr>
        <p:spPr>
          <a:xfrm>
            <a:off x="4860000" y="287640"/>
            <a:ext cx="3826440" cy="1079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x-none" altLang="pt-BR" sz="2400">
                <a:solidFill>
                  <a:srgbClr val="000000"/>
                </a:solidFill>
                <a:latin typeface="Ubuntu" charset="0"/>
                <a:ea typeface="Ubuntu" charset="0"/>
              </a:rPr>
              <a:t>POLIMORFISMO</a:t>
            </a:r>
            <a:endParaRPr lang="x-none" altLang="pt-BR" sz="2400">
              <a:solidFill>
                <a:srgbClr val="000000"/>
              </a:solidFill>
              <a:latin typeface="Ubuntu" charset="0"/>
              <a:ea typeface="Ubuntu" charset="0"/>
            </a:endParaRPr>
          </a:p>
        </p:txBody>
      </p:sp>
      <p:sp>
        <p:nvSpPr>
          <p:cNvPr id="135" name="TextShape 4"/>
          <p:cNvSpPr txBox="1"/>
          <p:nvPr/>
        </p:nvSpPr>
        <p:spPr>
          <a:xfrm>
            <a:off x="457200" y="274680"/>
            <a:ext cx="3970440" cy="11426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pt-BR" sz="2400">
                <a:solidFill>
                  <a:srgbClr val="1E1C11"/>
                </a:solidFill>
                <a:latin typeface="Ubuntu" charset="0"/>
                <a:ea typeface="Ubuntu" charset="0"/>
              </a:rPr>
              <a:t>PROGRAMAÇÃO DE COMPUTADORES</a:t>
            </a:r>
            <a:endParaRPr>
              <a:latin typeface="Ubuntu" charset="0"/>
              <a:ea typeface="Ubuntu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57200" y="1600200"/>
            <a:ext cx="8229240" cy="4636800"/>
          </a:xfrm>
          <a:prstGeom prst="rect">
            <a:avLst/>
          </a:prstGeom>
        </p:spPr>
        <p:txBody>
          <a:bodyPr/>
          <a:p>
            <a:pPr marL="285750" lvl="0" indent="-285750" algn="just">
              <a:lnSpc>
                <a:spcPct val="100000"/>
              </a:lnSpc>
              <a:buFont typeface="Arial" charset="0"/>
              <a:buChar char="•"/>
            </a:pPr>
            <a:r>
              <a:rPr sz="3200">
                <a:solidFill>
                  <a:srgbClr val="000000"/>
                </a:solidFill>
                <a:latin typeface="Ubuntu Condensed"/>
                <a:sym typeface="+mn-ea"/>
              </a:rPr>
              <a:t>Polimorfismo é a capacidade de um objeto poder ser referenciado de várias formas. </a:t>
            </a:r>
            <a:endParaRPr sz="3200">
              <a:solidFill>
                <a:srgbClr val="000000"/>
              </a:solidFill>
              <a:latin typeface="Ubuntu Condensed"/>
              <a:sym typeface="+mn-ea"/>
            </a:endParaRPr>
          </a:p>
          <a:p>
            <a:pPr marL="285750" lvl="0" indent="-285750" algn="just">
              <a:lnSpc>
                <a:spcPct val="100000"/>
              </a:lnSpc>
              <a:buFont typeface="Arial" charset="0"/>
              <a:buChar char="•"/>
            </a:pPr>
            <a:r>
              <a:rPr lang="x-none" sz="3200" b="1">
                <a:solidFill>
                  <a:srgbClr val="C00000"/>
                </a:solidFill>
                <a:latin typeface="Ubuntu Condensed"/>
                <a:sym typeface="+mn-ea"/>
              </a:rPr>
              <a:t>C</a:t>
            </a:r>
            <a:r>
              <a:rPr sz="3200" b="1">
                <a:solidFill>
                  <a:srgbClr val="C00000"/>
                </a:solidFill>
                <a:latin typeface="Ubuntu Condensed"/>
                <a:sym typeface="+mn-ea"/>
              </a:rPr>
              <a:t>uidado, polimorfismo não quer dizer que o objeto fica se transformando, muito pelo contrário, um objeto nasce de um tipo e morre daquele tipo, o que pode mudar é a maneira como nos referimos a ele</a:t>
            </a:r>
            <a:r>
              <a:rPr lang="x-none" sz="3200" b="1">
                <a:solidFill>
                  <a:srgbClr val="C00000"/>
                </a:solidFill>
                <a:latin typeface="Ubuntu Condensed"/>
                <a:sym typeface="+mn-ea"/>
              </a:rPr>
              <a:t>;</a:t>
            </a:r>
            <a:endParaRPr lang="x-none" sz="3200" b="1">
              <a:solidFill>
                <a:srgbClr val="C00000"/>
              </a:solidFill>
              <a:latin typeface="Ubuntu Condensed"/>
              <a:sym typeface="+mn-ea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1400">
                <a:solidFill>
                  <a:srgbClr val="8B8B8B"/>
                </a:solidFill>
                <a:latin typeface="Calibri"/>
              </a:rPr>
              <a:t>Jefferson de Oliveira Chaves</a:t>
            </a:r>
          </a:p>
        </p:txBody>
      </p:sp>
      <p:sp>
        <p:nvSpPr>
          <p:cNvPr id="134" name="TextShape 3"/>
          <p:cNvSpPr txBox="1"/>
          <p:nvPr/>
        </p:nvSpPr>
        <p:spPr>
          <a:xfrm>
            <a:off x="4860000" y="287640"/>
            <a:ext cx="3826440" cy="1079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x-none" altLang="pt-BR" sz="2400">
                <a:solidFill>
                  <a:srgbClr val="000000"/>
                </a:solidFill>
                <a:latin typeface="Ubuntu" charset="0"/>
                <a:ea typeface="Ubuntu" charset="0"/>
              </a:rPr>
              <a:t>POLIMORFISMO</a:t>
            </a:r>
            <a:endParaRPr lang="x-none" altLang="pt-BR" sz="2400">
              <a:solidFill>
                <a:srgbClr val="000000"/>
              </a:solidFill>
              <a:latin typeface="Ubuntu" charset="0"/>
              <a:ea typeface="Ubuntu" charset="0"/>
            </a:endParaRPr>
          </a:p>
        </p:txBody>
      </p:sp>
      <p:sp>
        <p:nvSpPr>
          <p:cNvPr id="135" name="TextShape 4"/>
          <p:cNvSpPr txBox="1"/>
          <p:nvPr/>
        </p:nvSpPr>
        <p:spPr>
          <a:xfrm>
            <a:off x="457200" y="274680"/>
            <a:ext cx="3970440" cy="11426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pt-BR" sz="2400">
                <a:solidFill>
                  <a:srgbClr val="1E1C11"/>
                </a:solidFill>
                <a:latin typeface="Ubuntu" charset="0"/>
                <a:ea typeface="Ubuntu" charset="0"/>
              </a:rPr>
              <a:t>PROGRAMAÇÃO DE COMPUTADORES</a:t>
            </a:r>
            <a:endParaRPr>
              <a:latin typeface="Ubuntu" charset="0"/>
              <a:ea typeface="Ubuntu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57200" y="1600200"/>
            <a:ext cx="8229240" cy="4636800"/>
          </a:xfrm>
          <a:prstGeom prst="rect">
            <a:avLst/>
          </a:prstGeom>
        </p:spPr>
        <p:txBody>
          <a:bodyPr/>
          <a:p>
            <a:pPr marL="285750" lvl="0" indent="-285750" algn="just">
              <a:lnSpc>
                <a:spcPct val="100000"/>
              </a:lnSpc>
              <a:buFont typeface="Arial" charset="0"/>
              <a:buChar char="•"/>
            </a:pPr>
            <a:r>
              <a:rPr sz="3200">
                <a:solidFill>
                  <a:srgbClr val="000000"/>
                </a:solidFill>
                <a:latin typeface="Ubuntu Condensed"/>
                <a:sym typeface="+mn-ea"/>
              </a:rPr>
              <a:t>Polimorfismo é a capacidade de um objeto poder ser referenciado de várias formas. </a:t>
            </a:r>
            <a:endParaRPr sz="3200">
              <a:solidFill>
                <a:srgbClr val="000000"/>
              </a:solidFill>
              <a:latin typeface="Ubuntu Condensed"/>
              <a:sym typeface="+mn-ea"/>
            </a:endParaRPr>
          </a:p>
          <a:p>
            <a:pPr marL="285750" lvl="0" indent="-285750" algn="just">
              <a:lnSpc>
                <a:spcPct val="100000"/>
              </a:lnSpc>
              <a:buFont typeface="Arial" charset="0"/>
              <a:buChar char="•"/>
            </a:pPr>
            <a:r>
              <a:rPr lang="x-none" sz="3200" b="1">
                <a:solidFill>
                  <a:srgbClr val="C00000"/>
                </a:solidFill>
                <a:latin typeface="Ubuntu Condensed"/>
                <a:sym typeface="+mn-ea"/>
              </a:rPr>
              <a:t>C</a:t>
            </a:r>
            <a:r>
              <a:rPr sz="3200" b="1">
                <a:solidFill>
                  <a:srgbClr val="C00000"/>
                </a:solidFill>
                <a:latin typeface="Ubuntu Condensed"/>
                <a:sym typeface="+mn-ea"/>
              </a:rPr>
              <a:t>uidado, polimorfismo não quer dizer que o objeto fica se transformando, muito pelo contrário, um objeto nasce de um tipo e morre daquele tipo, o que pode mudar é a maneira como nos referimos a ele</a:t>
            </a:r>
            <a:r>
              <a:rPr lang="x-none" sz="3200" b="1">
                <a:solidFill>
                  <a:srgbClr val="C00000"/>
                </a:solidFill>
                <a:latin typeface="Ubuntu Condensed"/>
                <a:sym typeface="+mn-ea"/>
              </a:rPr>
              <a:t>;</a:t>
            </a:r>
            <a:endParaRPr lang="x-none" sz="3200" b="1">
              <a:solidFill>
                <a:srgbClr val="C00000"/>
              </a:solidFill>
              <a:latin typeface="Ubuntu Condensed"/>
              <a:sym typeface="+mn-ea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1400">
                <a:solidFill>
                  <a:srgbClr val="8B8B8B"/>
                </a:solidFill>
                <a:latin typeface="Calibri"/>
              </a:rPr>
              <a:t>Jefferson de Oliveira Chaves</a:t>
            </a:r>
          </a:p>
        </p:txBody>
      </p:sp>
      <p:sp>
        <p:nvSpPr>
          <p:cNvPr id="134" name="TextShape 3"/>
          <p:cNvSpPr txBox="1"/>
          <p:nvPr/>
        </p:nvSpPr>
        <p:spPr>
          <a:xfrm>
            <a:off x="4860000" y="287640"/>
            <a:ext cx="3826440" cy="1079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x-none" altLang="pt-BR" sz="2400">
                <a:solidFill>
                  <a:srgbClr val="000000"/>
                </a:solidFill>
                <a:latin typeface="Ubuntu" charset="0"/>
                <a:ea typeface="Ubuntu" charset="0"/>
              </a:rPr>
              <a:t>POLIMORFISMO</a:t>
            </a:r>
            <a:endParaRPr lang="x-none" altLang="pt-BR" sz="2400">
              <a:solidFill>
                <a:srgbClr val="000000"/>
              </a:solidFill>
              <a:latin typeface="Ubuntu" charset="0"/>
              <a:ea typeface="Ubuntu" charset="0"/>
            </a:endParaRPr>
          </a:p>
        </p:txBody>
      </p:sp>
      <p:sp>
        <p:nvSpPr>
          <p:cNvPr id="135" name="TextShape 4"/>
          <p:cNvSpPr txBox="1"/>
          <p:nvPr/>
        </p:nvSpPr>
        <p:spPr>
          <a:xfrm>
            <a:off x="457200" y="274680"/>
            <a:ext cx="3970440" cy="11426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pt-BR" sz="2400">
                <a:solidFill>
                  <a:srgbClr val="1E1C11"/>
                </a:solidFill>
                <a:latin typeface="Ubuntu" charset="0"/>
                <a:ea typeface="Ubuntu" charset="0"/>
              </a:rPr>
              <a:t>PROGRAMAÇÃO DE COMPUTADORES</a:t>
            </a:r>
            <a:endParaRPr>
              <a:latin typeface="Ubuntu" charset="0"/>
              <a:ea typeface="Ubuntu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57200" y="1600200"/>
            <a:ext cx="8229240" cy="4636800"/>
          </a:xfrm>
          <a:prstGeom prst="rect">
            <a:avLst/>
          </a:prstGeom>
        </p:spPr>
        <p:txBody>
          <a:bodyPr/>
          <a:p>
            <a:pPr marL="285750" lvl="0" indent="-285750" algn="just">
              <a:lnSpc>
                <a:spcPct val="100000"/>
              </a:lnSpc>
              <a:buFont typeface="Arial" charset="0"/>
              <a:buChar char="•"/>
            </a:pPr>
            <a:r>
              <a:rPr lang="x-none" sz="3200" b="1">
                <a:solidFill>
                  <a:srgbClr val="00B0F0"/>
                </a:solidFill>
                <a:latin typeface="Ubuntu Condensed"/>
                <a:sym typeface="+mn-ea"/>
              </a:rPr>
              <a:t>Como ficaria uma classe que controlasse quanto em bonificações o banco pagou?</a:t>
            </a:r>
            <a:endParaRPr lang="x-none" sz="3200" b="1">
              <a:solidFill>
                <a:srgbClr val="00B0F0"/>
              </a:solidFill>
              <a:latin typeface="Ubuntu Condensed"/>
              <a:sym typeface="+mn-ea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1400">
                <a:solidFill>
                  <a:srgbClr val="8B8B8B"/>
                </a:solidFill>
                <a:latin typeface="Calibri"/>
              </a:rPr>
              <a:t>Jefferson de Oliveira Chaves</a:t>
            </a:r>
          </a:p>
        </p:txBody>
      </p:sp>
      <p:sp>
        <p:nvSpPr>
          <p:cNvPr id="134" name="TextShape 3"/>
          <p:cNvSpPr txBox="1"/>
          <p:nvPr/>
        </p:nvSpPr>
        <p:spPr>
          <a:xfrm>
            <a:off x="4860000" y="287640"/>
            <a:ext cx="3826440" cy="1079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x-none" altLang="pt-BR" sz="2400">
                <a:solidFill>
                  <a:srgbClr val="000000"/>
                </a:solidFill>
                <a:latin typeface="Ubuntu" charset="0"/>
                <a:ea typeface="Ubuntu" charset="0"/>
              </a:rPr>
              <a:t>POLIMORFISMO</a:t>
            </a:r>
            <a:endParaRPr lang="x-none" altLang="pt-BR" sz="2400">
              <a:solidFill>
                <a:srgbClr val="000000"/>
              </a:solidFill>
              <a:latin typeface="Ubuntu" charset="0"/>
              <a:ea typeface="Ubuntu" charset="0"/>
            </a:endParaRPr>
          </a:p>
        </p:txBody>
      </p:sp>
      <p:sp>
        <p:nvSpPr>
          <p:cNvPr id="135" name="TextShape 4"/>
          <p:cNvSpPr txBox="1"/>
          <p:nvPr/>
        </p:nvSpPr>
        <p:spPr>
          <a:xfrm>
            <a:off x="457200" y="274680"/>
            <a:ext cx="3970440" cy="11426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pt-BR" sz="2400">
                <a:solidFill>
                  <a:srgbClr val="1E1C11"/>
                </a:solidFill>
                <a:latin typeface="Ubuntu" charset="0"/>
                <a:ea typeface="Ubuntu" charset="0"/>
              </a:rPr>
              <a:t>PROGRAMAÇÃO DE COMPUTADORES</a:t>
            </a:r>
            <a:endParaRPr>
              <a:latin typeface="Ubuntu" charset="0"/>
              <a:ea typeface="Ubuntu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57200" y="1600200"/>
            <a:ext cx="8229240" cy="4636800"/>
          </a:xfrm>
          <a:prstGeom prst="rect">
            <a:avLst/>
          </a:prstGeom>
        </p:spPr>
        <p:txBody>
          <a:bodyPr/>
          <a:p>
            <a:pPr lvl="0" indent="0" algn="l">
              <a:lnSpc>
                <a:spcPct val="100000"/>
              </a:lnSpc>
              <a:buNone/>
            </a:pPr>
            <a:r>
              <a:rPr>
                <a:solidFill>
                  <a:srgbClr val="000000"/>
                </a:solidFill>
                <a:latin typeface="Tlwg Mono" charset="0"/>
                <a:sym typeface="+mn-ea"/>
              </a:rPr>
              <a:t>class ControleDeBonificacoes {</a:t>
            </a:r>
            <a:endParaRPr>
              <a:solidFill>
                <a:srgbClr val="000000"/>
              </a:solidFill>
              <a:latin typeface="Tlwg Mono" charset="0"/>
              <a:sym typeface="+mn-ea"/>
            </a:endParaRPr>
          </a:p>
          <a:p>
            <a:pPr lvl="0" indent="0" algn="l">
              <a:lnSpc>
                <a:spcPct val="100000"/>
              </a:lnSpc>
              <a:buNone/>
            </a:pPr>
            <a:r>
              <a:rPr>
                <a:solidFill>
                  <a:srgbClr val="000000"/>
                </a:solidFill>
                <a:latin typeface="Tlwg Mono" charset="0"/>
                <a:sym typeface="+mn-ea"/>
              </a:rPr>
              <a:t>  private </a:t>
            </a:r>
            <a:r>
              <a:rPr lang="x-none">
                <a:solidFill>
                  <a:srgbClr val="000000"/>
                </a:solidFill>
                <a:latin typeface="Tlwg Mono" charset="0"/>
                <a:sym typeface="+mn-ea"/>
              </a:rPr>
              <a:t>$</a:t>
            </a:r>
            <a:r>
              <a:rPr>
                <a:solidFill>
                  <a:srgbClr val="000000"/>
                </a:solidFill>
                <a:latin typeface="Tlwg Mono" charset="0"/>
                <a:sym typeface="+mn-ea"/>
              </a:rPr>
              <a:t>totalDeBonificacoes = 0;</a:t>
            </a:r>
            <a:endParaRPr>
              <a:solidFill>
                <a:srgbClr val="000000"/>
              </a:solidFill>
              <a:latin typeface="Tlwg Mono" charset="0"/>
              <a:sym typeface="+mn-ea"/>
            </a:endParaRPr>
          </a:p>
          <a:p>
            <a:pPr lvl="0" indent="0" algn="l">
              <a:lnSpc>
                <a:spcPct val="100000"/>
              </a:lnSpc>
              <a:buNone/>
            </a:pPr>
            <a:endParaRPr sz="2000">
              <a:solidFill>
                <a:srgbClr val="000000"/>
              </a:solidFill>
              <a:latin typeface="Tlwg Mono" charset="0"/>
              <a:sym typeface="+mn-ea"/>
            </a:endParaRPr>
          </a:p>
          <a:p>
            <a:pPr lvl="0" indent="0" algn="l">
              <a:lnSpc>
                <a:spcPct val="100000"/>
              </a:lnSpc>
              <a:buNone/>
            </a:pPr>
            <a:r>
              <a:rPr>
                <a:solidFill>
                  <a:srgbClr val="000000"/>
                </a:solidFill>
                <a:latin typeface="Tlwg Mono" charset="0"/>
                <a:sym typeface="+mn-ea"/>
              </a:rPr>
              <a:t>  public </a:t>
            </a:r>
            <a:r>
              <a:rPr lang="x-none">
                <a:solidFill>
                  <a:srgbClr val="000000"/>
                </a:solidFill>
                <a:latin typeface="Tlwg Mono" charset="0"/>
                <a:sym typeface="+mn-ea"/>
              </a:rPr>
              <a:t>function </a:t>
            </a:r>
            <a:r>
              <a:rPr>
                <a:solidFill>
                  <a:srgbClr val="000000"/>
                </a:solidFill>
                <a:latin typeface="Tlwg Mono" charset="0"/>
                <a:sym typeface="+mn-ea"/>
              </a:rPr>
              <a:t>registra(Funcionario </a:t>
            </a:r>
            <a:r>
              <a:rPr lang="x-none">
                <a:solidFill>
                  <a:srgbClr val="000000"/>
                </a:solidFill>
                <a:latin typeface="Tlwg Mono" charset="0"/>
                <a:sym typeface="+mn-ea"/>
              </a:rPr>
              <a:t>$</a:t>
            </a:r>
            <a:r>
              <a:rPr>
                <a:solidFill>
                  <a:srgbClr val="000000"/>
                </a:solidFill>
                <a:latin typeface="Tlwg Mono" charset="0"/>
                <a:sym typeface="+mn-ea"/>
              </a:rPr>
              <a:t>funcionario) {</a:t>
            </a:r>
            <a:endParaRPr>
              <a:solidFill>
                <a:srgbClr val="000000"/>
              </a:solidFill>
              <a:latin typeface="Tlwg Mono" charset="0"/>
              <a:sym typeface="+mn-ea"/>
            </a:endParaRPr>
          </a:p>
          <a:p>
            <a:pPr lvl="0" indent="0" algn="l">
              <a:lnSpc>
                <a:spcPct val="100000"/>
              </a:lnSpc>
              <a:buNone/>
            </a:pPr>
            <a:r>
              <a:rPr sz="1600">
                <a:solidFill>
                  <a:srgbClr val="000000"/>
                </a:solidFill>
                <a:latin typeface="Tlwg Mono" charset="0"/>
                <a:sym typeface="+mn-ea"/>
              </a:rPr>
              <a:t>    </a:t>
            </a:r>
            <a:r>
              <a:rPr lang="x-none" sz="1600">
                <a:solidFill>
                  <a:srgbClr val="000000"/>
                </a:solidFill>
                <a:latin typeface="Tlwg Mono" charset="0"/>
                <a:sym typeface="+mn-ea"/>
              </a:rPr>
              <a:t>$</a:t>
            </a:r>
            <a:r>
              <a:rPr sz="1600">
                <a:solidFill>
                  <a:srgbClr val="000000"/>
                </a:solidFill>
                <a:latin typeface="Tlwg Mono" charset="0"/>
                <a:sym typeface="+mn-ea"/>
              </a:rPr>
              <a:t>this</a:t>
            </a:r>
            <a:r>
              <a:rPr lang="x-none" sz="1600">
                <a:solidFill>
                  <a:srgbClr val="000000"/>
                </a:solidFill>
                <a:latin typeface="Tlwg Mono" charset="0"/>
                <a:sym typeface="+mn-ea"/>
              </a:rPr>
              <a:t>-&gt;</a:t>
            </a:r>
            <a:r>
              <a:rPr sz="1600">
                <a:solidFill>
                  <a:srgbClr val="000000"/>
                </a:solidFill>
                <a:latin typeface="Tlwg Mono" charset="0"/>
                <a:sym typeface="+mn-ea"/>
              </a:rPr>
              <a:t>totalDeBonificacoes += </a:t>
            </a:r>
            <a:r>
              <a:rPr lang="x-none" sz="1600">
                <a:solidFill>
                  <a:srgbClr val="000000"/>
                </a:solidFill>
                <a:latin typeface="Tlwg Mono" charset="0"/>
                <a:sym typeface="+mn-ea"/>
              </a:rPr>
              <a:t>$</a:t>
            </a:r>
            <a:r>
              <a:rPr sz="1600">
                <a:solidFill>
                  <a:srgbClr val="000000"/>
                </a:solidFill>
                <a:latin typeface="Tlwg Mono" charset="0"/>
                <a:sym typeface="+mn-ea"/>
              </a:rPr>
              <a:t>funcionario</a:t>
            </a:r>
            <a:r>
              <a:rPr lang="x-none" sz="1600">
                <a:solidFill>
                  <a:srgbClr val="000000"/>
                </a:solidFill>
                <a:latin typeface="Tlwg Mono" charset="0"/>
                <a:sym typeface="+mn-ea"/>
              </a:rPr>
              <a:t>-&gt;</a:t>
            </a:r>
            <a:r>
              <a:rPr sz="1600">
                <a:solidFill>
                  <a:srgbClr val="000000"/>
                </a:solidFill>
                <a:latin typeface="Tlwg Mono" charset="0"/>
                <a:sym typeface="+mn-ea"/>
              </a:rPr>
              <a:t>getBonificacao();</a:t>
            </a:r>
            <a:endParaRPr sz="1600">
              <a:solidFill>
                <a:srgbClr val="000000"/>
              </a:solidFill>
              <a:latin typeface="Tlwg Mono" charset="0"/>
              <a:sym typeface="+mn-ea"/>
            </a:endParaRPr>
          </a:p>
          <a:p>
            <a:pPr lvl="0" indent="0" algn="l">
              <a:lnSpc>
                <a:spcPct val="100000"/>
              </a:lnSpc>
              <a:buNone/>
            </a:pPr>
            <a:r>
              <a:rPr>
                <a:solidFill>
                  <a:srgbClr val="000000"/>
                </a:solidFill>
                <a:latin typeface="Tlwg Mono" charset="0"/>
                <a:sym typeface="+mn-ea"/>
              </a:rPr>
              <a:t>  }</a:t>
            </a:r>
            <a:endParaRPr>
              <a:solidFill>
                <a:srgbClr val="000000"/>
              </a:solidFill>
              <a:latin typeface="Tlwg Mono" charset="0"/>
              <a:sym typeface="+mn-ea"/>
            </a:endParaRPr>
          </a:p>
          <a:p>
            <a:pPr lvl="0" indent="0" algn="l">
              <a:lnSpc>
                <a:spcPct val="100000"/>
              </a:lnSpc>
              <a:buNone/>
            </a:pPr>
            <a:endParaRPr sz="2000">
              <a:solidFill>
                <a:srgbClr val="000000"/>
              </a:solidFill>
              <a:latin typeface="Tlwg Mono" charset="0"/>
              <a:sym typeface="+mn-ea"/>
            </a:endParaRPr>
          </a:p>
          <a:p>
            <a:pPr lvl="0" indent="0" algn="l">
              <a:lnSpc>
                <a:spcPct val="100000"/>
              </a:lnSpc>
              <a:buNone/>
            </a:pPr>
            <a:r>
              <a:rPr>
                <a:solidFill>
                  <a:srgbClr val="000000"/>
                </a:solidFill>
                <a:latin typeface="Tlwg Mono" charset="0"/>
                <a:sym typeface="+mn-ea"/>
              </a:rPr>
              <a:t>  public </a:t>
            </a:r>
            <a:r>
              <a:rPr lang="x-none">
                <a:solidFill>
                  <a:srgbClr val="000000"/>
                </a:solidFill>
                <a:latin typeface="Tlwg Mono" charset="0"/>
                <a:sym typeface="+mn-ea"/>
              </a:rPr>
              <a:t>function</a:t>
            </a:r>
            <a:r>
              <a:rPr>
                <a:solidFill>
                  <a:srgbClr val="000000"/>
                </a:solidFill>
                <a:latin typeface="Tlwg Mono" charset="0"/>
                <a:sym typeface="+mn-ea"/>
              </a:rPr>
              <a:t> getTotalDeBonificacoes() {</a:t>
            </a:r>
            <a:endParaRPr>
              <a:solidFill>
                <a:srgbClr val="000000"/>
              </a:solidFill>
              <a:latin typeface="Tlwg Mono" charset="0"/>
              <a:sym typeface="+mn-ea"/>
            </a:endParaRPr>
          </a:p>
          <a:p>
            <a:pPr lvl="0" indent="0" algn="l">
              <a:lnSpc>
                <a:spcPct val="100000"/>
              </a:lnSpc>
              <a:buNone/>
            </a:pPr>
            <a:r>
              <a:rPr>
                <a:solidFill>
                  <a:srgbClr val="000000"/>
                </a:solidFill>
                <a:latin typeface="Tlwg Mono" charset="0"/>
                <a:sym typeface="+mn-ea"/>
              </a:rPr>
              <a:t>    return </a:t>
            </a:r>
            <a:r>
              <a:rPr lang="x-none">
                <a:solidFill>
                  <a:srgbClr val="000000"/>
                </a:solidFill>
                <a:latin typeface="Tlwg Mono" charset="0"/>
                <a:sym typeface="+mn-ea"/>
              </a:rPr>
              <a:t>$</a:t>
            </a:r>
            <a:r>
              <a:rPr>
                <a:solidFill>
                  <a:srgbClr val="000000"/>
                </a:solidFill>
                <a:latin typeface="Tlwg Mono" charset="0"/>
                <a:sym typeface="+mn-ea"/>
              </a:rPr>
              <a:t>this</a:t>
            </a:r>
            <a:r>
              <a:rPr lang="x-none">
                <a:solidFill>
                  <a:srgbClr val="000000"/>
                </a:solidFill>
                <a:latin typeface="Tlwg Mono" charset="0"/>
                <a:sym typeface="+mn-ea"/>
              </a:rPr>
              <a:t>-&gt;</a:t>
            </a:r>
            <a:r>
              <a:rPr>
                <a:solidFill>
                  <a:srgbClr val="000000"/>
                </a:solidFill>
                <a:latin typeface="Tlwg Mono" charset="0"/>
                <a:sym typeface="+mn-ea"/>
              </a:rPr>
              <a:t>totalDeBonificacoes;</a:t>
            </a:r>
            <a:endParaRPr>
              <a:solidFill>
                <a:srgbClr val="000000"/>
              </a:solidFill>
              <a:latin typeface="Tlwg Mono" charset="0"/>
              <a:sym typeface="+mn-ea"/>
            </a:endParaRPr>
          </a:p>
          <a:p>
            <a:pPr lvl="0" indent="0" algn="l">
              <a:lnSpc>
                <a:spcPct val="100000"/>
              </a:lnSpc>
              <a:buNone/>
            </a:pPr>
            <a:r>
              <a:rPr>
                <a:solidFill>
                  <a:srgbClr val="000000"/>
                </a:solidFill>
                <a:latin typeface="Tlwg Mono" charset="0"/>
                <a:sym typeface="+mn-ea"/>
              </a:rPr>
              <a:t>  }</a:t>
            </a:r>
            <a:endParaRPr>
              <a:solidFill>
                <a:srgbClr val="000000"/>
              </a:solidFill>
              <a:latin typeface="Tlwg Mono" charset="0"/>
              <a:sym typeface="+mn-ea"/>
            </a:endParaRPr>
          </a:p>
          <a:p>
            <a:pPr lvl="0" indent="0" algn="l">
              <a:lnSpc>
                <a:spcPct val="100000"/>
              </a:lnSpc>
              <a:buNone/>
            </a:pPr>
            <a:r>
              <a:rPr>
                <a:solidFill>
                  <a:srgbClr val="000000"/>
                </a:solidFill>
                <a:latin typeface="Tlwg Mono" charset="0"/>
                <a:sym typeface="+mn-ea"/>
              </a:rPr>
              <a:t>}</a:t>
            </a:r>
            <a:endParaRPr>
              <a:solidFill>
                <a:srgbClr val="000000"/>
              </a:solidFill>
              <a:latin typeface="Tlwg Mono" charset="0"/>
              <a:sym typeface="+mn-ea"/>
            </a:endParaRPr>
          </a:p>
          <a:p>
            <a:pPr lvl="0" indent="0" algn="l">
              <a:lnSpc>
                <a:spcPct val="100000"/>
              </a:lnSpc>
              <a:buNone/>
            </a:pPr>
            <a:endParaRPr>
              <a:solidFill>
                <a:srgbClr val="000000"/>
              </a:solidFill>
              <a:latin typeface="Tlwg Mono" charset="0"/>
              <a:sym typeface="+mn-ea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1400">
                <a:solidFill>
                  <a:srgbClr val="8B8B8B"/>
                </a:solidFill>
                <a:latin typeface="Calibri"/>
              </a:rPr>
              <a:t>Jefferson de Oliveira Chaves</a:t>
            </a:r>
          </a:p>
        </p:txBody>
      </p:sp>
      <p:sp>
        <p:nvSpPr>
          <p:cNvPr id="134" name="TextShape 3"/>
          <p:cNvSpPr txBox="1"/>
          <p:nvPr/>
        </p:nvSpPr>
        <p:spPr>
          <a:xfrm>
            <a:off x="4860000" y="287640"/>
            <a:ext cx="3826440" cy="1079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x-none" altLang="pt-BR" sz="2400">
                <a:solidFill>
                  <a:srgbClr val="000000"/>
                </a:solidFill>
                <a:latin typeface="Ubuntu" charset="0"/>
                <a:ea typeface="Ubuntu" charset="0"/>
              </a:rPr>
              <a:t>REESCRITA DE MÉTODO</a:t>
            </a:r>
            <a:endParaRPr lang="x-none" altLang="pt-BR" sz="2400">
              <a:solidFill>
                <a:srgbClr val="000000"/>
              </a:solidFill>
              <a:latin typeface="Ubuntu" charset="0"/>
              <a:ea typeface="Ubuntu" charset="0"/>
            </a:endParaRPr>
          </a:p>
        </p:txBody>
      </p:sp>
      <p:sp>
        <p:nvSpPr>
          <p:cNvPr id="135" name="TextShape 4"/>
          <p:cNvSpPr txBox="1"/>
          <p:nvPr/>
        </p:nvSpPr>
        <p:spPr>
          <a:xfrm>
            <a:off x="457200" y="274680"/>
            <a:ext cx="3970440" cy="11426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pt-BR" sz="2400">
                <a:solidFill>
                  <a:srgbClr val="1E1C11"/>
                </a:solidFill>
                <a:latin typeface="Ubuntu" charset="0"/>
                <a:ea typeface="Ubuntu" charset="0"/>
              </a:rPr>
              <a:t>PROGRAMAÇÃO DE COMPUTADORES</a:t>
            </a:r>
            <a:endParaRPr>
              <a:latin typeface="Ubuntu" charset="0"/>
              <a:ea typeface="Ubuntu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57200" y="1600200"/>
            <a:ext cx="8229240" cy="4636800"/>
          </a:xfrm>
          <a:prstGeom prst="rect">
            <a:avLst/>
          </a:prstGeom>
        </p:spPr>
        <p:txBody>
          <a:bodyPr/>
          <a:p>
            <a:pPr marL="285750" lvl="0" indent="-285750" algn="just">
              <a:lnSpc>
                <a:spcPct val="100000"/>
              </a:lnSpc>
              <a:buFont typeface="Arial" charset="0"/>
              <a:buChar char="•"/>
            </a:pPr>
            <a:r>
              <a:rPr sz="3200">
                <a:solidFill>
                  <a:srgbClr val="000000"/>
                </a:solidFill>
                <a:latin typeface="Ubuntu Condensed"/>
                <a:sym typeface="+mn-ea"/>
              </a:rPr>
              <a:t>Qual será o valor resultante? </a:t>
            </a:r>
            <a:endParaRPr sz="3200">
              <a:solidFill>
                <a:srgbClr val="000000"/>
              </a:solidFill>
              <a:latin typeface="Ubuntu Condensed"/>
              <a:sym typeface="+mn-ea"/>
            </a:endParaRPr>
          </a:p>
          <a:p>
            <a:pPr marL="285750" lvl="0" indent="-285750" algn="just">
              <a:lnSpc>
                <a:spcPct val="100000"/>
              </a:lnSpc>
              <a:buFont typeface="Arial" charset="0"/>
              <a:buChar char="•"/>
            </a:pPr>
            <a:r>
              <a:rPr sz="3200">
                <a:solidFill>
                  <a:srgbClr val="000000"/>
                </a:solidFill>
                <a:latin typeface="Ubuntu Condensed"/>
                <a:sym typeface="+mn-ea"/>
              </a:rPr>
              <a:t>Não importa que dentro do método registra do ControleDeBonificacoes receba Funcionario </a:t>
            </a:r>
            <a:r>
              <a:rPr lang="x-none" sz="3200">
                <a:solidFill>
                  <a:srgbClr val="000000"/>
                </a:solidFill>
                <a:latin typeface="Ubuntu Condensed"/>
                <a:sym typeface="+mn-ea"/>
              </a:rPr>
              <a:t>;</a:t>
            </a:r>
            <a:endParaRPr lang="x-none" sz="3200">
              <a:solidFill>
                <a:srgbClr val="000000"/>
              </a:solidFill>
              <a:latin typeface="Ubuntu Condensed"/>
              <a:sym typeface="+mn-ea"/>
            </a:endParaRPr>
          </a:p>
          <a:p>
            <a:pPr marL="285750" lvl="0" indent="-285750" algn="just">
              <a:lnSpc>
                <a:spcPct val="100000"/>
              </a:lnSpc>
              <a:buFont typeface="Arial" charset="0"/>
              <a:buChar char="•"/>
            </a:pPr>
            <a:r>
              <a:rPr sz="3200">
                <a:solidFill>
                  <a:srgbClr val="000000"/>
                </a:solidFill>
                <a:latin typeface="Ubuntu Condensed"/>
                <a:sym typeface="+mn-ea"/>
              </a:rPr>
              <a:t>Quando ele receber um objeto que realmente é um Gerente, o seu método reescrito será invocado.</a:t>
            </a:r>
            <a:endParaRPr sz="3200">
              <a:solidFill>
                <a:srgbClr val="000000"/>
              </a:solidFill>
              <a:latin typeface="Ubuntu Condensed"/>
              <a:sym typeface="+mn-ea"/>
            </a:endParaRPr>
          </a:p>
          <a:p>
            <a:pPr marL="285750" lvl="0" indent="-285750" algn="just">
              <a:lnSpc>
                <a:spcPct val="100000"/>
              </a:lnSpc>
              <a:buFont typeface="Arial" charset="0"/>
              <a:buChar char="•"/>
            </a:pPr>
            <a:r>
              <a:rPr sz="3200" b="1">
                <a:solidFill>
                  <a:srgbClr val="C00000"/>
                </a:solidFill>
                <a:latin typeface="Ubuntu Condensed"/>
                <a:sym typeface="+mn-ea"/>
              </a:rPr>
              <a:t>Reafirmando:</a:t>
            </a:r>
            <a:r>
              <a:rPr sz="3200">
                <a:solidFill>
                  <a:srgbClr val="000000"/>
                </a:solidFill>
                <a:latin typeface="Ubuntu Condensed"/>
                <a:sym typeface="+mn-ea"/>
              </a:rPr>
              <a:t> não importa como nos referenciamos a um objeto, o método que será invocado é sempre o que é dele.</a:t>
            </a:r>
            <a:endParaRPr sz="3200">
              <a:solidFill>
                <a:srgbClr val="000000"/>
              </a:solidFill>
              <a:latin typeface="Ubuntu Condensed"/>
              <a:sym typeface="+mn-ea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1400">
                <a:solidFill>
                  <a:srgbClr val="8B8B8B"/>
                </a:solidFill>
                <a:latin typeface="Calibri"/>
              </a:rPr>
              <a:t>Jefferson de Oliveira Chaves</a:t>
            </a:r>
          </a:p>
        </p:txBody>
      </p:sp>
      <p:sp>
        <p:nvSpPr>
          <p:cNvPr id="134" name="TextShape 3"/>
          <p:cNvSpPr txBox="1"/>
          <p:nvPr/>
        </p:nvSpPr>
        <p:spPr>
          <a:xfrm>
            <a:off x="4860000" y="287640"/>
            <a:ext cx="3826440" cy="1079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x-none" altLang="pt-BR" sz="2400">
                <a:solidFill>
                  <a:srgbClr val="000000"/>
                </a:solidFill>
                <a:latin typeface="Ubuntu" charset="0"/>
                <a:ea typeface="Ubuntu" charset="0"/>
              </a:rPr>
              <a:t>POLIMORFISMO</a:t>
            </a:r>
            <a:endParaRPr lang="x-none" altLang="pt-BR" sz="2400">
              <a:solidFill>
                <a:srgbClr val="000000"/>
              </a:solidFill>
              <a:latin typeface="Ubuntu" charset="0"/>
              <a:ea typeface="Ubuntu" charset="0"/>
            </a:endParaRPr>
          </a:p>
        </p:txBody>
      </p:sp>
      <p:sp>
        <p:nvSpPr>
          <p:cNvPr id="135" name="TextShape 4"/>
          <p:cNvSpPr txBox="1"/>
          <p:nvPr/>
        </p:nvSpPr>
        <p:spPr>
          <a:xfrm>
            <a:off x="457200" y="274680"/>
            <a:ext cx="3970440" cy="11426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pt-BR" sz="2400">
                <a:solidFill>
                  <a:srgbClr val="1E1C11"/>
                </a:solidFill>
                <a:latin typeface="Ubuntu" charset="0"/>
                <a:ea typeface="Ubuntu" charset="0"/>
              </a:rPr>
              <a:t>PROGRAMAÇÃO DE COMPUTADORES</a:t>
            </a:r>
            <a:endParaRPr>
              <a:latin typeface="Ubuntu" charset="0"/>
              <a:ea typeface="Ubuntu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57200" y="1600200"/>
            <a:ext cx="8229240" cy="4636800"/>
          </a:xfrm>
          <a:prstGeom prst="rect">
            <a:avLst/>
          </a:prstGeom>
        </p:spPr>
        <p:txBody>
          <a:bodyPr/>
          <a:p>
            <a:pPr marL="285750" lvl="0" indent="-285750" algn="just">
              <a:lnSpc>
                <a:spcPct val="100000"/>
              </a:lnSpc>
              <a:buFont typeface="Arial" charset="0"/>
              <a:buChar char="•"/>
            </a:pPr>
            <a:r>
              <a:rPr sz="3200">
                <a:solidFill>
                  <a:srgbClr val="000000"/>
                </a:solidFill>
                <a:latin typeface="Ubuntu Condensed"/>
                <a:sym typeface="+mn-ea"/>
              </a:rPr>
              <a:t>No dia em que criarmos uma classe Secretaria, por exemplo, que é filha de Funcionario, precisaremos mudar a classe de ControleDeBonificacoes? Não.</a:t>
            </a:r>
            <a:endParaRPr sz="3200">
              <a:solidFill>
                <a:srgbClr val="000000"/>
              </a:solidFill>
              <a:latin typeface="Ubuntu Condensed"/>
              <a:sym typeface="+mn-ea"/>
            </a:endParaRPr>
          </a:p>
          <a:p>
            <a:pPr marL="285750" lvl="0" indent="-285750" algn="just">
              <a:lnSpc>
                <a:spcPct val="100000"/>
              </a:lnSpc>
              <a:buFont typeface="Arial" charset="0"/>
              <a:buChar char="•"/>
            </a:pPr>
            <a:r>
              <a:rPr sz="3200" b="1">
                <a:solidFill>
                  <a:srgbClr val="92D050"/>
                </a:solidFill>
                <a:latin typeface="Ubuntu Condensed"/>
                <a:sym typeface="+mn-ea"/>
              </a:rPr>
              <a:t>É exatamente esse o poder do polimorfismo, juntamente com a reescrita de método</a:t>
            </a:r>
            <a:r>
              <a:rPr lang="x-none" sz="3200" b="1">
                <a:solidFill>
                  <a:srgbClr val="92D050"/>
                </a:solidFill>
                <a:latin typeface="Ubuntu Condensed"/>
                <a:sym typeface="+mn-ea"/>
              </a:rPr>
              <a:t>;</a:t>
            </a:r>
            <a:endParaRPr lang="x-none" sz="3200" b="1">
              <a:solidFill>
                <a:srgbClr val="92D050"/>
              </a:solidFill>
              <a:latin typeface="Ubuntu Condensed"/>
              <a:sym typeface="+mn-ea"/>
            </a:endParaRPr>
          </a:p>
          <a:p>
            <a:pPr marL="285750" lvl="0" indent="-285750" algn="just">
              <a:lnSpc>
                <a:spcPct val="100000"/>
              </a:lnSpc>
              <a:buFont typeface="Arial" charset="0"/>
              <a:buChar char="•"/>
            </a:pPr>
            <a:r>
              <a:rPr lang="x-none" sz="2800">
                <a:solidFill>
                  <a:schemeClr val="tx1"/>
                </a:solidFill>
                <a:latin typeface="Ubuntu Condensed"/>
                <a:sym typeface="+mn-ea"/>
              </a:rPr>
              <a:t>Repare que quem criou ControleDeBonificacoes pode nunca ter imaginado a criação da classe Secretaria ou Engenheiro. Contudo, não será necessário reimplementar esse controle em cada nova classe: reaproveitamos aquele código.</a:t>
            </a:r>
            <a:endParaRPr lang="x-none" sz="2800">
              <a:solidFill>
                <a:schemeClr val="tx1"/>
              </a:solidFill>
              <a:latin typeface="Ubuntu Condensed"/>
              <a:sym typeface="+mn-ea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1400">
                <a:solidFill>
                  <a:srgbClr val="8B8B8B"/>
                </a:solidFill>
                <a:latin typeface="Calibri"/>
              </a:rPr>
              <a:t>Jefferson de Oliveira Chaves</a:t>
            </a:r>
          </a:p>
        </p:txBody>
      </p:sp>
      <p:sp>
        <p:nvSpPr>
          <p:cNvPr id="134" name="TextShape 3"/>
          <p:cNvSpPr txBox="1"/>
          <p:nvPr/>
        </p:nvSpPr>
        <p:spPr>
          <a:xfrm>
            <a:off x="4860000" y="287640"/>
            <a:ext cx="3826440" cy="1079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x-none" altLang="pt-BR" sz="2400">
                <a:solidFill>
                  <a:srgbClr val="000000"/>
                </a:solidFill>
                <a:latin typeface="Ubuntu" charset="0"/>
                <a:ea typeface="Ubuntu" charset="0"/>
              </a:rPr>
              <a:t>POLIMORFISMO</a:t>
            </a:r>
            <a:endParaRPr lang="x-none" altLang="pt-BR" sz="2400">
              <a:solidFill>
                <a:srgbClr val="000000"/>
              </a:solidFill>
              <a:latin typeface="Ubuntu" charset="0"/>
              <a:ea typeface="Ubuntu" charset="0"/>
            </a:endParaRPr>
          </a:p>
        </p:txBody>
      </p:sp>
      <p:sp>
        <p:nvSpPr>
          <p:cNvPr id="135" name="TextShape 4"/>
          <p:cNvSpPr txBox="1"/>
          <p:nvPr/>
        </p:nvSpPr>
        <p:spPr>
          <a:xfrm>
            <a:off x="457200" y="274680"/>
            <a:ext cx="3970440" cy="11426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pt-BR" sz="2400">
                <a:solidFill>
                  <a:srgbClr val="1E1C11"/>
                </a:solidFill>
                <a:latin typeface="Ubuntu" charset="0"/>
                <a:ea typeface="Ubuntu" charset="0"/>
              </a:rPr>
              <a:t>PROGRAMAÇÃO DE COMPUTADORES</a:t>
            </a:r>
            <a:endParaRPr>
              <a:latin typeface="Ubuntu" charset="0"/>
              <a:ea typeface="Ubuntu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57200" y="1600200"/>
            <a:ext cx="8229240" cy="4636800"/>
          </a:xfrm>
          <a:prstGeom prst="rect">
            <a:avLst/>
          </a:prstGeom>
        </p:spPr>
        <p:txBody>
          <a:bodyPr/>
          <a:p>
            <a:pPr marL="514350" lvl="0" indent="-514350" algn="l">
              <a:lnSpc>
                <a:spcPct val="100000"/>
              </a:lnSpc>
              <a:buFont typeface="Arial" charset="0"/>
              <a:buAutoNum type="arabicPeriod"/>
            </a:pPr>
            <a:r>
              <a:rPr lang="x-none" sz="2800">
                <a:solidFill>
                  <a:srgbClr val="000000"/>
                </a:solidFill>
                <a:latin typeface="Ubuntu Condensed"/>
                <a:sym typeface="+mn-ea"/>
              </a:rPr>
              <a:t>Modifique sua classe </a:t>
            </a:r>
            <a:r>
              <a:rPr lang="x-none" sz="2800" b="1">
                <a:solidFill>
                  <a:schemeClr val="tx1"/>
                </a:solidFill>
                <a:latin typeface="Ubuntu Condensed"/>
                <a:sym typeface="+mn-ea"/>
              </a:rPr>
              <a:t>Conta</a:t>
            </a:r>
            <a:r>
              <a:rPr lang="x-none" sz="2800">
                <a:solidFill>
                  <a:srgbClr val="000000"/>
                </a:solidFill>
                <a:latin typeface="Ubuntu Condensed"/>
                <a:sym typeface="+mn-ea"/>
              </a:rPr>
              <a:t>, definindo seus atributos com o privados ou protegidos. Analise cada atributo e método.</a:t>
            </a:r>
            <a:endParaRPr lang="x-none" sz="2800">
              <a:solidFill>
                <a:srgbClr val="000000"/>
              </a:solidFill>
              <a:latin typeface="Ubuntu Condensed"/>
              <a:sym typeface="+mn-ea"/>
            </a:endParaRPr>
          </a:p>
          <a:p>
            <a:pPr marL="514350" lvl="0" indent="-514350" algn="l">
              <a:lnSpc>
                <a:spcPct val="100000"/>
              </a:lnSpc>
              <a:buFont typeface="Arial" charset="0"/>
              <a:buAutoNum type="arabicPeriod"/>
            </a:pPr>
            <a:r>
              <a:rPr sz="2800">
                <a:solidFill>
                  <a:srgbClr val="000000"/>
                </a:solidFill>
                <a:latin typeface="Ubuntu Condensed"/>
                <a:sym typeface="+mn-ea"/>
              </a:rPr>
              <a:t>Adicione um método na classe </a:t>
            </a:r>
            <a:r>
              <a:rPr sz="2800" b="1">
                <a:solidFill>
                  <a:srgbClr val="000000"/>
                </a:solidFill>
                <a:latin typeface="Ubuntu Condensed"/>
                <a:sym typeface="+mn-ea"/>
              </a:rPr>
              <a:t>Conta</a:t>
            </a:r>
            <a:r>
              <a:rPr sz="2800">
                <a:solidFill>
                  <a:srgbClr val="000000"/>
                </a:solidFill>
                <a:latin typeface="Ubuntu Condensed"/>
                <a:sym typeface="+mn-ea"/>
              </a:rPr>
              <a:t>, que atualiza </a:t>
            </a:r>
            <a:r>
              <a:rPr lang="x-none" sz="2800">
                <a:solidFill>
                  <a:srgbClr val="000000"/>
                </a:solidFill>
                <a:latin typeface="Ubuntu Condensed"/>
                <a:sym typeface="+mn-ea"/>
              </a:rPr>
              <a:t>o saldo da </a:t>
            </a:r>
            <a:r>
              <a:rPr lang="x-none" sz="2800" b="1">
                <a:solidFill>
                  <a:srgbClr val="000000"/>
                </a:solidFill>
                <a:latin typeface="Ubuntu Condensed"/>
                <a:sym typeface="+mn-ea"/>
              </a:rPr>
              <a:t>C</a:t>
            </a:r>
            <a:r>
              <a:rPr sz="2800" b="1">
                <a:solidFill>
                  <a:srgbClr val="000000"/>
                </a:solidFill>
                <a:latin typeface="Ubuntu Condensed"/>
                <a:sym typeface="+mn-ea"/>
              </a:rPr>
              <a:t>onta</a:t>
            </a:r>
            <a:r>
              <a:rPr lang="x-none" sz="2800">
                <a:solidFill>
                  <a:srgbClr val="000000"/>
                </a:solidFill>
                <a:latin typeface="Ubuntu Condensed"/>
                <a:sym typeface="+mn-ea"/>
              </a:rPr>
              <a:t>,</a:t>
            </a:r>
            <a:r>
              <a:rPr sz="2800">
                <a:solidFill>
                  <a:srgbClr val="000000"/>
                </a:solidFill>
                <a:latin typeface="Ubuntu Condensed"/>
                <a:sym typeface="+mn-ea"/>
              </a:rPr>
              <a:t> de acordo com uma taxa percentual fornecida.</a:t>
            </a:r>
            <a:endParaRPr sz="2800">
              <a:solidFill>
                <a:srgbClr val="000000"/>
              </a:solidFill>
              <a:latin typeface="Ubuntu Condensed"/>
              <a:sym typeface="+mn-ea"/>
            </a:endParaRPr>
          </a:p>
          <a:p>
            <a:pPr marL="514350" lvl="0" indent="-514350" algn="l">
              <a:lnSpc>
                <a:spcPct val="100000"/>
              </a:lnSpc>
              <a:buFont typeface="Arial" charset="0"/>
              <a:buAutoNum type="arabicPeriod"/>
            </a:pPr>
            <a:r>
              <a:rPr sz="2800">
                <a:solidFill>
                  <a:srgbClr val="000000"/>
                </a:solidFill>
                <a:latin typeface="Ubuntu Condensed"/>
                <a:sym typeface="+mn-ea"/>
              </a:rPr>
              <a:t>Crie duas subclasses da classe Conta: </a:t>
            </a:r>
            <a:r>
              <a:rPr sz="2800" b="1">
                <a:solidFill>
                  <a:srgbClr val="000000"/>
                </a:solidFill>
                <a:latin typeface="Ubuntu Condensed"/>
                <a:sym typeface="+mn-ea"/>
              </a:rPr>
              <a:t>ContaCorrente</a:t>
            </a:r>
            <a:r>
              <a:rPr sz="2800">
                <a:solidFill>
                  <a:srgbClr val="000000"/>
                </a:solidFill>
                <a:latin typeface="Ubuntu Condensed"/>
                <a:sym typeface="+mn-ea"/>
              </a:rPr>
              <a:t> e </a:t>
            </a:r>
            <a:r>
              <a:rPr sz="2800" b="1">
                <a:solidFill>
                  <a:srgbClr val="000000"/>
                </a:solidFill>
                <a:latin typeface="Ubuntu Condensed"/>
                <a:sym typeface="+mn-ea"/>
              </a:rPr>
              <a:t>ContaPoupanca</a:t>
            </a:r>
            <a:r>
              <a:rPr sz="2800">
                <a:solidFill>
                  <a:srgbClr val="000000"/>
                </a:solidFill>
                <a:latin typeface="Ubuntu Condensed"/>
                <a:sym typeface="+mn-ea"/>
              </a:rPr>
              <a:t>. Ambas terão o método atualiza reescrito: A ContaCorrente deve atualizar-se com o dobro da taxa e a ContaPoupanca deve atualizar-se com o triplo da taxa.</a:t>
            </a:r>
            <a:endParaRPr sz="2800">
              <a:solidFill>
                <a:srgbClr val="000000"/>
              </a:solidFill>
              <a:latin typeface="Ubuntu Condensed"/>
              <a:sym typeface="+mn-ea"/>
            </a:endParaRPr>
          </a:p>
          <a:p>
            <a:pPr marL="514350" lvl="0" indent="-514350" algn="l">
              <a:lnSpc>
                <a:spcPct val="100000"/>
              </a:lnSpc>
              <a:buFont typeface="Arial" charset="0"/>
              <a:buAutoNum type="arabicPeriod"/>
            </a:pPr>
            <a:r>
              <a:rPr sz="2800">
                <a:solidFill>
                  <a:srgbClr val="000000"/>
                </a:solidFill>
                <a:latin typeface="Ubuntu Condensed"/>
                <a:sym typeface="+mn-ea"/>
              </a:rPr>
              <a:t>ContaCorrente deve reescrever o método deposita, a fim de retirar uma taxa bancária de dez centavos de cada depósito.</a:t>
            </a:r>
            <a:endParaRPr sz="2800">
              <a:solidFill>
                <a:srgbClr val="000000"/>
              </a:solidFill>
              <a:latin typeface="Ubuntu Condensed"/>
              <a:sym typeface="+mn-ea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1400">
                <a:solidFill>
                  <a:srgbClr val="8B8B8B"/>
                </a:solidFill>
                <a:latin typeface="Calibri"/>
              </a:rPr>
              <a:t>Jefferson de Oliveira Chaves</a:t>
            </a:r>
          </a:p>
        </p:txBody>
      </p:sp>
      <p:sp>
        <p:nvSpPr>
          <p:cNvPr id="134" name="TextShape 3"/>
          <p:cNvSpPr txBox="1"/>
          <p:nvPr/>
        </p:nvSpPr>
        <p:spPr>
          <a:xfrm>
            <a:off x="4860000" y="287640"/>
            <a:ext cx="3826440" cy="1079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x-none" altLang="pt-BR" sz="2400">
                <a:solidFill>
                  <a:srgbClr val="000000"/>
                </a:solidFill>
                <a:latin typeface="Ubuntu" charset="0"/>
                <a:ea typeface="Ubuntu" charset="0"/>
              </a:rPr>
              <a:t>Exercícios: Herança e Polimorfismo </a:t>
            </a:r>
            <a:endParaRPr lang="x-none" altLang="pt-BR" sz="2400">
              <a:solidFill>
                <a:srgbClr val="000000"/>
              </a:solidFill>
              <a:latin typeface="Ubuntu" charset="0"/>
              <a:ea typeface="Ubuntu" charset="0"/>
            </a:endParaRPr>
          </a:p>
        </p:txBody>
      </p:sp>
      <p:sp>
        <p:nvSpPr>
          <p:cNvPr id="135" name="TextShape 4"/>
          <p:cNvSpPr txBox="1"/>
          <p:nvPr/>
        </p:nvSpPr>
        <p:spPr>
          <a:xfrm>
            <a:off x="457200" y="274680"/>
            <a:ext cx="3970440" cy="11426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pt-BR" sz="2400">
                <a:solidFill>
                  <a:srgbClr val="1E1C11"/>
                </a:solidFill>
                <a:latin typeface="Ubuntu" charset="0"/>
                <a:ea typeface="Ubuntu" charset="0"/>
              </a:rPr>
              <a:t>PROGRAMAÇÃO DE COMPUTADORES</a:t>
            </a:r>
            <a:endParaRPr>
              <a:latin typeface="Ubuntu" charset="0"/>
              <a:ea typeface="Ubuntu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l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27680" y="2925000"/>
            <a:ext cx="4033080" cy="13618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pt-BR" sz="2400" b="1">
                <a:solidFill>
                  <a:srgbClr val="FFFFFF"/>
                </a:solidFill>
                <a:latin typeface="Ubuntu" charset="0"/>
                <a:ea typeface="Ubuntu" charset="0"/>
              </a:rPr>
              <a:t>PROGRAMAÇÃO DE COMPUTADORES</a:t>
            </a:r>
            <a:endParaRPr lang="pt-BR" sz="2400" b="1">
              <a:solidFill>
                <a:srgbClr val="FFFFFF"/>
              </a:solidFill>
              <a:latin typeface="Ubuntu" charset="0"/>
              <a:ea typeface="Ubuntu" charset="0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4644000" y="2906640"/>
            <a:ext cx="4499640" cy="13860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pt-BR" sz="3200" b="1">
                <a:solidFill>
                  <a:srgbClr val="FFFF00"/>
                </a:solidFill>
                <a:latin typeface="Ubuntu" charset="0"/>
                <a:ea typeface="Ubuntu" charset="0"/>
              </a:rPr>
              <a:t>R</a:t>
            </a:r>
            <a:r>
              <a:rPr lang="x-none" altLang="pt-BR" sz="3200" b="1">
                <a:solidFill>
                  <a:srgbClr val="FFFF00"/>
                </a:solidFill>
                <a:latin typeface="Ubuntu" charset="0"/>
                <a:ea typeface="Ubuntu" charset="0"/>
              </a:rPr>
              <a:t>EPETINDO CÓDIGO</a:t>
            </a:r>
            <a:r>
              <a:rPr lang="pt-BR" sz="3200" b="1">
                <a:solidFill>
                  <a:srgbClr val="FFFF00"/>
                </a:solidFill>
                <a:latin typeface="Ubuntu" charset="0"/>
                <a:ea typeface="Ubuntu" charset="0"/>
              </a:rPr>
              <a:t>? </a:t>
            </a:r>
            <a:endParaRPr lang="pt-BR" sz="3200" b="1">
              <a:solidFill>
                <a:srgbClr val="FFFF00"/>
              </a:solidFill>
              <a:latin typeface="Ubuntu" charset="0"/>
              <a:ea typeface="Ubuntu" charset="0"/>
            </a:endParaRPr>
          </a:p>
        </p:txBody>
      </p:sp>
      <p:sp>
        <p:nvSpPr>
          <p:cNvPr id="131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1400">
                <a:solidFill>
                  <a:srgbClr val="8B8B8B"/>
                </a:solidFill>
                <a:latin typeface="Calibri"/>
              </a:rPr>
              <a:t>Jefferson de Oliveira Chaves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57200" y="1600200"/>
            <a:ext cx="8229240" cy="4636800"/>
          </a:xfrm>
          <a:prstGeom prst="rect">
            <a:avLst/>
          </a:prstGeom>
        </p:spPr>
        <p:txBody>
          <a:bodyPr/>
          <a:p>
            <a:pPr marL="571500" indent="-571500" algn="just">
              <a:lnSpc>
                <a:spcPct val="100000"/>
              </a:lnSpc>
              <a:buFont typeface="Arial" charset="0"/>
              <a:buChar char="•"/>
            </a:pPr>
            <a:r>
              <a:rPr lang="x-none" altLang="pt-BR" sz="3600">
                <a:solidFill>
                  <a:srgbClr val="000000"/>
                </a:solidFill>
                <a:latin typeface="Ubuntu Condensed"/>
              </a:rPr>
              <a:t>Em nosso banco, a</a:t>
            </a:r>
            <a:r>
              <a:rPr lang="pt-BR" sz="3600">
                <a:solidFill>
                  <a:srgbClr val="000000"/>
                </a:solidFill>
                <a:latin typeface="Ubuntu Condensed"/>
              </a:rPr>
              <a:t>lém de um funcionário comum, há também outros cargos, como os gerentes. </a:t>
            </a:r>
            <a:endParaRPr lang="pt-BR" sz="3600">
              <a:solidFill>
                <a:srgbClr val="000000"/>
              </a:solidFill>
              <a:latin typeface="Ubuntu Condensed"/>
            </a:endParaRPr>
          </a:p>
          <a:p>
            <a:pPr marL="571500" indent="-571500" algn="just">
              <a:lnSpc>
                <a:spcPct val="100000"/>
              </a:lnSpc>
              <a:buFont typeface="Arial" charset="0"/>
              <a:buChar char="•"/>
            </a:pPr>
            <a:r>
              <a:rPr lang="pt-BR" sz="3600">
                <a:solidFill>
                  <a:srgbClr val="000000"/>
                </a:solidFill>
                <a:latin typeface="Ubuntu Condensed"/>
              </a:rPr>
              <a:t>Os gerentes guardam a mesma informação que um funcionário comum, mas</a:t>
            </a:r>
            <a:r>
              <a:rPr lang="x-none" altLang="pt-BR" sz="3600">
                <a:solidFill>
                  <a:srgbClr val="000000"/>
                </a:solidFill>
                <a:latin typeface="Ubuntu Condensed"/>
              </a:rPr>
              <a:t>:</a:t>
            </a:r>
            <a:r>
              <a:rPr lang="pt-BR" sz="3600">
                <a:solidFill>
                  <a:srgbClr val="000000"/>
                </a:solidFill>
                <a:latin typeface="Ubuntu Condensed"/>
              </a:rPr>
              <a:t> </a:t>
            </a:r>
            <a:endParaRPr lang="pt-BR" sz="3600">
              <a:solidFill>
                <a:srgbClr val="000000"/>
              </a:solidFill>
              <a:latin typeface="Ubuntu Condensed"/>
            </a:endParaRPr>
          </a:p>
          <a:p>
            <a:pPr marL="1028700" lvl="1" indent="-571500" algn="just">
              <a:lnSpc>
                <a:spcPct val="100000"/>
              </a:lnSpc>
              <a:buFont typeface="Arial" charset="0"/>
              <a:buChar char="•"/>
            </a:pPr>
            <a:r>
              <a:rPr lang="pt-BR" sz="3600">
                <a:solidFill>
                  <a:srgbClr val="000000"/>
                </a:solidFill>
                <a:latin typeface="Ubuntu Condensed"/>
              </a:rPr>
              <a:t>possuem outras informações</a:t>
            </a:r>
            <a:r>
              <a:rPr lang="x-none" altLang="pt-BR" sz="3600">
                <a:solidFill>
                  <a:srgbClr val="000000"/>
                </a:solidFill>
                <a:latin typeface="Ubuntu Condensed"/>
              </a:rPr>
              <a:t>;</a:t>
            </a:r>
            <a:endParaRPr lang="x-none" altLang="pt-BR" sz="3600">
              <a:solidFill>
                <a:srgbClr val="000000"/>
              </a:solidFill>
              <a:latin typeface="Ubuntu Condensed"/>
            </a:endParaRPr>
          </a:p>
          <a:p>
            <a:pPr marL="1028700" lvl="1" indent="-571500" algn="just">
              <a:lnSpc>
                <a:spcPct val="100000"/>
              </a:lnSpc>
              <a:buFont typeface="Arial" charset="0"/>
              <a:buChar char="•"/>
            </a:pPr>
            <a:r>
              <a:rPr lang="x-none" altLang="pt-BR" sz="3600">
                <a:solidFill>
                  <a:srgbClr val="000000"/>
                </a:solidFill>
                <a:latin typeface="Ubuntu Condensed"/>
              </a:rPr>
              <a:t>tem </a:t>
            </a:r>
            <a:r>
              <a:rPr lang="pt-BR" sz="3600">
                <a:solidFill>
                  <a:srgbClr val="000000"/>
                </a:solidFill>
                <a:latin typeface="Ubuntu Condensed"/>
              </a:rPr>
              <a:t>funcionalidades um pouco diferentes.</a:t>
            </a:r>
            <a:endParaRPr lang="pt-BR" sz="3600">
              <a:solidFill>
                <a:srgbClr val="000000"/>
              </a:solidFill>
              <a:latin typeface="Ubuntu Condensed"/>
            </a:endParaRPr>
          </a:p>
          <a:p>
            <a:pPr>
              <a:lnSpc>
                <a:spcPct val="100000"/>
              </a:lnSpc>
            </a:pPr>
          </a:p>
        </p:txBody>
      </p:sp>
      <p:sp>
        <p:nvSpPr>
          <p:cNvPr id="133" name="TextShape 2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1400">
                <a:solidFill>
                  <a:srgbClr val="8B8B8B"/>
                </a:solidFill>
                <a:latin typeface="Calibri"/>
              </a:rPr>
              <a:t>Jefferson de Oliveira Chaves</a:t>
            </a:r>
          </a:p>
        </p:txBody>
      </p:sp>
      <p:sp>
        <p:nvSpPr>
          <p:cNvPr id="134" name="TextShape 3"/>
          <p:cNvSpPr txBox="1"/>
          <p:nvPr/>
        </p:nvSpPr>
        <p:spPr>
          <a:xfrm>
            <a:off x="4860000" y="287640"/>
            <a:ext cx="3826440" cy="1079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x-none" altLang="pt-BR" sz="2400">
                <a:solidFill>
                  <a:srgbClr val="000000"/>
                </a:solidFill>
                <a:latin typeface="Ubuntu" charset="0"/>
                <a:ea typeface="Ubuntu" charset="0"/>
              </a:rPr>
              <a:t>HERANÇA</a:t>
            </a:r>
            <a:endParaRPr lang="x-none" altLang="pt-BR" sz="2400">
              <a:solidFill>
                <a:srgbClr val="000000"/>
              </a:solidFill>
              <a:latin typeface="Ubuntu" charset="0"/>
              <a:ea typeface="Ubuntu" charset="0"/>
            </a:endParaRPr>
          </a:p>
        </p:txBody>
      </p:sp>
      <p:sp>
        <p:nvSpPr>
          <p:cNvPr id="135" name="TextShape 4"/>
          <p:cNvSpPr txBox="1"/>
          <p:nvPr/>
        </p:nvSpPr>
        <p:spPr>
          <a:xfrm>
            <a:off x="457200" y="274680"/>
            <a:ext cx="3970440" cy="11426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pt-BR" sz="2400">
                <a:solidFill>
                  <a:srgbClr val="1E1C11"/>
                </a:solidFill>
                <a:latin typeface="Ubuntu" charset="0"/>
                <a:ea typeface="Ubuntu" charset="0"/>
              </a:rPr>
              <a:t>PROGRAMAÇÃO DE COMPUTADORES</a:t>
            </a:r>
            <a:endParaRPr>
              <a:latin typeface="Ubuntu" charset="0"/>
              <a:ea typeface="Ubuntu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57200" y="1600200"/>
            <a:ext cx="8229240" cy="4636800"/>
          </a:xfrm>
          <a:prstGeom prst="rect">
            <a:avLst/>
          </a:prstGeom>
        </p:spPr>
        <p:txBody>
          <a:bodyPr/>
          <a:p>
            <a:pPr marL="571500" lvl="0" indent="-571500" algn="just">
              <a:lnSpc>
                <a:spcPct val="100000"/>
              </a:lnSpc>
              <a:buFont typeface="Arial" charset="0"/>
              <a:buChar char="•"/>
            </a:pPr>
            <a:r>
              <a:rPr lang="pt-BR" sz="3600">
                <a:solidFill>
                  <a:srgbClr val="000000"/>
                </a:solidFill>
                <a:latin typeface="Ubuntu Condensed"/>
                <a:sym typeface="+mn-ea"/>
              </a:rPr>
              <a:t>Um gerente no nosso banco possui também uma senha numérica que permite o acesso ao sistema interno do banco, além do número de funcionários que ele gerencia</a:t>
            </a:r>
            <a:r>
              <a:rPr lang="x-none" altLang="pt-BR" sz="3600">
                <a:solidFill>
                  <a:srgbClr val="000000"/>
                </a:solidFill>
                <a:latin typeface="Ubuntu Condensed"/>
                <a:sym typeface="+mn-ea"/>
              </a:rPr>
              <a:t>.</a:t>
            </a:r>
            <a:endParaRPr lang="x-none" altLang="pt-BR" sz="3600">
              <a:solidFill>
                <a:srgbClr val="000000"/>
              </a:solidFill>
              <a:latin typeface="Ubuntu Condensed"/>
              <a:sym typeface="+mn-ea"/>
            </a:endParaRPr>
          </a:p>
          <a:p>
            <a:pPr>
              <a:lnSpc>
                <a:spcPct val="100000"/>
              </a:lnSpc>
            </a:pPr>
          </a:p>
        </p:txBody>
      </p:sp>
      <p:sp>
        <p:nvSpPr>
          <p:cNvPr id="133" name="TextShape 2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1400">
                <a:solidFill>
                  <a:srgbClr val="8B8B8B"/>
                </a:solidFill>
                <a:latin typeface="Calibri"/>
              </a:rPr>
              <a:t>Jefferson de Oliveira Chaves</a:t>
            </a:r>
          </a:p>
        </p:txBody>
      </p:sp>
      <p:sp>
        <p:nvSpPr>
          <p:cNvPr id="134" name="TextShape 3"/>
          <p:cNvSpPr txBox="1"/>
          <p:nvPr/>
        </p:nvSpPr>
        <p:spPr>
          <a:xfrm>
            <a:off x="4860000" y="287640"/>
            <a:ext cx="3826440" cy="1079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x-none" altLang="pt-BR" sz="2400">
                <a:solidFill>
                  <a:srgbClr val="000000"/>
                </a:solidFill>
                <a:latin typeface="Ubuntu" charset="0"/>
                <a:ea typeface="Ubuntu" charset="0"/>
              </a:rPr>
              <a:t>HERANÇA</a:t>
            </a:r>
            <a:endParaRPr lang="x-none" altLang="pt-BR" sz="2400">
              <a:solidFill>
                <a:srgbClr val="000000"/>
              </a:solidFill>
              <a:latin typeface="Ubuntu" charset="0"/>
              <a:ea typeface="Ubuntu" charset="0"/>
            </a:endParaRPr>
          </a:p>
        </p:txBody>
      </p:sp>
      <p:sp>
        <p:nvSpPr>
          <p:cNvPr id="135" name="TextShape 4"/>
          <p:cNvSpPr txBox="1"/>
          <p:nvPr/>
        </p:nvSpPr>
        <p:spPr>
          <a:xfrm>
            <a:off x="457200" y="274680"/>
            <a:ext cx="3970440" cy="11426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pt-BR" sz="2400">
                <a:solidFill>
                  <a:srgbClr val="1E1C11"/>
                </a:solidFill>
                <a:latin typeface="Ubuntu" charset="0"/>
                <a:ea typeface="Ubuntu" charset="0"/>
              </a:rPr>
              <a:t>PROGRAMAÇÃO DE COMPUTADORES</a:t>
            </a:r>
            <a:endParaRPr>
              <a:latin typeface="Ubuntu" charset="0"/>
              <a:ea typeface="Ubuntu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57200" y="1600200"/>
            <a:ext cx="8229240" cy="4636800"/>
          </a:xfrm>
          <a:prstGeom prst="rect">
            <a:avLst/>
          </a:prstGeom>
        </p:spPr>
        <p:txBody>
          <a:bodyPr/>
          <a:p>
            <a:pPr lvl="0" indent="0" algn="just">
              <a:lnSpc>
                <a:spcPct val="100000"/>
              </a:lnSpc>
              <a:buNone/>
            </a:pPr>
            <a:r>
              <a:rPr sz="1600">
                <a:solidFill>
                  <a:srgbClr val="000000"/>
                </a:solidFill>
                <a:latin typeface="Ubuntu Condensed"/>
                <a:sym typeface="+mn-ea"/>
              </a:rPr>
              <a:t>class Gerente {</a:t>
            </a:r>
            <a:endParaRPr sz="1600">
              <a:solidFill>
                <a:srgbClr val="000000"/>
              </a:solidFill>
              <a:latin typeface="Ubuntu Condensed"/>
              <a:sym typeface="+mn-ea"/>
            </a:endParaRPr>
          </a:p>
          <a:p>
            <a:pPr lvl="0" indent="0" algn="just">
              <a:lnSpc>
                <a:spcPct val="100000"/>
              </a:lnSpc>
              <a:buNone/>
            </a:pPr>
            <a:r>
              <a:rPr sz="1600">
                <a:solidFill>
                  <a:srgbClr val="000000"/>
                </a:solidFill>
                <a:latin typeface="Ubuntu Condensed"/>
                <a:sym typeface="+mn-ea"/>
              </a:rPr>
              <a:t>    </a:t>
            </a:r>
            <a:r>
              <a:rPr lang="x-none" sz="1600">
                <a:solidFill>
                  <a:srgbClr val="000000"/>
                </a:solidFill>
                <a:latin typeface="Ubuntu Condensed"/>
                <a:sym typeface="+mn-ea"/>
              </a:rPr>
              <a:t>$</a:t>
            </a:r>
            <a:r>
              <a:rPr sz="1600">
                <a:solidFill>
                  <a:srgbClr val="000000"/>
                </a:solidFill>
                <a:latin typeface="Ubuntu Condensed"/>
                <a:sym typeface="+mn-ea"/>
              </a:rPr>
              <a:t>nome;</a:t>
            </a:r>
            <a:endParaRPr sz="1600">
              <a:solidFill>
                <a:srgbClr val="000000"/>
              </a:solidFill>
              <a:latin typeface="Ubuntu Condensed"/>
              <a:sym typeface="+mn-ea"/>
            </a:endParaRPr>
          </a:p>
          <a:p>
            <a:pPr lvl="0" indent="0" algn="just">
              <a:lnSpc>
                <a:spcPct val="100000"/>
              </a:lnSpc>
              <a:buNone/>
            </a:pPr>
            <a:r>
              <a:rPr sz="1600">
                <a:solidFill>
                  <a:srgbClr val="000000"/>
                </a:solidFill>
                <a:latin typeface="Ubuntu Condensed"/>
                <a:sym typeface="+mn-ea"/>
              </a:rPr>
              <a:t>    </a:t>
            </a:r>
            <a:r>
              <a:rPr lang="x-none" sz="1600">
                <a:solidFill>
                  <a:srgbClr val="000000"/>
                </a:solidFill>
                <a:latin typeface="Ubuntu Condensed"/>
                <a:sym typeface="+mn-ea"/>
              </a:rPr>
              <a:t>$</a:t>
            </a:r>
            <a:r>
              <a:rPr sz="1600">
                <a:solidFill>
                  <a:srgbClr val="000000"/>
                </a:solidFill>
                <a:latin typeface="Ubuntu Condensed"/>
                <a:sym typeface="+mn-ea"/>
              </a:rPr>
              <a:t>cpf;</a:t>
            </a:r>
            <a:endParaRPr sz="1600">
              <a:solidFill>
                <a:srgbClr val="000000"/>
              </a:solidFill>
              <a:latin typeface="Ubuntu Condensed"/>
              <a:sym typeface="+mn-ea"/>
            </a:endParaRPr>
          </a:p>
          <a:p>
            <a:pPr lvl="0" indent="0" algn="just">
              <a:lnSpc>
                <a:spcPct val="100000"/>
              </a:lnSpc>
              <a:buNone/>
            </a:pPr>
            <a:r>
              <a:rPr sz="1600">
                <a:solidFill>
                  <a:srgbClr val="000000"/>
                </a:solidFill>
                <a:latin typeface="Ubuntu Condensed"/>
                <a:sym typeface="+mn-ea"/>
              </a:rPr>
              <a:t>    </a:t>
            </a:r>
            <a:r>
              <a:rPr lang="x-none" sz="1600">
                <a:solidFill>
                  <a:srgbClr val="000000"/>
                </a:solidFill>
                <a:latin typeface="Ubuntu Condensed"/>
                <a:sym typeface="+mn-ea"/>
              </a:rPr>
              <a:t>$</a:t>
            </a:r>
            <a:r>
              <a:rPr sz="1600">
                <a:solidFill>
                  <a:srgbClr val="000000"/>
                </a:solidFill>
                <a:latin typeface="Ubuntu Condensed"/>
                <a:sym typeface="+mn-ea"/>
              </a:rPr>
              <a:t>salario;</a:t>
            </a:r>
            <a:endParaRPr sz="1600">
              <a:solidFill>
                <a:srgbClr val="000000"/>
              </a:solidFill>
              <a:latin typeface="Ubuntu Condensed"/>
              <a:sym typeface="+mn-ea"/>
            </a:endParaRPr>
          </a:p>
          <a:p>
            <a:pPr lvl="0" indent="0" algn="just">
              <a:lnSpc>
                <a:spcPct val="100000"/>
              </a:lnSpc>
              <a:buNone/>
            </a:pPr>
            <a:r>
              <a:rPr sz="1600">
                <a:solidFill>
                  <a:srgbClr val="000000"/>
                </a:solidFill>
                <a:latin typeface="Ubuntu Condensed"/>
                <a:sym typeface="+mn-ea"/>
              </a:rPr>
              <a:t>    </a:t>
            </a:r>
            <a:r>
              <a:rPr lang="x-none" sz="1600">
                <a:solidFill>
                  <a:srgbClr val="000000"/>
                </a:solidFill>
                <a:latin typeface="Ubuntu Condensed"/>
                <a:sym typeface="+mn-ea"/>
              </a:rPr>
              <a:t>$</a:t>
            </a:r>
            <a:r>
              <a:rPr sz="1600">
                <a:solidFill>
                  <a:srgbClr val="000000"/>
                </a:solidFill>
                <a:latin typeface="Ubuntu Condensed"/>
                <a:sym typeface="+mn-ea"/>
              </a:rPr>
              <a:t>senha;</a:t>
            </a:r>
            <a:endParaRPr sz="1600">
              <a:solidFill>
                <a:srgbClr val="000000"/>
              </a:solidFill>
              <a:latin typeface="Ubuntu Condensed"/>
              <a:sym typeface="+mn-ea"/>
            </a:endParaRPr>
          </a:p>
          <a:p>
            <a:pPr lvl="0" indent="0" algn="just">
              <a:lnSpc>
                <a:spcPct val="100000"/>
              </a:lnSpc>
              <a:buNone/>
            </a:pPr>
            <a:r>
              <a:rPr sz="1600">
                <a:solidFill>
                  <a:srgbClr val="000000"/>
                </a:solidFill>
                <a:latin typeface="Ubuntu Condensed"/>
                <a:sym typeface="+mn-ea"/>
              </a:rPr>
              <a:t>    </a:t>
            </a:r>
            <a:r>
              <a:rPr lang="x-none" sz="1600">
                <a:solidFill>
                  <a:srgbClr val="000000"/>
                </a:solidFill>
                <a:latin typeface="Ubuntu Condensed"/>
                <a:sym typeface="+mn-ea"/>
              </a:rPr>
              <a:t>$</a:t>
            </a:r>
            <a:r>
              <a:rPr sz="1600">
                <a:solidFill>
                  <a:srgbClr val="000000"/>
                </a:solidFill>
                <a:latin typeface="Ubuntu Condensed"/>
                <a:sym typeface="+mn-ea"/>
              </a:rPr>
              <a:t>numeroDeFuncionariosGerenciados;</a:t>
            </a:r>
            <a:endParaRPr sz="1600">
              <a:solidFill>
                <a:srgbClr val="000000"/>
              </a:solidFill>
              <a:latin typeface="Ubuntu Condensed"/>
              <a:sym typeface="+mn-ea"/>
            </a:endParaRPr>
          </a:p>
          <a:p>
            <a:pPr lvl="0" indent="0" algn="just">
              <a:lnSpc>
                <a:spcPct val="100000"/>
              </a:lnSpc>
              <a:buNone/>
            </a:pPr>
            <a:r>
              <a:rPr sz="1600">
                <a:solidFill>
                  <a:srgbClr val="000000"/>
                </a:solidFill>
                <a:latin typeface="Ubuntu Condensed"/>
                <a:sym typeface="+mn-ea"/>
              </a:rPr>
              <a:t>    </a:t>
            </a:r>
            <a:endParaRPr sz="1600">
              <a:solidFill>
                <a:srgbClr val="000000"/>
              </a:solidFill>
              <a:latin typeface="Ubuntu Condensed"/>
              <a:sym typeface="+mn-ea"/>
            </a:endParaRPr>
          </a:p>
          <a:p>
            <a:pPr lvl="0" indent="0" algn="just">
              <a:lnSpc>
                <a:spcPct val="100000"/>
              </a:lnSpc>
              <a:buNone/>
            </a:pPr>
            <a:r>
              <a:rPr sz="1600">
                <a:solidFill>
                  <a:srgbClr val="000000"/>
                </a:solidFill>
                <a:latin typeface="Ubuntu Condensed"/>
                <a:sym typeface="+mn-ea"/>
              </a:rPr>
              <a:t>    public </a:t>
            </a:r>
            <a:r>
              <a:rPr lang="x-none" sz="1600">
                <a:solidFill>
                  <a:srgbClr val="000000"/>
                </a:solidFill>
                <a:latin typeface="Ubuntu Condensed"/>
                <a:sym typeface="+mn-ea"/>
              </a:rPr>
              <a:t>function</a:t>
            </a:r>
            <a:r>
              <a:rPr sz="1600">
                <a:solidFill>
                  <a:srgbClr val="000000"/>
                </a:solidFill>
                <a:latin typeface="Ubuntu Condensed"/>
                <a:sym typeface="+mn-ea"/>
              </a:rPr>
              <a:t> autentica(int </a:t>
            </a:r>
            <a:r>
              <a:rPr lang="x-none" sz="1600">
                <a:solidFill>
                  <a:srgbClr val="000000"/>
                </a:solidFill>
                <a:latin typeface="Ubuntu Condensed"/>
                <a:sym typeface="+mn-ea"/>
              </a:rPr>
              <a:t>$</a:t>
            </a:r>
            <a:r>
              <a:rPr sz="1600">
                <a:solidFill>
                  <a:srgbClr val="000000"/>
                </a:solidFill>
                <a:latin typeface="Ubuntu Condensed"/>
                <a:sym typeface="+mn-ea"/>
              </a:rPr>
              <a:t>senha) {</a:t>
            </a:r>
            <a:endParaRPr sz="1600">
              <a:solidFill>
                <a:srgbClr val="000000"/>
              </a:solidFill>
              <a:latin typeface="Ubuntu Condensed"/>
              <a:sym typeface="+mn-ea"/>
            </a:endParaRPr>
          </a:p>
          <a:p>
            <a:pPr lvl="0" indent="0" algn="just">
              <a:lnSpc>
                <a:spcPct val="100000"/>
              </a:lnSpc>
              <a:buNone/>
            </a:pPr>
            <a:r>
              <a:rPr sz="1600">
                <a:solidFill>
                  <a:srgbClr val="000000"/>
                </a:solidFill>
                <a:latin typeface="Ubuntu Condensed"/>
                <a:sym typeface="+mn-ea"/>
              </a:rPr>
              <a:t>          if (</a:t>
            </a:r>
            <a:r>
              <a:rPr lang="x-none" sz="1600">
                <a:solidFill>
                  <a:srgbClr val="000000"/>
                </a:solidFill>
                <a:latin typeface="Ubuntu Condensed"/>
                <a:sym typeface="+mn-ea"/>
              </a:rPr>
              <a:t>$</a:t>
            </a:r>
            <a:r>
              <a:rPr sz="1600">
                <a:solidFill>
                  <a:srgbClr val="000000"/>
                </a:solidFill>
                <a:latin typeface="Ubuntu Condensed"/>
                <a:sym typeface="+mn-ea"/>
              </a:rPr>
              <a:t>this</a:t>
            </a:r>
            <a:r>
              <a:rPr lang="x-none" sz="1600">
                <a:solidFill>
                  <a:srgbClr val="000000"/>
                </a:solidFill>
                <a:latin typeface="Ubuntu Condensed"/>
                <a:sym typeface="+mn-ea"/>
              </a:rPr>
              <a:t>-&gt;</a:t>
            </a:r>
            <a:r>
              <a:rPr sz="1600">
                <a:solidFill>
                  <a:srgbClr val="000000"/>
                </a:solidFill>
                <a:latin typeface="Ubuntu Condensed"/>
                <a:sym typeface="+mn-ea"/>
              </a:rPr>
              <a:t>senha == </a:t>
            </a:r>
            <a:r>
              <a:rPr lang="x-none" sz="1600">
                <a:solidFill>
                  <a:srgbClr val="000000"/>
                </a:solidFill>
                <a:latin typeface="Ubuntu Condensed"/>
                <a:sym typeface="+mn-ea"/>
              </a:rPr>
              <a:t>$</a:t>
            </a:r>
            <a:r>
              <a:rPr sz="1600">
                <a:solidFill>
                  <a:srgbClr val="000000"/>
                </a:solidFill>
                <a:latin typeface="Ubuntu Condensed"/>
                <a:sym typeface="+mn-ea"/>
              </a:rPr>
              <a:t>senha) {</a:t>
            </a:r>
            <a:endParaRPr sz="1600">
              <a:solidFill>
                <a:srgbClr val="000000"/>
              </a:solidFill>
              <a:latin typeface="Ubuntu Condensed"/>
              <a:sym typeface="+mn-ea"/>
            </a:endParaRPr>
          </a:p>
          <a:p>
            <a:pPr lvl="0" indent="0" algn="just">
              <a:lnSpc>
                <a:spcPct val="100000"/>
              </a:lnSpc>
              <a:buNone/>
            </a:pPr>
            <a:r>
              <a:rPr sz="1600">
                <a:solidFill>
                  <a:srgbClr val="000000"/>
                </a:solidFill>
                <a:latin typeface="Ubuntu Condensed"/>
                <a:sym typeface="+mn-ea"/>
              </a:rPr>
              <a:t>               </a:t>
            </a:r>
            <a:r>
              <a:rPr lang="x-none" sz="1600">
                <a:solidFill>
                  <a:srgbClr val="000000"/>
                </a:solidFill>
                <a:latin typeface="Ubuntu Condensed"/>
                <a:sym typeface="+mn-ea"/>
              </a:rPr>
              <a:t>echo </a:t>
            </a:r>
            <a:r>
              <a:rPr sz="1600">
                <a:solidFill>
                  <a:srgbClr val="000000"/>
                </a:solidFill>
                <a:latin typeface="Ubuntu Condensed"/>
                <a:sym typeface="+mn-ea"/>
              </a:rPr>
              <a:t>"Acesso Permitido!";</a:t>
            </a:r>
            <a:endParaRPr sz="1600">
              <a:solidFill>
                <a:srgbClr val="000000"/>
              </a:solidFill>
              <a:latin typeface="Ubuntu Condensed"/>
              <a:sym typeface="+mn-ea"/>
            </a:endParaRPr>
          </a:p>
          <a:p>
            <a:pPr lvl="0" indent="0" algn="just">
              <a:lnSpc>
                <a:spcPct val="100000"/>
              </a:lnSpc>
              <a:buNone/>
            </a:pPr>
            <a:r>
              <a:rPr sz="1600">
                <a:solidFill>
                  <a:srgbClr val="000000"/>
                </a:solidFill>
                <a:latin typeface="Ubuntu Condensed"/>
                <a:sym typeface="+mn-ea"/>
              </a:rPr>
              <a:t>               return true;</a:t>
            </a:r>
            <a:endParaRPr sz="1600">
              <a:solidFill>
                <a:srgbClr val="000000"/>
              </a:solidFill>
              <a:latin typeface="Ubuntu Condensed"/>
              <a:sym typeface="+mn-ea"/>
            </a:endParaRPr>
          </a:p>
          <a:p>
            <a:pPr lvl="0" indent="0" algn="just">
              <a:lnSpc>
                <a:spcPct val="100000"/>
              </a:lnSpc>
              <a:buNone/>
            </a:pPr>
            <a:r>
              <a:rPr sz="1600">
                <a:solidFill>
                  <a:srgbClr val="000000"/>
                </a:solidFill>
                <a:latin typeface="Ubuntu Condensed"/>
                <a:sym typeface="+mn-ea"/>
              </a:rPr>
              <a:t>          } else {</a:t>
            </a:r>
            <a:endParaRPr sz="1600">
              <a:solidFill>
                <a:srgbClr val="000000"/>
              </a:solidFill>
              <a:latin typeface="Ubuntu Condensed"/>
              <a:sym typeface="+mn-ea"/>
            </a:endParaRPr>
          </a:p>
          <a:p>
            <a:pPr lvl="0" indent="0" algn="just">
              <a:lnSpc>
                <a:spcPct val="100000"/>
              </a:lnSpc>
              <a:buNone/>
            </a:pPr>
            <a:r>
              <a:rPr sz="1600">
                <a:solidFill>
                  <a:srgbClr val="000000"/>
                </a:solidFill>
                <a:latin typeface="Ubuntu Condensed"/>
                <a:sym typeface="+mn-ea"/>
              </a:rPr>
              <a:t>              </a:t>
            </a:r>
            <a:r>
              <a:rPr lang="x-none" sz="1600">
                <a:solidFill>
                  <a:srgbClr val="000000"/>
                </a:solidFill>
                <a:latin typeface="Ubuntu Condensed"/>
                <a:sym typeface="+mn-ea"/>
              </a:rPr>
              <a:t>echo </a:t>
            </a:r>
            <a:r>
              <a:rPr sz="1600">
                <a:solidFill>
                  <a:srgbClr val="000000"/>
                </a:solidFill>
                <a:latin typeface="Ubuntu Condensed"/>
                <a:sym typeface="+mn-ea"/>
              </a:rPr>
              <a:t>"Acesso Negado!";</a:t>
            </a:r>
            <a:endParaRPr sz="1600">
              <a:solidFill>
                <a:srgbClr val="000000"/>
              </a:solidFill>
              <a:latin typeface="Ubuntu Condensed"/>
              <a:sym typeface="+mn-ea"/>
            </a:endParaRPr>
          </a:p>
          <a:p>
            <a:pPr lvl="0" indent="0" algn="just">
              <a:lnSpc>
                <a:spcPct val="100000"/>
              </a:lnSpc>
              <a:buNone/>
            </a:pPr>
            <a:r>
              <a:rPr sz="1600">
                <a:solidFill>
                  <a:srgbClr val="000000"/>
                </a:solidFill>
                <a:latin typeface="Ubuntu Condensed"/>
                <a:sym typeface="+mn-ea"/>
              </a:rPr>
              <a:t>              return false;</a:t>
            </a:r>
            <a:endParaRPr sz="1600">
              <a:solidFill>
                <a:srgbClr val="000000"/>
              </a:solidFill>
              <a:latin typeface="Ubuntu Condensed"/>
              <a:sym typeface="+mn-ea"/>
            </a:endParaRPr>
          </a:p>
          <a:p>
            <a:pPr lvl="0" indent="0" algn="just">
              <a:lnSpc>
                <a:spcPct val="100000"/>
              </a:lnSpc>
              <a:buNone/>
            </a:pPr>
            <a:r>
              <a:rPr sz="1600">
                <a:solidFill>
                  <a:srgbClr val="000000"/>
                </a:solidFill>
                <a:latin typeface="Ubuntu Condensed"/>
                <a:sym typeface="+mn-ea"/>
              </a:rPr>
              <a:t>          }</a:t>
            </a:r>
            <a:endParaRPr sz="1600">
              <a:solidFill>
                <a:srgbClr val="000000"/>
              </a:solidFill>
              <a:latin typeface="Ubuntu Condensed"/>
              <a:sym typeface="+mn-ea"/>
            </a:endParaRPr>
          </a:p>
          <a:p>
            <a:pPr lvl="0" indent="0" algn="just">
              <a:lnSpc>
                <a:spcPct val="100000"/>
              </a:lnSpc>
              <a:buNone/>
            </a:pPr>
            <a:r>
              <a:rPr sz="1600">
                <a:solidFill>
                  <a:srgbClr val="000000"/>
                </a:solidFill>
                <a:latin typeface="Ubuntu Condensed"/>
                <a:sym typeface="+mn-ea"/>
              </a:rPr>
              <a:t>    }</a:t>
            </a:r>
            <a:endParaRPr sz="1600">
              <a:solidFill>
                <a:srgbClr val="000000"/>
              </a:solidFill>
              <a:latin typeface="Ubuntu Condensed"/>
              <a:sym typeface="+mn-ea"/>
            </a:endParaRPr>
          </a:p>
          <a:p>
            <a:pPr lvl="0" indent="0" algn="just">
              <a:lnSpc>
                <a:spcPct val="100000"/>
              </a:lnSpc>
              <a:buNone/>
            </a:pPr>
            <a:r>
              <a:rPr sz="1600">
                <a:solidFill>
                  <a:srgbClr val="000000"/>
                </a:solidFill>
                <a:latin typeface="Ubuntu Condensed"/>
                <a:sym typeface="+mn-ea"/>
              </a:rPr>
              <a:t>  </a:t>
            </a:r>
            <a:endParaRPr sz="1600">
              <a:solidFill>
                <a:srgbClr val="000000"/>
              </a:solidFill>
              <a:latin typeface="Ubuntu Condensed"/>
              <a:sym typeface="+mn-ea"/>
            </a:endParaRPr>
          </a:p>
          <a:p>
            <a:pPr lvl="0" indent="0" algn="just">
              <a:lnSpc>
                <a:spcPct val="100000"/>
              </a:lnSpc>
              <a:buNone/>
            </a:pPr>
            <a:r>
              <a:rPr sz="1600">
                <a:solidFill>
                  <a:srgbClr val="000000"/>
                </a:solidFill>
                <a:latin typeface="Ubuntu Condensed"/>
                <a:sym typeface="+mn-ea"/>
              </a:rPr>
              <a:t>    // outros métodos </a:t>
            </a:r>
            <a:endParaRPr sz="1600">
              <a:solidFill>
                <a:srgbClr val="000000"/>
              </a:solidFill>
              <a:latin typeface="Ubuntu Condensed"/>
              <a:sym typeface="+mn-ea"/>
            </a:endParaRPr>
          </a:p>
          <a:p>
            <a:pPr lvl="0" indent="0" algn="just">
              <a:lnSpc>
                <a:spcPct val="100000"/>
              </a:lnSpc>
              <a:buNone/>
            </a:pPr>
            <a:r>
              <a:rPr sz="1600">
                <a:solidFill>
                  <a:srgbClr val="000000"/>
                </a:solidFill>
                <a:latin typeface="Ubuntu Condensed"/>
                <a:sym typeface="+mn-ea"/>
              </a:rPr>
              <a:t>}</a:t>
            </a:r>
            <a:endParaRPr sz="1600">
              <a:solidFill>
                <a:srgbClr val="000000"/>
              </a:solidFill>
              <a:latin typeface="Ubuntu Condensed"/>
              <a:sym typeface="+mn-ea"/>
            </a:endParaRPr>
          </a:p>
          <a:p>
            <a:pPr indent="0">
              <a:lnSpc>
                <a:spcPct val="100000"/>
              </a:lnSpc>
              <a:buNone/>
            </a:pPr>
            <a:endParaRPr sz="1600">
              <a:solidFill>
                <a:srgbClr val="000000"/>
              </a:solidFill>
              <a:latin typeface="Ubuntu Condensed"/>
              <a:sym typeface="+mn-ea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1400">
                <a:solidFill>
                  <a:srgbClr val="8B8B8B"/>
                </a:solidFill>
                <a:latin typeface="Calibri"/>
              </a:rPr>
              <a:t>Jefferson de Oliveira Chaves</a:t>
            </a:r>
          </a:p>
        </p:txBody>
      </p:sp>
      <p:sp>
        <p:nvSpPr>
          <p:cNvPr id="134" name="TextShape 3"/>
          <p:cNvSpPr txBox="1"/>
          <p:nvPr/>
        </p:nvSpPr>
        <p:spPr>
          <a:xfrm>
            <a:off x="4860000" y="287640"/>
            <a:ext cx="3826440" cy="1079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x-none" altLang="pt-BR" sz="2400">
                <a:solidFill>
                  <a:srgbClr val="000000"/>
                </a:solidFill>
                <a:latin typeface="Ubuntu" charset="0"/>
                <a:ea typeface="Ubuntu" charset="0"/>
              </a:rPr>
              <a:t>HERANÇA</a:t>
            </a:r>
            <a:endParaRPr lang="x-none" altLang="pt-BR" sz="2400">
              <a:solidFill>
                <a:srgbClr val="000000"/>
              </a:solidFill>
              <a:latin typeface="Ubuntu" charset="0"/>
              <a:ea typeface="Ubuntu" charset="0"/>
            </a:endParaRPr>
          </a:p>
        </p:txBody>
      </p:sp>
      <p:sp>
        <p:nvSpPr>
          <p:cNvPr id="135" name="TextShape 4"/>
          <p:cNvSpPr txBox="1"/>
          <p:nvPr/>
        </p:nvSpPr>
        <p:spPr>
          <a:xfrm>
            <a:off x="457200" y="274680"/>
            <a:ext cx="3970440" cy="11426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pt-BR" sz="2400">
                <a:solidFill>
                  <a:srgbClr val="1E1C11"/>
                </a:solidFill>
                <a:latin typeface="Ubuntu" charset="0"/>
                <a:ea typeface="Ubuntu" charset="0"/>
              </a:rPr>
              <a:t>PROGRAMAÇÃO DE COMPUTADORES</a:t>
            </a:r>
            <a:endParaRPr>
              <a:latin typeface="Ubuntu" charset="0"/>
              <a:ea typeface="Ubuntu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57200" y="1600200"/>
            <a:ext cx="8229240" cy="4636800"/>
          </a:xfrm>
          <a:prstGeom prst="rect">
            <a:avLst/>
          </a:prstGeom>
        </p:spPr>
        <p:txBody>
          <a:bodyPr/>
          <a:p>
            <a:pPr lvl="0" indent="0" algn="just">
              <a:lnSpc>
                <a:spcPct val="100000"/>
              </a:lnSpc>
              <a:buNone/>
            </a:pPr>
            <a:endParaRPr sz="1600" b="1">
              <a:solidFill>
                <a:schemeClr val="bg1"/>
              </a:solidFill>
              <a:latin typeface="Ubuntu Condensed"/>
              <a:sym typeface="+mn-ea"/>
            </a:endParaRPr>
          </a:p>
          <a:p>
            <a:pPr marL="457200" lvl="0" indent="-457200" algn="just">
              <a:lnSpc>
                <a:spcPct val="100000"/>
              </a:lnSpc>
              <a:buFont typeface="Arial" charset="0"/>
              <a:buChar char="•"/>
            </a:pPr>
            <a:r>
              <a:rPr sz="2800" b="1">
                <a:solidFill>
                  <a:schemeClr val="bg1"/>
                </a:solidFill>
                <a:latin typeface="Ubuntu Condensed"/>
                <a:sym typeface="+mn-ea"/>
              </a:rPr>
              <a:t>Precisamos mesmo de outra classe?</a:t>
            </a:r>
            <a:endParaRPr sz="2800" b="1">
              <a:solidFill>
                <a:schemeClr val="bg1"/>
              </a:solidFill>
              <a:latin typeface="Ubuntu Condensed"/>
              <a:sym typeface="+mn-ea"/>
            </a:endParaRPr>
          </a:p>
          <a:p>
            <a:pPr lvl="0" indent="0" algn="just">
              <a:lnSpc>
                <a:spcPct val="100000"/>
              </a:lnSpc>
              <a:buNone/>
            </a:pPr>
            <a:endParaRPr sz="2800" b="1">
              <a:solidFill>
                <a:schemeClr val="bg1"/>
              </a:solidFill>
              <a:latin typeface="Ubuntu Condensed"/>
              <a:sym typeface="+mn-ea"/>
            </a:endParaRPr>
          </a:p>
          <a:p>
            <a:pPr marL="285750" lvl="0" indent="-285750" algn="just">
              <a:lnSpc>
                <a:spcPct val="100000"/>
              </a:lnSpc>
              <a:buFont typeface="Arial" charset="0"/>
              <a:buChar char="•"/>
            </a:pPr>
            <a:r>
              <a:rPr sz="2000" b="1">
                <a:solidFill>
                  <a:schemeClr val="bg1"/>
                </a:solidFill>
                <a:latin typeface="Ubuntu Condensed"/>
                <a:sym typeface="+mn-ea"/>
              </a:rPr>
              <a:t>Poderíamos ter deixado a classe Funcionario mais genérica, mantendo nela senha de acesso, e o número de funcionários gerenciados. Caso o funcionário não fosse um gerente, deixaríamos estes atributos vazios.</a:t>
            </a:r>
            <a:endParaRPr sz="2000" b="1">
              <a:solidFill>
                <a:schemeClr val="bg1"/>
              </a:solidFill>
              <a:latin typeface="Ubuntu Condensed"/>
              <a:sym typeface="+mn-ea"/>
            </a:endParaRPr>
          </a:p>
          <a:p>
            <a:pPr marL="285750" lvl="0" indent="-285750" algn="just">
              <a:lnSpc>
                <a:spcPct val="100000"/>
              </a:lnSpc>
              <a:buFont typeface="Arial" charset="0"/>
              <a:buChar char="•"/>
            </a:pPr>
            <a:endParaRPr sz="2000" b="1">
              <a:solidFill>
                <a:schemeClr val="bg1"/>
              </a:solidFill>
              <a:latin typeface="Ubuntu Condensed"/>
              <a:sym typeface="+mn-ea"/>
            </a:endParaRPr>
          </a:p>
          <a:p>
            <a:pPr marL="285750" lvl="0" indent="-285750" algn="just">
              <a:lnSpc>
                <a:spcPct val="100000"/>
              </a:lnSpc>
              <a:buFont typeface="Arial" charset="0"/>
              <a:buChar char="•"/>
            </a:pPr>
            <a:r>
              <a:rPr sz="2000" b="1">
                <a:solidFill>
                  <a:schemeClr val="bg1"/>
                </a:solidFill>
                <a:latin typeface="Ubuntu Condensed"/>
                <a:sym typeface="+mn-ea"/>
              </a:rPr>
              <a:t>Essa é uma possibilidade, porém podemos começar a ter muito atributos opcionais, e a classe ficaria estranha. E em relação aos métodos? A classe Gerente tem o método autentica, que não faz sentido existir em um funcionário que não é gerente.</a:t>
            </a:r>
            <a:endParaRPr sz="2000" b="1">
              <a:solidFill>
                <a:schemeClr val="bg1"/>
              </a:solidFill>
              <a:latin typeface="Ubuntu Condensed"/>
              <a:sym typeface="+mn-ea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1400">
                <a:solidFill>
                  <a:srgbClr val="8B8B8B"/>
                </a:solidFill>
                <a:latin typeface="Calibri"/>
              </a:rPr>
              <a:t>Jefferson de Oliveira Chaves</a:t>
            </a:r>
          </a:p>
        </p:txBody>
      </p:sp>
      <p:sp>
        <p:nvSpPr>
          <p:cNvPr id="134" name="TextShape 3"/>
          <p:cNvSpPr txBox="1"/>
          <p:nvPr/>
        </p:nvSpPr>
        <p:spPr>
          <a:xfrm>
            <a:off x="4860000" y="287640"/>
            <a:ext cx="3826440" cy="1079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x-none" altLang="pt-BR" sz="2400">
                <a:solidFill>
                  <a:schemeClr val="bg1"/>
                </a:solidFill>
                <a:latin typeface="Ubuntu" charset="0"/>
                <a:ea typeface="Ubuntu" charset="0"/>
              </a:rPr>
              <a:t>HERANÇA</a:t>
            </a:r>
            <a:endParaRPr lang="x-none" altLang="pt-BR" sz="2400">
              <a:solidFill>
                <a:schemeClr val="bg1"/>
              </a:solidFill>
              <a:latin typeface="Ubuntu" charset="0"/>
              <a:ea typeface="Ubuntu" charset="0"/>
            </a:endParaRPr>
          </a:p>
        </p:txBody>
      </p:sp>
      <p:sp>
        <p:nvSpPr>
          <p:cNvPr id="135" name="TextShape 4"/>
          <p:cNvSpPr txBox="1"/>
          <p:nvPr/>
        </p:nvSpPr>
        <p:spPr>
          <a:xfrm>
            <a:off x="457200" y="274680"/>
            <a:ext cx="3970440" cy="11426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pt-BR" sz="2400">
                <a:solidFill>
                  <a:schemeClr val="bg1"/>
                </a:solidFill>
                <a:latin typeface="Ubuntu" charset="0"/>
                <a:ea typeface="Ubuntu" charset="0"/>
              </a:rPr>
              <a:t>PROGRAMAÇÃO DE COMPUTADORES</a:t>
            </a:r>
            <a:endParaRPr lang="pt-BR" sz="2400">
              <a:solidFill>
                <a:schemeClr val="bg1"/>
              </a:solidFill>
              <a:latin typeface="Ubuntu" charset="0"/>
              <a:ea typeface="Ubuntu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57200" y="1600200"/>
            <a:ext cx="8229240" cy="4636800"/>
          </a:xfrm>
          <a:prstGeom prst="rect">
            <a:avLst/>
          </a:prstGeom>
        </p:spPr>
        <p:txBody>
          <a:bodyPr/>
          <a:p>
            <a:pPr marL="285750" lvl="0" indent="-285750" algn="just">
              <a:lnSpc>
                <a:spcPct val="100000"/>
              </a:lnSpc>
              <a:buFont typeface="Arial" charset="0"/>
              <a:buChar char="•"/>
            </a:pPr>
            <a:r>
              <a:rPr sz="3200">
                <a:solidFill>
                  <a:srgbClr val="000000"/>
                </a:solidFill>
                <a:latin typeface="Ubuntu Condensed"/>
                <a:sym typeface="+mn-ea"/>
              </a:rPr>
              <a:t>Existe um jeito, de relacionarmos uma classe de tal maneira que uma delas herda tudo que a outra tem</a:t>
            </a:r>
            <a:r>
              <a:rPr lang="x-none" sz="3200">
                <a:solidFill>
                  <a:srgbClr val="000000"/>
                </a:solidFill>
                <a:latin typeface="Ubuntu Condensed"/>
                <a:sym typeface="+mn-ea"/>
              </a:rPr>
              <a:t>;</a:t>
            </a:r>
            <a:endParaRPr lang="x-none" sz="3200">
              <a:solidFill>
                <a:srgbClr val="000000"/>
              </a:solidFill>
              <a:latin typeface="Ubuntu Condensed"/>
              <a:sym typeface="+mn-ea"/>
            </a:endParaRPr>
          </a:p>
          <a:p>
            <a:pPr marL="285750" lvl="0" indent="-285750" algn="just">
              <a:lnSpc>
                <a:spcPct val="100000"/>
              </a:lnSpc>
              <a:buFont typeface="Arial" charset="0"/>
              <a:buChar char="•"/>
            </a:pPr>
            <a:r>
              <a:rPr sz="3200">
                <a:solidFill>
                  <a:srgbClr val="000000"/>
                </a:solidFill>
                <a:latin typeface="Ubuntu Condensed"/>
                <a:sym typeface="+mn-ea"/>
              </a:rPr>
              <a:t>Isto é uma relação de classe mãe e classe filha</a:t>
            </a:r>
            <a:r>
              <a:rPr lang="x-none" sz="3200">
                <a:solidFill>
                  <a:srgbClr val="000000"/>
                </a:solidFill>
                <a:latin typeface="Ubuntu Condensed"/>
                <a:sym typeface="+mn-ea"/>
              </a:rPr>
              <a:t>;</a:t>
            </a:r>
            <a:endParaRPr lang="x-none" sz="3200">
              <a:solidFill>
                <a:srgbClr val="000000"/>
              </a:solidFill>
              <a:latin typeface="Ubuntu Condensed"/>
              <a:sym typeface="+mn-ea"/>
            </a:endParaRPr>
          </a:p>
          <a:p>
            <a:pPr marL="285750" lvl="0" indent="-285750" algn="just">
              <a:lnSpc>
                <a:spcPct val="100000"/>
              </a:lnSpc>
              <a:buFont typeface="Arial" charset="0"/>
              <a:buChar char="•"/>
            </a:pPr>
            <a:r>
              <a:rPr sz="3200">
                <a:solidFill>
                  <a:srgbClr val="000000"/>
                </a:solidFill>
                <a:latin typeface="Ubuntu Condensed"/>
                <a:sym typeface="+mn-ea"/>
              </a:rPr>
              <a:t>No nosso caso, gostaríamos de fazer com que o Gerente tivesse tudo que um Funcionario tem, gostaríamos que ela fosse uma extensão de Funcionario</a:t>
            </a:r>
            <a:r>
              <a:rPr lang="x-none" sz="3200">
                <a:solidFill>
                  <a:srgbClr val="000000"/>
                </a:solidFill>
                <a:latin typeface="Ubuntu Condensed"/>
                <a:sym typeface="+mn-ea"/>
              </a:rPr>
              <a:t>;</a:t>
            </a:r>
            <a:endParaRPr lang="x-none" sz="3200">
              <a:solidFill>
                <a:srgbClr val="000000"/>
              </a:solidFill>
              <a:latin typeface="Ubuntu Condensed"/>
              <a:sym typeface="+mn-ea"/>
            </a:endParaRPr>
          </a:p>
          <a:p>
            <a:pPr marL="285750" lvl="0" indent="-285750" algn="just">
              <a:lnSpc>
                <a:spcPct val="100000"/>
              </a:lnSpc>
              <a:buFont typeface="Arial" charset="0"/>
              <a:buChar char="•"/>
            </a:pPr>
            <a:r>
              <a:rPr sz="3200">
                <a:solidFill>
                  <a:srgbClr val="000000"/>
                </a:solidFill>
                <a:latin typeface="Ubuntu Condensed"/>
                <a:sym typeface="+mn-ea"/>
              </a:rPr>
              <a:t>Fazemos isto através da palavra chave extends</a:t>
            </a:r>
            <a:r>
              <a:rPr lang="x-none" sz="3200">
                <a:solidFill>
                  <a:srgbClr val="000000"/>
                </a:solidFill>
                <a:latin typeface="Ubuntu Condensed"/>
                <a:sym typeface="+mn-ea"/>
              </a:rPr>
              <a:t>;</a:t>
            </a:r>
            <a:endParaRPr lang="x-none" sz="3200">
              <a:solidFill>
                <a:srgbClr val="000000"/>
              </a:solidFill>
              <a:latin typeface="Ubuntu Condensed"/>
              <a:sym typeface="+mn-ea"/>
            </a:endParaRPr>
          </a:p>
          <a:p>
            <a:pPr indent="0">
              <a:lnSpc>
                <a:spcPct val="100000"/>
              </a:lnSpc>
              <a:buNone/>
            </a:pPr>
            <a:endParaRPr sz="1600">
              <a:solidFill>
                <a:srgbClr val="000000"/>
              </a:solidFill>
              <a:latin typeface="Ubuntu Condensed"/>
              <a:sym typeface="+mn-ea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1400">
                <a:solidFill>
                  <a:srgbClr val="8B8B8B"/>
                </a:solidFill>
                <a:latin typeface="Calibri"/>
              </a:rPr>
              <a:t>Jefferson de Oliveira Chaves</a:t>
            </a:r>
          </a:p>
        </p:txBody>
      </p:sp>
      <p:sp>
        <p:nvSpPr>
          <p:cNvPr id="134" name="TextShape 3"/>
          <p:cNvSpPr txBox="1"/>
          <p:nvPr/>
        </p:nvSpPr>
        <p:spPr>
          <a:xfrm>
            <a:off x="4860000" y="287640"/>
            <a:ext cx="3826440" cy="1079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x-none" altLang="pt-BR" sz="2400">
                <a:solidFill>
                  <a:srgbClr val="000000"/>
                </a:solidFill>
                <a:latin typeface="Ubuntu" charset="0"/>
                <a:ea typeface="Ubuntu" charset="0"/>
              </a:rPr>
              <a:t>HERANÇA</a:t>
            </a:r>
            <a:endParaRPr lang="x-none" altLang="pt-BR" sz="2400">
              <a:solidFill>
                <a:srgbClr val="000000"/>
              </a:solidFill>
              <a:latin typeface="Ubuntu" charset="0"/>
              <a:ea typeface="Ubuntu" charset="0"/>
            </a:endParaRPr>
          </a:p>
        </p:txBody>
      </p:sp>
      <p:sp>
        <p:nvSpPr>
          <p:cNvPr id="135" name="TextShape 4"/>
          <p:cNvSpPr txBox="1"/>
          <p:nvPr/>
        </p:nvSpPr>
        <p:spPr>
          <a:xfrm>
            <a:off x="457200" y="274680"/>
            <a:ext cx="3970440" cy="11426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pt-BR" sz="2400">
                <a:solidFill>
                  <a:srgbClr val="1E1C11"/>
                </a:solidFill>
                <a:latin typeface="Ubuntu" charset="0"/>
                <a:ea typeface="Ubuntu" charset="0"/>
              </a:rPr>
              <a:t>PROGRAMAÇÃO DE COMPUTADORES</a:t>
            </a:r>
            <a:endParaRPr>
              <a:latin typeface="Ubuntu" charset="0"/>
              <a:ea typeface="Ubuntu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57200" y="1600200"/>
            <a:ext cx="8229240" cy="4636800"/>
          </a:xfrm>
          <a:prstGeom prst="rect">
            <a:avLst/>
          </a:prstGeom>
        </p:spPr>
        <p:txBody>
          <a:bodyPr/>
          <a:p>
            <a:pPr marL="285750" lvl="0" indent="-285750" algn="just">
              <a:lnSpc>
                <a:spcPct val="100000"/>
              </a:lnSpc>
              <a:buFont typeface="Arial" charset="0"/>
              <a:buChar char="•"/>
            </a:pPr>
            <a:r>
              <a:rPr sz="3200">
                <a:solidFill>
                  <a:srgbClr val="000000"/>
                </a:solidFill>
                <a:latin typeface="Ubuntu Condensed"/>
                <a:sym typeface="+mn-ea"/>
              </a:rPr>
              <a:t>Existe um jeito, de relacionarmos uma classe de tal maneira que uma delas herda tudo que a outra tem</a:t>
            </a:r>
            <a:r>
              <a:rPr lang="x-none" sz="3200">
                <a:solidFill>
                  <a:srgbClr val="000000"/>
                </a:solidFill>
                <a:latin typeface="Ubuntu Condensed"/>
                <a:sym typeface="+mn-ea"/>
              </a:rPr>
              <a:t>;</a:t>
            </a:r>
            <a:endParaRPr lang="x-none" sz="3200">
              <a:solidFill>
                <a:srgbClr val="000000"/>
              </a:solidFill>
              <a:latin typeface="Ubuntu Condensed"/>
              <a:sym typeface="+mn-ea"/>
            </a:endParaRPr>
          </a:p>
          <a:p>
            <a:pPr marL="285750" lvl="0" indent="-285750" algn="just">
              <a:lnSpc>
                <a:spcPct val="100000"/>
              </a:lnSpc>
              <a:buFont typeface="Arial" charset="0"/>
              <a:buChar char="•"/>
            </a:pPr>
            <a:r>
              <a:rPr sz="3200">
                <a:solidFill>
                  <a:srgbClr val="000000"/>
                </a:solidFill>
                <a:latin typeface="Ubuntu Condensed"/>
                <a:sym typeface="+mn-ea"/>
              </a:rPr>
              <a:t>Isto é uma relação de classe mãe e classe filha</a:t>
            </a:r>
            <a:r>
              <a:rPr lang="x-none" sz="3200">
                <a:solidFill>
                  <a:srgbClr val="000000"/>
                </a:solidFill>
                <a:latin typeface="Ubuntu Condensed"/>
                <a:sym typeface="+mn-ea"/>
              </a:rPr>
              <a:t>;</a:t>
            </a:r>
            <a:endParaRPr lang="x-none" sz="3200">
              <a:solidFill>
                <a:srgbClr val="000000"/>
              </a:solidFill>
              <a:latin typeface="Ubuntu Condensed"/>
              <a:sym typeface="+mn-ea"/>
            </a:endParaRPr>
          </a:p>
          <a:p>
            <a:pPr marL="285750" lvl="0" indent="-285750" algn="just">
              <a:lnSpc>
                <a:spcPct val="100000"/>
              </a:lnSpc>
              <a:buFont typeface="Arial" charset="0"/>
              <a:buChar char="•"/>
            </a:pPr>
            <a:r>
              <a:rPr sz="3200">
                <a:solidFill>
                  <a:srgbClr val="000000"/>
                </a:solidFill>
                <a:latin typeface="Ubuntu Condensed"/>
                <a:sym typeface="+mn-ea"/>
              </a:rPr>
              <a:t>No nosso caso, gostaríamos de fazer com que o Gerente tivesse tudo que um Funcionario tem, gostaríamos que ela fosse uma extensão de Funcionario</a:t>
            </a:r>
            <a:r>
              <a:rPr lang="x-none" sz="3200">
                <a:solidFill>
                  <a:srgbClr val="000000"/>
                </a:solidFill>
                <a:latin typeface="Ubuntu Condensed"/>
                <a:sym typeface="+mn-ea"/>
              </a:rPr>
              <a:t>;</a:t>
            </a:r>
            <a:endParaRPr lang="x-none" sz="3200">
              <a:solidFill>
                <a:srgbClr val="000000"/>
              </a:solidFill>
              <a:latin typeface="Ubuntu Condensed"/>
              <a:sym typeface="+mn-ea"/>
            </a:endParaRPr>
          </a:p>
          <a:p>
            <a:pPr marL="285750" lvl="0" indent="-285750" algn="just">
              <a:lnSpc>
                <a:spcPct val="100000"/>
              </a:lnSpc>
              <a:buFont typeface="Arial" charset="0"/>
              <a:buChar char="•"/>
            </a:pPr>
            <a:r>
              <a:rPr sz="3200">
                <a:solidFill>
                  <a:srgbClr val="000000"/>
                </a:solidFill>
                <a:latin typeface="Ubuntu Condensed"/>
                <a:sym typeface="+mn-ea"/>
              </a:rPr>
              <a:t>Fazemos isto através da palavra chave extends</a:t>
            </a:r>
            <a:r>
              <a:rPr lang="x-none" sz="3200">
                <a:solidFill>
                  <a:srgbClr val="000000"/>
                </a:solidFill>
                <a:latin typeface="Ubuntu Condensed"/>
                <a:sym typeface="+mn-ea"/>
              </a:rPr>
              <a:t>;</a:t>
            </a:r>
            <a:endParaRPr lang="x-none" sz="3200">
              <a:solidFill>
                <a:srgbClr val="000000"/>
              </a:solidFill>
              <a:latin typeface="Ubuntu Condensed"/>
              <a:sym typeface="+mn-ea"/>
            </a:endParaRPr>
          </a:p>
          <a:p>
            <a:pPr indent="0">
              <a:lnSpc>
                <a:spcPct val="100000"/>
              </a:lnSpc>
              <a:buNone/>
            </a:pPr>
            <a:endParaRPr sz="1600">
              <a:solidFill>
                <a:srgbClr val="000000"/>
              </a:solidFill>
              <a:latin typeface="Ubuntu Condensed"/>
              <a:sym typeface="+mn-ea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1400">
                <a:solidFill>
                  <a:srgbClr val="8B8B8B"/>
                </a:solidFill>
                <a:latin typeface="Calibri"/>
              </a:rPr>
              <a:t>Jefferson de Oliveira Chaves</a:t>
            </a:r>
          </a:p>
        </p:txBody>
      </p:sp>
      <p:sp>
        <p:nvSpPr>
          <p:cNvPr id="134" name="TextShape 3"/>
          <p:cNvSpPr txBox="1"/>
          <p:nvPr/>
        </p:nvSpPr>
        <p:spPr>
          <a:xfrm>
            <a:off x="4860000" y="287640"/>
            <a:ext cx="3826440" cy="1079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x-none" altLang="pt-BR" sz="2400">
                <a:solidFill>
                  <a:srgbClr val="000000"/>
                </a:solidFill>
                <a:latin typeface="Ubuntu" charset="0"/>
                <a:ea typeface="Ubuntu" charset="0"/>
              </a:rPr>
              <a:t>HERANÇA</a:t>
            </a:r>
            <a:endParaRPr lang="x-none" altLang="pt-BR" sz="2400">
              <a:solidFill>
                <a:srgbClr val="000000"/>
              </a:solidFill>
              <a:latin typeface="Ubuntu" charset="0"/>
              <a:ea typeface="Ubuntu" charset="0"/>
            </a:endParaRPr>
          </a:p>
        </p:txBody>
      </p:sp>
      <p:sp>
        <p:nvSpPr>
          <p:cNvPr id="135" name="TextShape 4"/>
          <p:cNvSpPr txBox="1"/>
          <p:nvPr/>
        </p:nvSpPr>
        <p:spPr>
          <a:xfrm>
            <a:off x="457200" y="274680"/>
            <a:ext cx="3970440" cy="11426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pt-BR" sz="2400">
                <a:solidFill>
                  <a:srgbClr val="1E1C11"/>
                </a:solidFill>
                <a:latin typeface="Ubuntu" charset="0"/>
                <a:ea typeface="Ubuntu" charset="0"/>
              </a:rPr>
              <a:t>PROGRAMAÇÃO DE COMPUTADORES</a:t>
            </a:r>
            <a:endParaRPr>
              <a:latin typeface="Ubuntu" charset="0"/>
              <a:ea typeface="Ubuntu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7829</Words>
  <Application>Kingsoft Office WPP</Application>
  <PresentationFormat/>
  <Paragraphs>314</Paragraphs>
  <Slides>27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5</vt:i4>
      </vt:variant>
      <vt:variant>
        <vt:lpstr>幻灯片标题</vt:lpstr>
      </vt:variant>
      <vt:variant>
        <vt:i4>27</vt:i4>
      </vt:variant>
    </vt:vector>
  </HeadingPairs>
  <TitlesOfParts>
    <vt:vector size="32" baseType="lpstr">
      <vt:lpstr>Office Theme</vt:lpstr>
      <vt:lpstr>Office Theme</vt:lpstr>
      <vt:lpstr>Office Theme</vt:lpstr>
      <vt:lpstr>3_Office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jefferson</cp:lastModifiedBy>
  <cp:revision>65</cp:revision>
  <dcterms:created xsi:type="dcterms:W3CDTF">2017-10-06T13:26:08Z</dcterms:created>
  <dcterms:modified xsi:type="dcterms:W3CDTF">2017-10-06T13:26:08Z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1046-10.1.0.5707</vt:lpwstr>
  </property>
</Properties>
</file>