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Bree Serif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cdnjs.cloudflare.com/ajax/libs/mustache.js/2.3.0/mustache.min.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Biblioteca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Templates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Logic less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Biblioteca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Templates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Logic less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22 linguagens de programação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ree Serif"/>
                <a:ea typeface="Bree Serif"/>
                <a:cs typeface="Bree Serif"/>
                <a:sym typeface="Bree Serif"/>
              </a:rPr>
              <a:t>TEMPLATES!!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{{</a:t>
            </a:r>
            <a:r>
              <a:rPr lang="pt-BR">
                <a:latin typeface="Bree Serif"/>
                <a:ea typeface="Bree Serif"/>
                <a:cs typeface="Bree Serif"/>
                <a:sym typeface="Bree Serif"/>
              </a:rPr>
              <a:t> Para que serve </a:t>
            </a: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}}</a:t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Para que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serve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Template engine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Para que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serve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Template engine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Manutenibilidade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Para que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serve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Droid Sans"/>
                <a:ea typeface="Droid Sans"/>
                <a:cs typeface="Droid Sans"/>
                <a:sym typeface="Droid Sans"/>
              </a:rPr>
              <a:t>Template engine</a:t>
            </a:r>
            <a:endParaRPr i="1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Manutenibilidade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Universal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Para que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serve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Droid Sans"/>
                <a:ea typeface="Droid Sans"/>
                <a:cs typeface="Droid Sans"/>
                <a:sym typeface="Droid Sans"/>
              </a:rPr>
              <a:t>Template engine</a:t>
            </a:r>
            <a:endParaRPr i="1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Manutenibilidade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Universal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Implementação do parse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285400"/>
            <a:ext cx="8520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{{</a:t>
            </a:r>
            <a:r>
              <a:rPr lang="pt-BR">
                <a:latin typeface="Bree Serif"/>
                <a:ea typeface="Bree Serif"/>
                <a:cs typeface="Bree Serif"/>
                <a:sym typeface="Bree Serif"/>
              </a:rPr>
              <a:t>Como funciona</a:t>
            </a: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}}</a:t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{{</a:t>
            </a:r>
            <a:r>
              <a:rPr lang="pt-BR">
                <a:latin typeface="Bree Serif"/>
                <a:ea typeface="Bree Serif"/>
                <a:cs typeface="Bree Serif"/>
                <a:sym typeface="Bree Serif"/>
              </a:rPr>
              <a:t> Exemplos</a:t>
            </a: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}}</a:t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Instalar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349400" y="1924525"/>
            <a:ext cx="7507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$ npm install mustache --save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$ npm install -g mustache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&lt;script src="</a:t>
            </a:r>
            <a:r>
              <a:rPr lang="pt-BR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4"/>
              </a:rPr>
              <a:t>https://cdnjs.cloudflare.com/ajax/libs/mustache.js/2.3.0/mustache.min.js</a:t>
            </a: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"&gt;&lt;/script&gt;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&lt;script src=”mustache.js”&gt; &lt;/script&gt;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4294967295" type="title"/>
          </p:nvPr>
        </p:nvSpPr>
        <p:spPr>
          <a:xfrm>
            <a:off x="311700" y="34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ree Serif"/>
                <a:ea typeface="Bree Serif"/>
                <a:cs typeface="Bree Serif"/>
                <a:sym typeface="Bree Serif"/>
              </a:rPr>
              <a:t>{{ mustache.js }}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Instalar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349400" y="1924525"/>
            <a:ext cx="7507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$ npm install -g mustache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$ mustache dataView.json myTemplate.mustache &gt; output.html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ou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$ npm install mustache --save-dev 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{ "scripts": { "build": "mustache dataView.json myTemplate.mustache &gt; public/output.html" } } 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$ npm run build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Como Funciona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349400" y="1924525"/>
            <a:ext cx="75078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Variáveis e seções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159000" y="880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{{variable}}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{{&amp;variable}}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{</a:t>
            </a:r>
            <a:r>
              <a:rPr lang="pt-BR">
                <a:solidFill>
                  <a:srgbClr val="666666"/>
                </a:solidFill>
              </a:rPr>
              <a:t>{{variable}}}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{{#section}}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	</a:t>
            </a:r>
            <a:r>
              <a:rPr lang="pt-BR">
                <a:solidFill>
                  <a:srgbClr val="666666"/>
                </a:solidFill>
              </a:rPr>
              <a:t>{{variable}}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{{/section}}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Como Funciona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349400" y="1924525"/>
            <a:ext cx="75078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Funções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159000" y="880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let </a:t>
            </a:r>
            <a:r>
              <a:rPr lang="pt-BR">
                <a:solidFill>
                  <a:srgbClr val="666666"/>
                </a:solidFill>
              </a:rPr>
              <a:t>precosLista = {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     ‘item1’:15,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     ‘item2’:10,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    'soma': function () {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      return this.item1 + this.item2;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    }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  };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159000" y="880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{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  "inverted": []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{{#</a:t>
            </a:r>
            <a:r>
              <a:rPr lang="pt-BR">
                <a:solidFill>
                  <a:srgbClr val="666666"/>
                </a:solidFill>
              </a:rPr>
              <a:t>inverted</a:t>
            </a:r>
            <a:r>
              <a:rPr lang="pt-BR">
                <a:solidFill>
                  <a:srgbClr val="666666"/>
                </a:solidFill>
              </a:rPr>
              <a:t>}}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	{{</a:t>
            </a:r>
            <a:r>
              <a:rPr lang="pt-BR">
                <a:solidFill>
                  <a:srgbClr val="666666"/>
                </a:solidFill>
              </a:rPr>
              <a:t>variable</a:t>
            </a:r>
            <a:r>
              <a:rPr lang="pt-BR">
                <a:solidFill>
                  <a:srgbClr val="666666"/>
                </a:solidFill>
              </a:rPr>
              <a:t>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{{/</a:t>
            </a:r>
            <a:r>
              <a:rPr lang="pt-BR">
                <a:solidFill>
                  <a:srgbClr val="666666"/>
                </a:solidFill>
              </a:rPr>
              <a:t>inverted</a:t>
            </a:r>
            <a:r>
              <a:rPr lang="pt-BR">
                <a:solidFill>
                  <a:srgbClr val="666666"/>
                </a:solidFill>
              </a:rPr>
              <a:t>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{{^inverted}}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	No variable :(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{{/inverted}}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output: No variable :(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Como Funciona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349400" y="1924525"/>
            <a:ext cx="75078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Seções Invertidas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Como Funciona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349400" y="1924525"/>
            <a:ext cx="75078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Comentários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957550" y="1050325"/>
            <a:ext cx="30000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&lt;h1&gt;Today{{! ignore me }}.&lt;/h1&gt;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Como Funciona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349400" y="1924525"/>
            <a:ext cx="75078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Delimitadores Personalizados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4696250" y="799650"/>
            <a:ext cx="3000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var customTags = [ '&lt;%', '%&gt;' ];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Mustache.tags = customTags;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183900" y="473425"/>
            <a:ext cx="11655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Bree Serif"/>
                <a:ea typeface="Bree Serif"/>
                <a:cs typeface="Bree Serif"/>
                <a:sym typeface="Bree Serif"/>
              </a:rPr>
              <a:t>Como Funciona</a:t>
            </a:r>
            <a:endParaRPr sz="1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349400" y="1924525"/>
            <a:ext cx="75078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Templates Externos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594575" y="711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function loadUser() { $.get('template.mst', function(template) 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{ var rendered = Mustache.render(template, {name: "Luke"}); $('#target').html(rendered); }); }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285400"/>
            <a:ext cx="8520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{{</a:t>
            </a:r>
            <a:r>
              <a:rPr lang="pt-BR">
                <a:latin typeface="Bree Serif"/>
                <a:ea typeface="Bree Serif"/>
                <a:cs typeface="Bree Serif"/>
                <a:sym typeface="Bree Serif"/>
              </a:rPr>
              <a:t>Vale a Pena ?</a:t>
            </a: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}}</a:t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'stache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538" y="1586713"/>
            <a:ext cx="3166925" cy="19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{{</a:t>
            </a:r>
            <a:r>
              <a:rPr lang="pt-BR">
                <a:latin typeface="Bree Serif"/>
                <a:ea typeface="Bree Serif"/>
                <a:cs typeface="Bree Serif"/>
                <a:sym typeface="Bree Serif"/>
              </a:rPr>
              <a:t> O que é </a:t>
            </a:r>
            <a:r>
              <a:rPr lang="pt-BR">
                <a:solidFill>
                  <a:srgbClr val="D9D9D9"/>
                </a:solidFill>
                <a:latin typeface="Bree Serif"/>
                <a:ea typeface="Bree Serif"/>
                <a:cs typeface="Bree Serif"/>
                <a:sym typeface="Bree Serif"/>
              </a:rPr>
              <a:t>}}</a:t>
            </a:r>
            <a:endParaRPr>
              <a:solidFill>
                <a:srgbClr val="D9D9D9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225" y="152400"/>
            <a:ext cx="34235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737" y="1322988"/>
            <a:ext cx="3978526" cy="249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125" y="152400"/>
            <a:ext cx="342355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525" y="1322988"/>
            <a:ext cx="3978526" cy="249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Biblioteca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909899" cy="6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183900" y="473425"/>
            <a:ext cx="116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Bree Serif"/>
                <a:ea typeface="Bree Serif"/>
                <a:cs typeface="Bree Serif"/>
                <a:sym typeface="Bree Serif"/>
              </a:rPr>
              <a:t>O que é 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349400" y="1924525"/>
            <a:ext cx="2819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Biblioteca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Droid Sans"/>
                <a:ea typeface="Droid Sans"/>
                <a:cs typeface="Droid Sans"/>
                <a:sym typeface="Droid Sans"/>
              </a:rPr>
              <a:t>Templates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