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60" r:id="rId7"/>
    <p:sldId id="258" r:id="rId8"/>
    <p:sldId id="261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6:59:45.964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11261 14337 0,'50'0'172,"0"0"-141,-1 0-15,1 0 31,-1 0-16,100 0-15,-99 0 30,-1 0-30,100 0 0,-99 0-1,99 50-15,148-1 16,-98-49 15,-1 50-31,1-50 31,-150 0-15,1 0 0,-1 0 15,1 0-15,49 0-1,100 50 1,-150-50 15,51 49-15,-51-49 15,50 0-31,50 0 16,50 0-1,-51 0 16,-48 0-31,-1 0 16,0 0 0,-49 0-1,-1 0 1,1 0 15,99 0-15,49 0-1,-148 0 1,99 50 0,-100-50-1,100 49 1,-99-49-16,99 0 16,-100 0 15,1 0 0,-1 0 250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28.70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25896 22572 0,'-50'50'219,"-49"-50"-188,0 0-15,0 0-16,49 49 15,-247 1 1,197-50-1,1 0-15,-149 0 16,0 0 0,149 0 15,0 0 0,-1 0-15,1 0-1,50 0 1,-51 0 0,-49 0-1,50 0 1,50 0-16,-100 0 16,50 0-1,-1 0 1,1 0-1,50 0 17,-51-99-17,-98 49 1,148 50 0,-99 0 15,50 0-16,50 0-15,-51 0 16,1 0 0,50 0-1,-1 0-15,-99 0 16,50-99 0,49 99-1,-98 0 1,98 0 62,0 0-62,1 0-1,-51 0 1,-98 0-1,99 0 1,49 0 140,1 0 94,-1 0-93,0 0 186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47.14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18455 21183 0,'-50'-49'110,"50"-51"-110,0 1 15,0 50-15,0-200 16,99-98 15,1 0-15,-51 0 0,1 247-16,-50 1 15,0 50 1,49-51-1,-49 51 1,0-50 0,0 49-1,0 0 1,0-49 0,0-50-1,0 50 1,50 50-1,-50-51 17,0 51-17,0-51 1,0 51 0,0-50-1,-50-1 1,1 1-1,-50 0 1,49-50 0,50 0-1,0 50 1,0-149 0,0 99-1,0 50 1,0 0-1,0 49 1,0 1 62,0-1-62,0 0-16,0-49 15,0 50 1,0-51 0,0 51-1,0-51 1,0 1 0,0 50-1,0-1 1,0-49-1,0 49 17,0 1 327,-50-1-140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48.80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15974 14436 0,'-49'-99'110,"-1"99"-95,0 0-15,-98 50 16,98-50 0,-49 49-1,-50-49 1,0 0 0,0 0-1,50 0-15,-149 0 16,-50 0-1,149 0 1,1 50 0,-1 0-1,-99-50 1,0 0 0,-50 99-1,0-50 1,-49 1-1,50-50 1,-1 0 0,149 0-1,-49 0 17,49 0-17,-99 0 1,-50 0-1,149 0 1,50 0 0,0 0-1,0 0 110,-50 0-125,99 0 16,1 0 0,-51 0-1,51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52.33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8434 15925 0,'0'148'203,"0"-98"-187,0 49-1,0 0 1,0 1-16,0-1 16,0 99-1,0-49 1,0 0-1,0-50 1,0 0 0,0 50-1,0-99 1,0 49 0,0 100 15,0-51-16,0 1 1,-100 149 0,51-50-1,-50 99 1,49-198 0,50-99-1,0-1 1,0 1-1,0-1 1,0 1 15,0 0-31,0 49 16,0-50 0,0 150 15,0-100-16,0 0-15,0 1 16,0-1 0,0 0-1,0-49 1,0 49 0,0-50 15,0 1-16,0 99 1,0-50 0,0 100-1,0 49 1,0-100 0,0 51-1,0-1 16,0 1-15,0-150 0,50 1-1,-50 0 1,0-1 46,0 1-46,0 49 0,0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54.80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9575 23564 0,'49'0'187,"1"50"-187,-1 0 16,1-1-1,49 50 1,100 100 0,-50-1-1,49 50 1,-99-99 0,-49-99-1,-50-1 1,99 1-16,0 0 47,0-1-32,-49-49 1,0 50 0,148 49-1,50 100 1,-99-51-1,149 51 1,-150-50 0,-148-100-1,50-49 1,99 99 0,0-49-1,0 49-15,-1-49 16,1 49-16,99 0 31,0 50-15,50 99-1,-100-149 1,-49-49 0,0 49-1,-50-49 1,-49-1-1,-1 1 1,-49 0 0,50-50-1,0 49 1,148 1 0,-99 49-16,149 50 15,50 49 1,0 50-1,-50-148 17,0 49-17,-99-1 1,99-48 0,-99-51-1,-100 1 1,1-50-1,-50 49 1,49 1 0,1 0-1,49-1 1,-49 50 0,49-49-1,-49 0 1,-50-1-1,49 1 17,1 49-17,-1-49 17,1-1-1,-50 1-16,50 0 1,-1-1 0,1 50-1,-1 1 1,1-100 0,-50 49-1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58.03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21332 30609 0,'0'-50'141,"99"50"-126,50 0-15,0 0 16,49 0-1,249 100 1,347 48 0,-546-98-1,-50-50-15,0 0 16,100 50 0,-149-50-1,49 49 1,1-49-1,99 0 1,-50 0 0,-100 0-1,51 0 1,-1 0 15,50 0-15,-99 50-1,0-50 1,-99 0-16,-1 0 16,249 0-1,-249 0 1,150 0 0,-100 0-1,50 0 1,-99 0-1,49 0 1,-50 0 15,51 49-15,-51-49 0,1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1.61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30212 29914 0,'0'-49'31,"50"49"31,49-99-46,99 99-16,-49-50 16,50-49-1,49-50 1,49 99-1,-148-98 1,0 98 0,-99-49-1,49-1 1,-50 51 0,1-1-16,49-49 15,-49-50 16,-1 50-15,51 0 0,-51-50-1,1 50 1,49-50 0,-49 50-1,-1-50 1,1 50-1,0-1 1,49-48 0,-50 48 15,1 1-15,0 99-1,-50-99 1,248-50-1,-50 50 1,-49-50 15,198 0-15,-248 149 0,1-49-16,-51-1 15,50 0 1,1-49-1,98-50 1,-49 100 0,0-100-1,0 50 1,-1-50 0,-48 50-1,-1 49 1,0-99 15,50 50-15,0 0-1,-100 49-15,1 1 16,49-150 0,0 150-1,-49-51 1,0 100-1,-1-99 1,1-50 0,-1 50-1,1 49 1,49-49 0,-49 50-1,49-1 1,0-49 15,-99 49-15,100 1-1,-1-51 17,-50 51-1,51-51 47,-100 51-62,99-1-1,0-49 16,-49 49 32,-1 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3.85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41821 22423 0,'49'0'0,"1"0"62,0 0-46,98 0-1,-48 0 1,48 0 0,-48 0-1,98 0 1,0 0 0,-98 0-1,197 0 1,-49 0-1,50 0 1,-99 0 0,-51 0-1,-48 0 17,-51 0-17,1 0 1,49 0-1,50 50 1,0-50 0,198 0-1,-149 50 1,-49-50 0,-50 0-1,100 0 1,-100 49-1,248-49 1,-198 0 0,-99 50-16,99-1 15,-100-49 157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5.16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49163 21282 0,'0'-49'79,"0"-50"-64,49-50 1,-49 0-16,50 0 15,-50-198 1,0 49 0,0 1-1,0 197-15,0 51 16,0-1 15,0 0-15,0-49-1,-99-198 1,0 148 0,99-99-1,0-50 1,0-49 0,99-50-1,-50 0 1,-49 149-1,50 99 1,-50 0 0,50 100-1,-100-50 32,50-50-31,0 0-1,0 0 1,0 0 0,0 50-1,0-99 1,50 98 0,-50 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6.32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51495 14287 0,'99'-99'78,"0"99"-62,0 0-1,50 0-15,0 0 16,248 0 0,49 0-1,-148 0 1,0 0 0,-50 50-1,-50-50 16,0 49-15,50-49 0,1 0-1,48 0 1,100 0 0,-199 0-16,1 0 15,198 0 1,-199 0-1,-99 0 1,-49 0 78,99 0-79,-50 0-15,0 0 16,1 0 0,-1 0-1,-50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6:59:50.172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16718 15726 0,'-99'50'328,"50"-50"-281,-1 49 0,0 51 15,-49-51-46,49-49 0,1 50-1,-50-1 17,49 51 46,-49-100-31,49 49-32,1 50 1,-51-99-1,100 50 1,-49-50 0,-1 50 15,-49-1-15,49 1 15,1 0-31,-50-1 15,-1 1 1,51-1 0,-1 1-1,-49 0 1,49-1 0,-99 50-1,100-49 16,49 0-15,-99-50 0,49 99-1,0-50 1,-49 100 0,50-99-1,-1 49 1,50-49 15,-50-1-15,50 1-1,0 0 17,0-1-17,-49 1 1,49-1 31,-100-49-32,100 50 17,-49-50-32,-1 50 15,50-1 1,-49-49-1,-51 50 1,51-1 0,-50 1-1,49 0 1,0-50 0,1 99 15,-1-50-16,1 1 1,-1-50 0,-49 99-1,49 1 17,-49-100-17,49 49 1,1 1-16,-1-1 15,0 1 17,-49 49-17,50-99 1,-51 50 0,100-1-1,-49 1 1,-1 49-1,-49-49-15,49-50 32,1 99-32,-50-49 31,49-1-15,0 50-1,1-99 1,-100 100-1,149-51 1,0 1-16,-99 0 16,49-1 15,50 1-31,-99-1 16,49 51-1,1-1 1,-51-50 15,100 1 0,0 0-15,-99-50 0,50 99-1,-1-99 1,-49 49-1,99 1-15,-50-50 16,1 50 0,-1-50-16,-49 99 15,49-99 32,0 49-31,-49 1-1,0-50 17,49 0-17,1 50 1,-100-1 31,99 1 0,-98 0-16,98-50 16,0 49-32,-49 1 1,50-1 0,-1 1-16,-49 0 31,-50-1-15,149 1 421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11.02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59531 15528 0,'0'-50'188,"50"100"-157,-1-50-16,-49 99 1,0 0 0,50-49-1,-50 49 1,0 0 0,0 50-1,0 49 1,0-148 15,0 0-31,0-1 16,0 1 15,0 0-15,0-1-1,50 1 1,-50-1-1,0 100 1,0 0 0,-50 99-1,0 0 1,-49-49 0,99 49-1,0-199 1,0 1-1,0-1 1,0 1 15,0 99-15,0-50 0,0 100-1,0 98 1,-49 50-1,-1-148 1,-49-50 0,99 0-1,0 49 1,0-148 0,0-1-1,0 1 1,0 49-1,0-49 1,0 148 0,0 0-1,0 1 1,0-1 15,0-98-15,0-51-1,0 1 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14.15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58192 23713 0,'-50'0'125,"1"50"-94,-100-1 32,99 1 46,50 49-109,-49-49 16,-51 49 0,-49 0-1,100 1 1,-100-1-1,50-50-15,49 1 16,-49 0 0,49-1-1,-49 50 17,0-49-1,49 0-16,-98 49 1,-51 50 0,50-50-1,-49 50 1,49-50 0,0 50-1,50-100 1,-50 51-1,99-100 17,-49 99-17,50-50 1,-1 1 0,0 49-16,-98 100 31,-51 98-16,100-197-15,0-1 16,-50 99 0,50 1-1,-100-100 1,150-99 0,-51 99-1,51-49 1,-1-1 31,1 1-47,-51 0 15,-48 148 1,-100 100 15,-1-100-15,150-148-16,-149 49 15,149-49 1,49-1 0,1-49 77,-50 99-93,99 1 16,-149 98 0,0 0-1,99-148-15,1-50 16,-100 99 15,50-49 94,49 0-94,0-1-31,1-49 16,-1 50 0,-49 49-1,49-99 126,1 50-125,-50-50-16,99 49 15,-50 1 1,-49-1-1,-1 1 376,51 0-375,-1-1-16,1 50 15,-1 1 1,0-1-16,-49 149 16,50-198-1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15.57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52139 30758 0,'50'0'78,"49"0"-62,50 0-16,50 0 15,98 0 1,1 0-1,-100 0 17,-98 0-17,-51 0-15,1 0 32,-1 0-17,51 0 16,-1 0-15,149 0 0,0 0-1,-149 0 1,-49 0 0,99 0 62,-50 0-63,248 49 1,50 51 0,-99-100-1,-1 49 1,-98 1-1,-150-50 1,1 49 31,-1-49-31,1 0-1,149 0 1,-51 50-1,-98-50 48,0 0-47,-1 0-1,1 0-15,49 0 16,-49 0 156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40.487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10170 24061 0,'50'-100'219,"-1"150"-219,1 0 15,-1-1 1,51 1 0,-1 49-1,0 0 17,-49-49-17,-50-1 1,49-49-1,1 100 1,-1-51 0,51 50-1,-51-49 1,1 0 0,-50-1-1,49 1-15,1-50 16,-50 50-1,50-50 1,49 49 0,-49 50-1,198 1 17,-50 98-17,-148-148 1,49 49-1,-50-50 1,1-49 0,-50 50-1,248 0 1,-49 148 0,-1-99-1,0 100 1,-98-150-1,-100 1 1,99 0 0,-50-50-1,51 49 17,-1 1-32,-99-1 31,99 1-16,100 0 1,-100 49 0,-50-50-16,1-49 15,49 100 1,-49-51 0,-1 1-1,51-1 1,98 150-1,-99-149 1,-49-1 15,0 1-15,-1-50 0,1 49-1,-50 51 1,99-51-1,-49 1 17,-1-1-1,-49 1-31,50-50 16,-1 50-1,1-1 1,0 1 15,-50-1-15,49-49-1,-49 50 1,50-50 0,-1 50-16,1-1 31,-50 1-16,99 0 1,-49-1 0,0-49-1,-50 50 1,49-1 0,1-49-1,-50 50 1,49-50 15,-49 50-31,50-50 16,-50 49-1,50 1 1,-1-50 0,-49 49 15,50-49 16,-50 50-32,49 0 1,-49-1-16,50 1 16,0-1-1,-50 1 1,49 0-1,1-1 1,-1 1 15,-49-1-15,50 51-16,49 49 31,-49-100-15,-1 1-1,-49-1 1,50 1 62,0-50-15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47.567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21332 30807 0,'50'0'203,"98"0"-203,51 0 16,-1 0-1,199 0 1,-50 0-1,-198 0-15,99 0 16,-198 0 0,0 0-1,-1 0 1,150 0 0,-51 0 15,51 0-16,99 0 1,98 0 0,-48 0-1,-51 0 1,-148 0 15,-99 0-15,-1 0-1,1 0 1,0 0 15,-1 0-15,1 0 0,49-99-1,-49 99 1,-1 0-1,1 0 1,99 0 0,-100 0 1609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0.744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30907 29518 0,'0'-100'109,"0"51"-93,49-1-1,1 1 1,-1-1 0,-49 0-16,50 50 15,49-99 1,-49 0 0,0-50-1,49 50 16,-99 49-15,49 1 0,1-51-1,0 1 1,-1 0 0,1 49-1,-1 1 1,1-1-1,0-49 1,49 49 0,0 1-1,99-51 1,-148 1 0,49 50-1,1-51 16,-51 51-15,1-1 0,-1-49-1,51 49 1,-1 1 0,-50-100-1,51 50 1,-51 49-1,1 0 1,99-49 0,49 50-1,-99-51 1,1 51 0,-51-100-1,100 50 1,149 49 15,-1-99-15,1 1-1,-50 48 1,0 1 0,-149 99-1,-99-99 1,149 49-1,-149-49 17,99 49-17,-49 50-15,0-148 16,49 98 0,-99 0-1,99 1 1,-49-1 15,49-49-31,-50 49 31,1-49-15,0 50 0,-1-1-1,1-99 1,-1 50-1,1 0 1,0-50 0,-1 99-1,-49-49 1,50 49 0,-50-49 15,49 99-31,-49-99 47,50 0-16,0 49-15,-50 0-1,49-49 16,1 50-15,-50-51 0,50 51-1,-1-1-15,-49-49 16,50 99 0,-50-50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3.248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42069 22523 0,'99'49'94,"0"-49"-63,0 0-31,50 0 16,149 0 0,-50 0-1,0 0 1,-50 0-1,-148 0 1,49 0 0,-49 0-1,49 0 1,50 0 0,0 0-1,49 0 1,50 0-1,-99 50 1,49-1 0,51-49-1,-150 0-15,99 50 32,-148-50-17,-1 0 16,51 50 1,-1-50-17,0 0 1,50 0 0,-50 0-1,100 0 1,-150 0-1,1 0 1,-1 0 15,1 0 1,49 0-1,-49 0-31,-1 0 15,1-50 110,0 50-109,-1 0 422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6.533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49262 20737 0,'50'0'140,"-1"0"-124,-49-100 15,50 1-31,-50 50 31,0-51-15,0 1 15,50 0-15,-1 49 15,-49 1-15,0-1-1,0-49 1,0 49 0,0-49-1,0 0 1,50-50-1,-50 99 1,0-49-16,49 0 16,-49 0-1,0-199 1,0 149 0,0 100-1,0-50 16,0-1-15,0 1 15,0-99-15,-99 98 0,99 51-1,-49-50 1,49-1-1,-50 1 1,50-50 0,0 50-1,0 49 1,0-49 0,0 0-1,-99-99 1,99 148 15,0 0-31,0 1 16,-50-50-1,50 49 1,0 0 0,0 1-1,0-50 1,-99-50-1,99 99 1,0 0 453,0 1-454,0-1 17,0-49-32,0 49 31,0-49 219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8.685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52090 14238 0,'49'0'62,"1"0"-46,0 0 0,-1 0 15,1 0-15,-1 0-1,1 0 1,0 0-1,-1 0 1,1 0 0,0 0-16,-1 0 15,50 0 1,1 0 0,148 0-1,0 0 1,99-50-1,-198 50 1,-50 0 15,-49 0 1,-1 0-17,1 0 1,-1-49 15,1 49-15,0 0-16,49-100 15,-50 100 17,1 0-32,49 0 15,1 0-15,98 0 31,0 0-31,-49 0 32,149 0-17,-100 0 1,-98 0 0,98 0-1,-49 0 1,-100 0 46,1 0-46,99 0 0,-100 0-1,1 0 16,0 0 1,-1 0-17,1 0 63,0 0-46,-1 0 15,1 0-32,-1 0 79,1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25.98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28625 16272 0,'0'49'297,"0"1"-282,0 0 1,0-1-16,0 100 16,0-50-1,0-49 16,0 0-31,0-1 32,0 1 30,0-1-46,0 51-16,49-51 15,-49 50 1,0 50 0,0-50-1,0 1 1,0 148 0,0-99 15,0-100 0,0 1-15,0-1-1,0 1 1,0 0 0,0-1-1,0 1 1,0 99-1,0 0 1,0-100 0,0 1 15,0-1-15,0 100-1,0 0 1,0-99 15,0-1-15,0 1-16,0 49 31,0 99-15,-49-49-1,49 0 1,-50 99-1,-49-149 1,99-49 47,0 49-48,0 0-15,0 1 16,49-1-1,-49 149 17,0-99-17,50-100 48,0 51-48,-50-1 17,49-99-17,-49 49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14.xml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4.emf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1.png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emf"/><Relationship Id="rId11" Type="http://schemas.openxmlformats.org/officeDocument/2006/relationships/customXml" Target="../ink/ink13.xml"/><Relationship Id="rId24" Type="http://schemas.openxmlformats.org/officeDocument/2006/relationships/image" Target="../media/image20.emf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customXml" Target="../ink/ink17.xml"/><Relationship Id="rId4" Type="http://schemas.openxmlformats.org/officeDocument/2006/relationships/image" Target="../media/image10.emf"/><Relationship Id="rId9" Type="http://schemas.openxmlformats.org/officeDocument/2006/relationships/customXml" Target="../ink/ink12.xml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customXml" Target="../ink/ink21.xml"/><Relationship Id="rId30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AB2FAE-664F-45B6-9056-1F23CB9E8665}"/>
                  </a:ext>
                </a:extLst>
              </p14:cNvPr>
              <p14:cNvContentPartPr/>
              <p14:nvPr/>
            </p14:nvContentPartPr>
            <p14:xfrm>
              <a:off x="4053960" y="5161320"/>
              <a:ext cx="1643400" cy="12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AB2FAE-664F-45B6-9056-1F23CB9E86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8120" y="5097960"/>
                <a:ext cx="1674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29B52F-956B-41C9-8F76-64AAB9E24E0B}"/>
                  </a:ext>
                </a:extLst>
              </p14:cNvPr>
              <p14:cNvContentPartPr/>
              <p14:nvPr/>
            </p14:nvContentPartPr>
            <p14:xfrm>
              <a:off x="3571920" y="5661360"/>
              <a:ext cx="2446920" cy="198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29B52F-956B-41C9-8F76-64AAB9E24E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6080" y="5598000"/>
                <a:ext cx="247824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113BBF-EAE8-43B9-AD69-417A73325104}"/>
                  </a:ext>
                </a:extLst>
              </p14:cNvPr>
              <p14:cNvContentPartPr/>
              <p14:nvPr/>
            </p14:nvContentPartPr>
            <p14:xfrm>
              <a:off x="3661200" y="8625960"/>
              <a:ext cx="2250720" cy="1982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113BBF-EAE8-43B9-AD69-417A733251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5360" y="8562600"/>
                <a:ext cx="228204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38100C-06CC-4812-9E80-8E6BE56A5AC9}"/>
                  </a:ext>
                </a:extLst>
              </p14:cNvPr>
              <p14:cNvContentPartPr/>
              <p14:nvPr/>
            </p14:nvContentPartPr>
            <p14:xfrm>
              <a:off x="7679520" y="11054880"/>
              <a:ext cx="1679040" cy="3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38100C-06CC-4812-9E80-8E6BE56A5A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3680" y="10991520"/>
                <a:ext cx="17103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67D92C-59A3-4D17-BA24-D4DD584ECF26}"/>
                  </a:ext>
                </a:extLst>
              </p14:cNvPr>
              <p14:cNvContentPartPr/>
              <p14:nvPr/>
            </p14:nvContentPartPr>
            <p14:xfrm>
              <a:off x="11126520" y="8393760"/>
              <a:ext cx="2143440" cy="2233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67D92C-59A3-4D17-BA24-D4DD584EC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0680" y="8330400"/>
                <a:ext cx="2174760" cy="23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0FDCEE-7483-41CC-8043-BAA814203EDD}"/>
                  </a:ext>
                </a:extLst>
              </p14:cNvPr>
              <p14:cNvContentPartPr/>
              <p14:nvPr/>
            </p14:nvContentPartPr>
            <p14:xfrm>
              <a:off x="15144840" y="8108280"/>
              <a:ext cx="1714680" cy="8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0FDCEE-7483-41CC-8043-BAA814203E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29000" y="8044920"/>
                <a:ext cx="1746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32E153-347C-4193-884D-29DB633B035B}"/>
                  </a:ext>
                </a:extLst>
              </p14:cNvPr>
              <p14:cNvContentPartPr/>
              <p14:nvPr/>
            </p14:nvContentPartPr>
            <p14:xfrm>
              <a:off x="17698680" y="5750640"/>
              <a:ext cx="160920" cy="1715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32E153-347C-4193-884D-29DB633B03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682840" y="5687280"/>
                <a:ext cx="19224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F1C43E-B840-4F72-B1E9-70188BD9EF99}"/>
                  </a:ext>
                </a:extLst>
              </p14:cNvPr>
              <p14:cNvContentPartPr/>
              <p14:nvPr/>
            </p14:nvContentPartPr>
            <p14:xfrm>
              <a:off x="18752400" y="5054040"/>
              <a:ext cx="1732680" cy="72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F1C43E-B840-4F72-B1E9-70188BD9EF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736560" y="4990680"/>
                <a:ext cx="1764000" cy="198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4D3FDA-EECB-4313-A773-69A35A84CE10}"/>
              </a:ext>
            </a:extLst>
          </p:cNvPr>
          <p:cNvSpPr txBox="1"/>
          <p:nvPr/>
        </p:nvSpPr>
        <p:spPr>
          <a:xfrm>
            <a:off x="2343150" y="12666598"/>
            <a:ext cx="195770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Depok-Bekasi-Bogor-Cianjur-Bandung-Sumedang-Majalengka-Cirebon-Kuningan</a:t>
            </a:r>
          </a:p>
        </p:txBody>
      </p:sp>
    </p:spTree>
    <p:extLst>
      <p:ext uri="{BB962C8B-B14F-4D97-AF65-F5344CB8AC3E}">
        <p14:creationId xmlns:p14="http://schemas.microsoft.com/office/powerpoint/2010/main" val="42726288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C7B6C0-882A-46AB-8863-8BB2A39314C5}"/>
                  </a:ext>
                </a:extLst>
              </p14:cNvPr>
              <p14:cNvContentPartPr/>
              <p14:nvPr/>
            </p14:nvContentPartPr>
            <p14:xfrm>
              <a:off x="10251360" y="5857920"/>
              <a:ext cx="71640" cy="1803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C7B6C0-882A-46AB-8863-8BB2A39314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5520" y="5794560"/>
                <a:ext cx="102960" cy="19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6B6723-9165-4755-B964-15F0A03A0F55}"/>
                  </a:ext>
                </a:extLst>
              </p14:cNvPr>
              <p14:cNvContentPartPr/>
              <p14:nvPr/>
            </p14:nvContentPartPr>
            <p14:xfrm>
              <a:off x="7572240" y="8090280"/>
              <a:ext cx="1750680" cy="89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6B6723-9165-4755-B964-15F0A03A0F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6400" y="8026920"/>
                <a:ext cx="1782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60C46E-9ADD-4739-BC16-880615C70C1A}"/>
                  </a:ext>
                </a:extLst>
              </p14:cNvPr>
              <p14:cNvContentPartPr/>
              <p14:nvPr/>
            </p14:nvContentPartPr>
            <p14:xfrm>
              <a:off x="6625800" y="5715000"/>
              <a:ext cx="143280" cy="1911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60C46E-9ADD-4739-BC16-880615C70C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09960" y="5651640"/>
                <a:ext cx="174600" cy="20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A84E00-150D-4097-8F89-4A60DAFBE37D}"/>
                  </a:ext>
                </a:extLst>
              </p14:cNvPr>
              <p14:cNvContentPartPr/>
              <p14:nvPr/>
            </p14:nvContentPartPr>
            <p14:xfrm>
              <a:off x="3625560" y="5161320"/>
              <a:ext cx="2125440" cy="143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A84E00-150D-4097-8F89-4A60DAFBE3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9720" y="5097960"/>
                <a:ext cx="2156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B13C0D-0F7A-4C40-A019-D1B3D24C4254}"/>
                  </a:ext>
                </a:extLst>
              </p14:cNvPr>
              <p14:cNvContentPartPr/>
              <p14:nvPr/>
            </p14:nvContentPartPr>
            <p14:xfrm>
              <a:off x="2928960" y="5733000"/>
              <a:ext cx="107640" cy="230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B13C0D-0F7A-4C40-A019-D1B3D24C42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13120" y="5669640"/>
                <a:ext cx="138960" cy="24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D7B5BBA-681D-48C2-961E-20DBB762889F}"/>
                  </a:ext>
                </a:extLst>
              </p14:cNvPr>
              <p14:cNvContentPartPr/>
              <p14:nvPr/>
            </p14:nvContentPartPr>
            <p14:xfrm>
              <a:off x="3447000" y="8483040"/>
              <a:ext cx="2857680" cy="2161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D7B5BBA-681D-48C2-961E-20DBB762889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1160" y="8419680"/>
                <a:ext cx="2889000" cy="22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B22DBD-A822-4119-A8ED-8570067ED4CE}"/>
                  </a:ext>
                </a:extLst>
              </p14:cNvPr>
              <p14:cNvContentPartPr/>
              <p14:nvPr/>
            </p14:nvContentPartPr>
            <p14:xfrm>
              <a:off x="7679520" y="11001240"/>
              <a:ext cx="2250720" cy="178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B22DBD-A822-4119-A8ED-8570067ED4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63680" y="10937880"/>
                <a:ext cx="2282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AB80F5-06E2-4F05-963D-B6D798E783CA}"/>
                  </a:ext>
                </a:extLst>
              </p14:cNvPr>
              <p14:cNvContentPartPr/>
              <p14:nvPr/>
            </p14:nvContentPartPr>
            <p14:xfrm>
              <a:off x="10876320" y="8465400"/>
              <a:ext cx="2554200" cy="2304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AB80F5-06E2-4F05-963D-B6D798E783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60480" y="8402040"/>
                <a:ext cx="2585520" cy="24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06C115-2021-4C5E-96BE-95F411A93BE5}"/>
                  </a:ext>
                </a:extLst>
              </p14:cNvPr>
              <p14:cNvContentPartPr/>
              <p14:nvPr/>
            </p14:nvContentPartPr>
            <p14:xfrm>
              <a:off x="15055560" y="8072280"/>
              <a:ext cx="1714680" cy="89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06C115-2021-4C5E-96BE-95F411A93B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39720" y="8008920"/>
                <a:ext cx="1746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EE1B43-6084-405A-A169-E027CE565B15}"/>
                  </a:ext>
                </a:extLst>
              </p14:cNvPr>
              <p14:cNvContentPartPr/>
              <p14:nvPr/>
            </p14:nvContentPartPr>
            <p14:xfrm>
              <a:off x="17663040" y="5572080"/>
              <a:ext cx="89640" cy="208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EE1B43-6084-405A-A169-E027CE565B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647200" y="5508720"/>
                <a:ext cx="120960" cy="22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26C3ED-02C0-43E2-95E1-B69385D18914}"/>
                  </a:ext>
                </a:extLst>
              </p14:cNvPr>
              <p14:cNvContentPartPr/>
              <p14:nvPr/>
            </p14:nvContentPartPr>
            <p14:xfrm>
              <a:off x="18538200" y="5107680"/>
              <a:ext cx="2018160" cy="3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26C3ED-02C0-43E2-95E1-B69385D189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522360" y="5044320"/>
                <a:ext cx="2049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9D863E-E8C2-4DBA-A31E-DC9C74F07CF9}"/>
                  </a:ext>
                </a:extLst>
              </p14:cNvPr>
              <p14:cNvContentPartPr/>
              <p14:nvPr/>
            </p14:nvContentPartPr>
            <p14:xfrm>
              <a:off x="21359880" y="5572080"/>
              <a:ext cx="143280" cy="207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9D863E-E8C2-4DBA-A31E-DC9C74F07C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44040" y="5508720"/>
                <a:ext cx="17460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157E3E-01D5-4258-AB6C-9CFA5464E85B}"/>
                  </a:ext>
                </a:extLst>
              </p14:cNvPr>
              <p14:cNvContentPartPr/>
              <p14:nvPr/>
            </p14:nvContentPartPr>
            <p14:xfrm>
              <a:off x="18306000" y="8536680"/>
              <a:ext cx="2643480" cy="2411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157E3E-01D5-4258-AB6C-9CFA5464E8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290160" y="8473320"/>
                <a:ext cx="2674800" cy="25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1A63BF-9E5A-4CB8-AB0D-2D87E35847BE}"/>
                  </a:ext>
                </a:extLst>
              </p14:cNvPr>
              <p14:cNvContentPartPr/>
              <p14:nvPr/>
            </p14:nvContentPartPr>
            <p14:xfrm>
              <a:off x="18770040" y="11072880"/>
              <a:ext cx="1822320" cy="125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1A63BF-9E5A-4CB8-AB0D-2D87E35847B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754200" y="11009520"/>
                <a:ext cx="1853640" cy="252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FF46332-9F66-4F10-9377-CA3D2CBDCD11}"/>
              </a:ext>
            </a:extLst>
          </p:cNvPr>
          <p:cNvSpPr txBox="1"/>
          <p:nvPr/>
        </p:nvSpPr>
        <p:spPr>
          <a:xfrm>
            <a:off x="364241" y="12580410"/>
            <a:ext cx="236555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Subang-Puwakarta-Karawang-Bekasi-Depok-Bogor-Cianjur-Bandung-Sumedang-Majalengka-Cirebon-Kuningan-Ciamis-Tasikmalaya-Pangandaran</a:t>
            </a:r>
          </a:p>
        </p:txBody>
      </p:sp>
    </p:spTree>
    <p:extLst>
      <p:ext uri="{BB962C8B-B14F-4D97-AF65-F5344CB8AC3E}">
        <p14:creationId xmlns:p14="http://schemas.microsoft.com/office/powerpoint/2010/main" val="29687511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15090-B0FB-411D-8822-E5E1B1BF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171575"/>
            <a:ext cx="21971000" cy="11332941"/>
          </a:xfrm>
        </p:spPr>
        <p:txBody>
          <a:bodyPr/>
          <a:lstStyle/>
          <a:p>
            <a:r>
              <a:rPr lang="en-US" dirty="0"/>
              <a:t>SEMUAPASSWORDLUKMANTERDIRIDARITEMPATDANTANGGALLAHIRNYA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DD3368-CA81-4C1D-819C-BF262AA7A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67472"/>
              </p:ext>
            </p:extLst>
          </p:nvPr>
        </p:nvGraphicFramePr>
        <p:xfrm>
          <a:off x="5233987" y="2698116"/>
          <a:ext cx="16311564" cy="9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188">
                  <a:extLst>
                    <a:ext uri="{9D8B030D-6E8A-4147-A177-3AD203B41FA5}">
                      <a16:colId xmlns:a16="http://schemas.microsoft.com/office/drawing/2014/main" val="2489117089"/>
                    </a:ext>
                  </a:extLst>
                </a:gridCol>
                <a:gridCol w="5437188">
                  <a:extLst>
                    <a:ext uri="{9D8B030D-6E8A-4147-A177-3AD203B41FA5}">
                      <a16:colId xmlns:a16="http://schemas.microsoft.com/office/drawing/2014/main" val="1772217216"/>
                    </a:ext>
                  </a:extLst>
                </a:gridCol>
                <a:gridCol w="5437188">
                  <a:extLst>
                    <a:ext uri="{9D8B030D-6E8A-4147-A177-3AD203B41FA5}">
                      <a16:colId xmlns:a16="http://schemas.microsoft.com/office/drawing/2014/main" val="454876427"/>
                    </a:ext>
                  </a:extLst>
                </a:gridCol>
              </a:tblGrid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04049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41838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61344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4250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17032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30597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51314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76378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36916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60336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15920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67729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54054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250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07616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78591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8651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4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66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4A87-8E64-4C22-8370-E046F9E1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228725"/>
            <a:ext cx="1851025" cy="11001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 0.018</a:t>
            </a:r>
          </a:p>
          <a:p>
            <a:r>
              <a:rPr lang="en-US" dirty="0"/>
              <a:t>K 0.018</a:t>
            </a:r>
          </a:p>
          <a:p>
            <a:r>
              <a:rPr lang="en-US" dirty="0"/>
              <a:t>O 0.018</a:t>
            </a:r>
          </a:p>
          <a:p>
            <a:r>
              <a:rPr lang="en-US" dirty="0"/>
              <a:t>W 0.018</a:t>
            </a:r>
          </a:p>
          <a:p>
            <a:r>
              <a:rPr lang="en-US" dirty="0"/>
              <a:t>Y 0.018</a:t>
            </a:r>
          </a:p>
          <a:p>
            <a:r>
              <a:rPr lang="en-US" dirty="0"/>
              <a:t>G 0.037</a:t>
            </a:r>
          </a:p>
          <a:p>
            <a:r>
              <a:rPr lang="en-US" dirty="0"/>
              <a:t>P0.037</a:t>
            </a:r>
          </a:p>
          <a:p>
            <a:r>
              <a:rPr lang="en-US" dirty="0"/>
              <a:t>U0.037</a:t>
            </a:r>
          </a:p>
          <a:p>
            <a:r>
              <a:rPr lang="en-US" dirty="0"/>
              <a:t>E0.056</a:t>
            </a:r>
          </a:p>
          <a:p>
            <a:r>
              <a:rPr lang="en-US" dirty="0"/>
              <a:t>L0.056</a:t>
            </a:r>
          </a:p>
          <a:p>
            <a:r>
              <a:rPr lang="en-US" dirty="0"/>
              <a:t>M0.056</a:t>
            </a:r>
          </a:p>
          <a:p>
            <a:r>
              <a:rPr lang="en-US" dirty="0"/>
              <a:t>S0.056</a:t>
            </a:r>
          </a:p>
          <a:p>
            <a:r>
              <a:rPr lang="en-US" dirty="0"/>
              <a:t>D0.074</a:t>
            </a:r>
          </a:p>
          <a:p>
            <a:r>
              <a:rPr lang="en-US" dirty="0"/>
              <a:t>I0.074</a:t>
            </a:r>
          </a:p>
          <a:p>
            <a:r>
              <a:rPr lang="en-US" dirty="0"/>
              <a:t>N0.074</a:t>
            </a:r>
          </a:p>
          <a:p>
            <a:r>
              <a:rPr lang="en-US" dirty="0"/>
              <a:t>T0.074</a:t>
            </a:r>
          </a:p>
          <a:p>
            <a:r>
              <a:rPr lang="en-US" dirty="0"/>
              <a:t>R0.092</a:t>
            </a:r>
          </a:p>
          <a:p>
            <a:r>
              <a:rPr lang="en-US" dirty="0"/>
              <a:t>A0.185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053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302</Words>
  <Application>Microsoft Office PowerPoint</Application>
  <PresentationFormat>Custom</PresentationFormat>
  <Paragraphs>153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Jefferson Grizzlie</cp:lastModifiedBy>
  <cp:revision>81</cp:revision>
  <dcterms:modified xsi:type="dcterms:W3CDTF">2022-02-22T07:57:25Z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