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0" r:id="rId7"/>
    <p:sldId id="258" r:id="rId8"/>
    <p:sldId id="261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6:59:45.964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11261 14337 0,'50'0'172,"0"0"-141,-1 0-15,1 0 31,-1 0-16,100 0-15,-99 0 30,-1 0-30,100 0 0,-99 0-1,99 50-15,148-1 16,-98-49 15,-1 50-31,1-50 31,-150 0-15,1 0 0,-1 0 15,1 0-15,49 0-1,100 50 1,-150-50 15,51 49-15,-51-49 15,50 0-31,50 0 16,50 0-1,-51 0 16,-48 0-31,-1 0 16,0 0 0,-49 0-1,-1 0 1,1 0 15,99 0-15,49 0-1,-148 0 1,99 50 0,-100-50-1,100 49 1,-99-49-16,99 0 16,-100 0 15,1 0 0,-1 0 250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28.70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25896 22572 0,'-50'50'219,"-49"-50"-188,0 0-15,0 0-16,49 49 15,-247 1 1,197-50-1,1 0-15,-149 0 16,0 0 0,149 0 15,0 0 0,-1 0-15,1 0-1,50 0 1,-51 0 0,-49 0-1,50 0 1,50 0-16,-100 0 16,50 0-1,-1 0 1,1 0-1,50 0 17,-51-99-17,-98 49 1,148 50 0,-99 0 15,50 0-16,50 0-15,-51 0 16,1 0 0,50 0-1,-1 0-15,-99 0 16,50-99 0,49 99-1,-98 0 1,98 0 62,0 0-62,1 0-1,-51 0 1,-98 0-1,99 0 1,49 0 140,1 0 94,-1 0-93,0 0 186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47.14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18455 21183 0,'-50'-49'110,"50"-51"-110,0 1 15,0 50-15,0-200 16,99-98 15,1 0-15,-51 0 0,1 247-16,-50 1 15,0 50 1,49-51-1,-49 51 1,0-50 0,0 49-1,0 0 1,0-49 0,0-50-1,0 50 1,50 50-1,-50-51 17,0 51-17,0-51 1,0 51 0,0-50-1,-50-1 1,1 1-1,-50 0 1,49-50 0,50 0-1,0 50 1,0-149 0,0 99-1,0 50 1,0 0-1,0 49 1,0 1 62,0-1-62,0 0-16,0-49 15,0 50 1,0-51 0,0 51-1,0-51 1,0 1 0,0 50-1,0-1 1,0-49-1,0 49 17,0 1 327,-50-1-140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48.80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15974 14436 0,'-49'-99'110,"-1"99"-95,0 0-15,-98 50 16,98-50 0,-49 49-1,-50-49 1,0 0 0,0 0-1,50 0-15,-149 0 16,-50 0-1,149 0 1,1 50 0,-1 0-1,-99-50 1,0 0 0,-50 99-1,0-50 1,-49 1-1,50-50 1,-1 0 0,149 0-1,-49 0 17,49 0-17,-99 0 1,-50 0-1,149 0 1,50 0 0,0 0-1,0 0 110,-50 0-125,99 0 16,1 0 0,-51 0-1,51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2.33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8434 15925 0,'0'148'203,"0"-98"-187,0 49-1,0 0 1,0 1-16,0-1 16,0 99-1,0-49 1,0 0-1,0-50 1,0 0 0,0 50-1,0-99 1,0 49 0,0 100 15,0-51-16,0 1 1,-100 149 0,51-50-1,-50 99 1,49-198 0,50-99-1,0-1 1,0 1-1,0-1 1,0 1 15,0 0-31,0 49 16,0-50 0,0 150 15,0-100-16,0 0-15,0 1 16,0-1 0,0 0-1,0-49 1,0 49 0,0-50 15,0 1-16,0 99 1,0-50 0,0 100-1,0 49 1,0-100 0,0 51-1,0-1 16,0 1-15,0-150 0,50 1-1,-50 0 1,0-1 46,0 1-46,0 49 0,0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4.808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9575 23564 0,'49'0'187,"1"50"-187,-1 0 16,1-1-1,49 50 1,100 100 0,-50-1-1,49 50 1,-99-99 0,-49-99-1,-50-1 1,99 1-16,0 0 47,0-1-32,-49-49 1,0 50 0,148 49-1,50 100 1,-99-51-1,149 51 1,-150-50 0,-148-100-1,50-49 1,99 99 0,0-49-1,0 49-15,-1-49 16,1 49-16,99 0 31,0 50-15,50 99-1,-100-149 1,-49-49 0,0 49-1,-50-49 1,-49-1-1,-1 1 1,-49 0 0,50-50-1,0 49 1,148 1 0,-99 49-16,149 50 15,50 49 1,0 50-1,-50-148 17,0 49-17,-99-1 1,99-48 0,-99-51-1,-100 1 1,1-50-1,-50 49 1,49 1 0,1 0-1,49-1 1,-49 50 0,49-49-1,-49 0 1,-50-1-1,49 1 17,1 49-17,-1-49 17,1-1-1,-50 1-16,50 0 1,-1-1 0,1 50-1,-1 1 1,1-100 0,-50 49-1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58.03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21332 30609 0,'0'-50'141,"99"50"-126,50 0-15,0 0 16,49 0-1,249 100 1,347 48 0,-546-98-1,-50-50-15,0 0 16,100 50 0,-149-50-1,49 49 1,1-49-1,99 0 1,-50 0 0,-100 0-1,51 0 1,-1 0 15,50 0-15,-99 50-1,0-50 1,-99 0-16,-1 0 16,249 0-1,-249 0 1,150 0 0,-100 0-1,50 0 1,-99 0-1,49 0 1,-50 0 15,51 49-15,-51-49 0,1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1.614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30212 29914 0,'0'-49'31,"50"49"31,49-99-46,99 99-16,-49-50 16,50-49-1,49-50 1,49 99-1,-148-98 1,0 98 0,-99-49-1,49-1 1,-50 51 0,1-1-16,49-49 15,-49-50 16,-1 50-15,51 0 0,-51-50-1,1 50 1,49-50 0,-49 50-1,-1-50 1,1 50-1,0-1 1,49-48 0,-50 48 15,1 1-15,0 99-1,-50-99 1,248-50-1,-50 50 1,-49-50 15,198 0-15,-248 149 0,1-49-16,-51-1 15,50 0 1,1-49-1,98-50 1,-49 100 0,0-100-1,0 50 1,-1-50 0,-48 50-1,-1 49 1,0-99 15,50 50-15,0 0-1,-100 49-15,1 1 16,49-150 0,0 150-1,-49-51 1,0 100-1,-1-99 1,1-50 0,-1 50-1,1 49 1,49-49 0,-49 50-1,49-1 1,0-49 15,-99 49-15,100 1-1,-1-51 17,-50 51-1,51-51 47,-100 51-62,99-1-1,0-49 16,-49 49 32,-1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3.85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41821 22423 0,'49'0'0,"1"0"62,0 0-46,98 0-1,-48 0 1,48 0 0,-48 0-1,98 0 1,0 0 0,-98 0-1,197 0 1,-49 0-1,50 0 1,-99 0 0,-51 0-1,-48 0 17,-51 0-17,1 0 1,49 0-1,50 50 1,0-50 0,198 0-1,-149 50 1,-49-50 0,-50 0-1,100 0 1,-100 49-1,248-49 1,-198 0 0,-99 50-16,99-1 15,-100-49 157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5.166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49163 21282 0,'0'-49'79,"0"-50"-64,49-50 1,-49 0-16,50 0 15,-50-198 1,0 49 0,0 1-1,0 197-15,0 51 16,0-1 15,0 0-15,0-49-1,-99-198 1,0 148 0,99-99-1,0-50 1,0-49 0,99-50-1,-50 0 1,-49 149-1,50 99 1,-50 0 0,50 100-1,-100-50 32,50-50-31,0 0-1,0 0 1,0 0 0,0 50-1,0-99 1,50 98 0,-50 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06.327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51495 14287 0,'99'-99'78,"0"99"-62,0 0-1,50 0-15,0 0 16,248 0 0,49 0-1,-148 0 1,0 0 0,-50 50-1,-50-50 16,0 49-15,50-49 0,1 0-1,48 0 1,100 0 0,-199 0-16,1 0 15,198 0 1,-199 0-1,-99 0 1,-49 0 78,99 0-79,-50 0-15,0 0 16,1 0 0,-1 0-1,-50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6:59:50.172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16718 15726 0,'-99'50'328,"50"-50"-281,-1 49 0,0 51 15,-49-51-46,49-49 0,1 50-1,-50-1 17,49 51 46,-49-100-31,49 49-32,1 50 1,-51-99-1,100 50 1,-49-50 0,-1 50 15,-49-1-15,49 1 15,1 0-31,-50-1 15,-1 1 1,51-1 0,-1 1-1,-49 0 1,49-1 0,-99 50-1,100-49 16,49 0-15,-99-50 0,49 99-1,0-50 1,-49 100 0,50-99-1,-1 49 1,50-49 15,-50-1-15,50 1-1,0 0 17,0-1-17,-49 1 1,49-1 31,-100-49-32,100 50 17,-49-50-32,-1 50 15,50-1 1,-49-49-1,-51 50 1,51-1 0,-50 1-1,49 0 1,0-50 0,1 99 15,-1-50-16,1 1 1,-1-50 0,-49 99-1,49 1 17,-49-100-17,49 49 1,1 1-16,-1-1 15,0 1 17,-49 49-17,50-99 1,-51 50 0,100-1-1,-49 1 1,-1 49-1,-49-49-15,49-50 32,1 99-32,-50-49 31,49-1-15,0 50-1,1-99 1,-100 100-1,149-51 1,0 1-16,-99 0 16,49-1 15,50 1-31,-99-1 16,49 51-1,1-1 1,-51-50 15,100 1 0,0 0-15,-99-50 0,50 99-1,-1-99 1,-49 49-1,99 1-15,-50-50 16,1 50 0,-1-50-16,-49 99 15,49-99 32,0 49-31,-49 1-1,0-50 17,49 0-17,1 50 1,-100-1 31,99 1 0,-98 0-16,98-50 16,0 49-32,-49 1 1,50-1 0,-1 1-16,-49 0 31,-50-1-15,149 1 421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1.02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59531 15528 0,'0'-50'188,"50"100"-157,-1-50-16,-49 99 1,0 0 0,50-49-1,-50 49 1,0 0 0,0 50-1,0 49 1,0-148 15,0 0-31,0-1 16,0 1 15,0 0-15,0-1-1,50 1 1,-50-1-1,0 100 1,0 0 0,-50 99-1,0 0 1,-49-49 0,99 49-1,0-199 1,0 1-1,0-1 1,0 1 15,0 99-15,0-50 0,0 100-1,0 98 1,-49 50-1,-1-148 1,-49-50 0,99 0-1,0 49 1,0-148 0,0-1-1,0 1 1,0 49-1,0-49 1,0 148 0,0 0-1,0 1 1,0-1 15,0-98-15,0-51-1,0 1 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4.152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58192 23713 0,'-50'0'125,"1"50"-94,-100-1 32,99 1 46,50 49-109,-49-49 16,-51 49 0,-49 0-1,100 1 1,-100-1-1,50-50-15,49 1 16,-49 0 0,49-1-1,-49 50 17,0-49-1,49 0-16,-98 49 1,-51 50 0,50-50-1,-49 50 1,49-50 0,0 50-1,50-100 1,-50 51-1,99-100 17,-49 99-17,50-50 1,-1 1 0,0 49-16,-98 100 31,-51 98-16,100-197-15,0-1 16,-50 99 0,50 1-1,-100-100 1,150-99 0,-51 99-1,51-49 1,-1-1 31,1 1-47,-51 0 15,-48 148 1,-100 100 15,-1-100-15,150-148-16,-149 49 15,149-49 1,49-1 0,1-49 77,-50 99-93,99 1 16,-149 98 0,0 0-1,99-148-15,1-50 16,-100 99 15,50-49 94,49 0-94,0-1-31,1-49 16,-1 50 0,-49 49-1,49-99 126,1 50-125,-50-50-16,99 49 15,-50 1 1,-49-1-1,-1 1 376,51 0-375,-1-1-16,1 50 15,-1 1 1,0-1-16,-49 149 16,50-198-1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4:15.573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52139 30758 0,'50'0'78,"49"0"-62,50 0-16,50 0 15,98 0 1,1 0-1,-100 0 17,-98 0-17,-51 0-15,1 0 32,-1 0-17,51 0 16,-1 0-15,149 0 0,0 0-1,-149 0 1,-49 0 0,99 0 62,-50 0-63,248 49 1,50 51 0,-99-100-1,-1 49 1,-98 1-1,-150-50 1,1 49 31,-1-49-31,1 0-1,149 0 1,-51 50-1,-98-50 48,0 0-47,-1 0-1,1 0-15,49 0 16,-49 0 156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40.487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10170 24061 0,'50'-100'219,"-1"150"-219,1 0 15,-1-1 1,51 1 0,-1 49-1,0 0 17,-49-49-17,-50-1 1,49-49-1,1 100 1,-1-51 0,51 50-1,-51-49 1,1 0 0,-50-1-1,49 1-15,1-50 16,-50 50-1,50-50 1,49 49 0,-49 50-1,198 1 17,-50 98-17,-148-148 1,49 49-1,-50-50 1,1-49 0,-50 50-1,248 0 1,-49 148 0,-1-99-1,0 100 1,-98-150-1,-100 1 1,99 0 0,-50-50-1,51 49 17,-1 1-32,-99-1 31,99 1-16,100 0 1,-100 49 0,-50-50-16,1-49 15,49 100 1,-49-51 0,-1 1-1,51-1 1,98 150-1,-99-149 1,-49-1 15,0 1-15,-1-50 0,1 49-1,-50 51 1,99-51-1,-49 1 17,-1-1-1,-49 1-31,50-50 16,-1 50-1,1-1 1,0 1 15,-50-1-15,49-49-1,-49 50 1,50-50 0,-1 50-16,1-1 31,-50 1-16,99 0 1,-49-1 0,0-49-1,-50 50 1,49-1 0,1-49-1,-50 50 1,49-50 15,-49 50-31,50-50 16,-50 49-1,50 1 1,-1-50 0,-49 49 15,50-49 16,-50 50-32,49 0 1,-49-1-16,50 1 16,0-1-1,-50 1 1,49 0-1,1-1 1,-1 1 15,-49-1-15,50 51-16,49 49 31,-49-100-15,-1 1-1,-49-1 1,50 1 62,0-50-15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47.567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21332 30807 0,'50'0'203,"98"0"-203,51 0 16,-1 0-1,199 0 1,-50 0-1,-198 0-15,99 0 16,-198 0 0,0 0-1,-1 0 1,150 0 0,-51 0 15,51 0-16,99 0 1,98 0 0,-48 0-1,-51 0 1,-148 0 15,-99 0-15,-1 0-1,1 0 1,0 0 15,-1 0-15,1 0 0,49-99-1,-49 99 1,-1 0-1,1 0 1,99 0 0,-100 0 1609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0.744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30907 29518 0,'0'-100'109,"0"51"-93,49-1-1,1 1 1,-1-1 0,-49 0-16,50 50 15,49-99 1,-49 0 0,0-50-1,49 50 16,-99 49-15,49 1 0,1-51-1,0 1 1,-1 0 0,1 49-1,-1 1 1,1-1-1,0-49 1,49 49 0,0 1-1,99-51 1,-148 1 0,49 50-1,1-51 16,-51 51-15,1-1 0,-1-49-1,51 49 1,-1 1 0,-50-100-1,51 50 1,-51 49-1,1 0 1,99-49 0,49 50-1,-99-51 1,1 51 0,-51-100-1,100 50 1,149 49 15,-1-99-15,1 1-1,-50 48 1,0 1 0,-149 99-1,-99-99 1,149 49-1,-149-49 17,99 49-17,-49 50-15,0-148 16,49 98 0,-99 0-1,99 1 1,-49-1 15,49-49-31,-50 49 31,1-49-15,0 50 0,-1-1-1,1-99 1,-1 50-1,1 0 1,0-50 0,-1 99-1,-49-49 1,50 49 0,-50-49 15,49 99-31,-49-99 47,50 0-16,0 49-15,-50 0-1,49-49 16,1 50-15,-50-51 0,50 51-1,-1-1-15,-49-49 16,50 99 0,-50-50 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3.248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42069 22523 0,'99'49'94,"0"-49"-63,0 0-31,50 0 16,149 0 0,-50 0-1,0 0 1,-50 0-1,-148 0 1,49 0 0,-49 0-1,49 0 1,50 0 0,0 0-1,49 0 1,50 0-1,-99 50 1,49-1 0,51-49-1,-150 0-15,99 50 32,-148-50-17,-1 0 16,51 50 1,-1-50-17,0 0 1,50 0 0,-50 0-1,100 0 1,-150 0-1,1 0 1,-1 0 15,1 0 1,49 0-1,-49 0-31,-1 0 15,1-50 110,0 50-109,-1 0 422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6.533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49262 20737 0,'50'0'140,"-1"0"-124,-49-100 15,50 1-31,-50 50 31,0-51-15,0 1 15,50 0-15,-1 49 15,-49 1-15,0-1-1,0-49 1,0 49 0,0-49-1,0 0 1,50-50-1,-50 99 1,0-49-16,49 0 16,-49 0-1,0-199 1,0 149 0,0 100-1,0-50 16,0-1-15,0 1 15,0-99-15,-99 98 0,99 51-1,-49-50 1,49-1-1,-50 1 1,50-50 0,0 50-1,0 49 1,0-49 0,0 0-1,-99-99 1,99 148 15,0 0-31,0 1 16,-50-50-1,50 49 1,0 0 0,0 1-1,0-50 1,-99-50-1,99 99 1,0 0 453,0 1-454,0-1 17,0-49-32,0 49 31,0-49 219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02:58.685"/>
    </inkml:context>
    <inkml:brush xml:id="br0">
      <inkml:brushProperty name="width" value="0.08819" units="cm"/>
      <inkml:brushProperty name="height" value="0.35278" units="cm"/>
      <inkml:brushProperty name="color" value="#002060"/>
      <inkml:brushProperty name="tip" value="rectangle"/>
      <inkml:brushProperty name="rasterOp" value="maskPen"/>
    </inkml:brush>
  </inkml:definitions>
  <inkml:trace contextRef="#ctx0" brushRef="#br0">52090 14238 0,'49'0'62,"1"0"-46,0 0 0,-1 0 15,1 0-15,-1 0-1,1 0 1,0 0-1,-1 0 1,1 0 0,0 0-16,-1 0 15,50 0 1,1 0 0,148 0-1,0 0 1,99-50-1,-198 50 1,-50 0 15,-49 0 1,-1 0-17,1 0 1,-1-49 15,1 49-15,0 0-16,49-100 15,-50 100 17,1 0-32,49 0 15,1 0-15,98 0 31,0 0-31,-49 0 32,149 0-17,-100 0 1,-98 0 0,98 0-1,-49 0 1,-100 0 46,1 0-46,99 0 0,-100 0-1,1 0 16,0 0 1,-1 0-17,1 0 63,0 0-46,-1 0 15,1 0-32,-1 0 79,1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2-22T07:13:25.989"/>
    </inkml:context>
    <inkml:brush xml:id="br0">
      <inkml:brushProperty name="width" value="0.08819" units="cm"/>
      <inkml:brushProperty name="height" value="0.35278" units="cm"/>
      <inkml:brushProperty name="color" value="#C00000"/>
      <inkml:brushProperty name="tip" value="rectangle"/>
      <inkml:brushProperty name="rasterOp" value="maskPen"/>
    </inkml:brush>
  </inkml:definitions>
  <inkml:trace contextRef="#ctx0" brushRef="#br0">28625 16272 0,'0'49'297,"0"1"-282,0 0 1,0-1-16,0 100 16,0-50-1,0-49 16,0 0-31,0-1 32,0 1 30,0-1-46,0 51-16,49-51 15,-49 50 1,0 50 0,0-50-1,0 1 1,0 148 0,0-99 15,0-100 0,0 1-15,0-1-1,0 1 1,0 0 0,0-1-1,0 1 1,0 99-1,0 0 1,0-100 0,0 1 15,0-1-15,0 100-1,0 0 1,0-99 15,0-1-15,0 1-16,0 49 31,0 99-15,-49-49-1,49 0 1,-50 99-1,-49-149 1,99-49 47,0 49-48,0 0-15,0 1 16,49-1-1,-49 149 17,0-99-17,50-100 48,0 51-48,-50-1 17,49-99-17,-49 49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14.xml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4.emf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emf"/><Relationship Id="rId11" Type="http://schemas.openxmlformats.org/officeDocument/2006/relationships/customXml" Target="../ink/ink13.xml"/><Relationship Id="rId24" Type="http://schemas.openxmlformats.org/officeDocument/2006/relationships/image" Target="../media/image20.emf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customXml" Target="../ink/ink17.xml"/><Relationship Id="rId4" Type="http://schemas.openxmlformats.org/officeDocument/2006/relationships/image" Target="../media/image10.emf"/><Relationship Id="rId9" Type="http://schemas.openxmlformats.org/officeDocument/2006/relationships/customXml" Target="../ink/ink12.xml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customXml" Target="../ink/ink21.xml"/><Relationship Id="rId30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AB2FAE-664F-45B6-9056-1F23CB9E8665}"/>
                  </a:ext>
                </a:extLst>
              </p14:cNvPr>
              <p14:cNvContentPartPr/>
              <p14:nvPr/>
            </p14:nvContentPartPr>
            <p14:xfrm>
              <a:off x="4053960" y="5161320"/>
              <a:ext cx="1643400" cy="12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AB2FAE-664F-45B6-9056-1F23CB9E86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8120" y="5097960"/>
                <a:ext cx="1674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29B52F-956B-41C9-8F76-64AAB9E24E0B}"/>
                  </a:ext>
                </a:extLst>
              </p14:cNvPr>
              <p14:cNvContentPartPr/>
              <p14:nvPr/>
            </p14:nvContentPartPr>
            <p14:xfrm>
              <a:off x="3571920" y="5661360"/>
              <a:ext cx="2446920" cy="198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29B52F-956B-41C9-8F76-64AAB9E24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6080" y="5598000"/>
                <a:ext cx="247824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113BBF-EAE8-43B9-AD69-417A73325104}"/>
                  </a:ext>
                </a:extLst>
              </p14:cNvPr>
              <p14:cNvContentPartPr/>
              <p14:nvPr/>
            </p14:nvContentPartPr>
            <p14:xfrm>
              <a:off x="3661200" y="8625960"/>
              <a:ext cx="2250720" cy="19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113BBF-EAE8-43B9-AD69-417A733251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5360" y="8562600"/>
                <a:ext cx="2282040" cy="21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438100C-06CC-4812-9E80-8E6BE56A5AC9}"/>
                  </a:ext>
                </a:extLst>
              </p14:cNvPr>
              <p14:cNvContentPartPr/>
              <p14:nvPr/>
            </p14:nvContentPartPr>
            <p14:xfrm>
              <a:off x="7679520" y="11054880"/>
              <a:ext cx="1679040" cy="3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438100C-06CC-4812-9E80-8E6BE56A5A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63680" y="10991520"/>
                <a:ext cx="17103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67D92C-59A3-4D17-BA24-D4DD584ECF26}"/>
                  </a:ext>
                </a:extLst>
              </p14:cNvPr>
              <p14:cNvContentPartPr/>
              <p14:nvPr/>
            </p14:nvContentPartPr>
            <p14:xfrm>
              <a:off x="11126520" y="8393760"/>
              <a:ext cx="2143440" cy="223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67D92C-59A3-4D17-BA24-D4DD584ECF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0680" y="8330400"/>
                <a:ext cx="2174760" cy="23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0FDCEE-7483-41CC-8043-BAA814203EDD}"/>
                  </a:ext>
                </a:extLst>
              </p14:cNvPr>
              <p14:cNvContentPartPr/>
              <p14:nvPr/>
            </p14:nvContentPartPr>
            <p14:xfrm>
              <a:off x="15144840" y="8108280"/>
              <a:ext cx="1714680" cy="89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0FDCEE-7483-41CC-8043-BAA814203E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29000" y="8044920"/>
                <a:ext cx="1746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32E153-347C-4193-884D-29DB633B035B}"/>
                  </a:ext>
                </a:extLst>
              </p14:cNvPr>
              <p14:cNvContentPartPr/>
              <p14:nvPr/>
            </p14:nvContentPartPr>
            <p14:xfrm>
              <a:off x="17698680" y="5750640"/>
              <a:ext cx="160920" cy="1715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32E153-347C-4193-884D-29DB633B03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682840" y="5687280"/>
                <a:ext cx="192240" cy="18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F1C43E-B840-4F72-B1E9-70188BD9EF99}"/>
                  </a:ext>
                </a:extLst>
              </p14:cNvPr>
              <p14:cNvContentPartPr/>
              <p14:nvPr/>
            </p14:nvContentPartPr>
            <p14:xfrm>
              <a:off x="18752400" y="5054040"/>
              <a:ext cx="1732680" cy="72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F1C43E-B840-4F72-B1E9-70188BD9EF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36560" y="4990680"/>
                <a:ext cx="1764000" cy="198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4D3FDA-EECB-4313-A773-69A35A84CE10}"/>
              </a:ext>
            </a:extLst>
          </p:cNvPr>
          <p:cNvSpPr txBox="1"/>
          <p:nvPr/>
        </p:nvSpPr>
        <p:spPr>
          <a:xfrm>
            <a:off x="2343150" y="12666598"/>
            <a:ext cx="1957705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Depok-Bekasi-Bogor-Cianjur-Bandung-Sumedang-Majalengka-Cirebon-Kuningan</a:t>
            </a:r>
          </a:p>
        </p:txBody>
      </p:sp>
    </p:spTree>
    <p:extLst>
      <p:ext uri="{BB962C8B-B14F-4D97-AF65-F5344CB8AC3E}">
        <p14:creationId xmlns:p14="http://schemas.microsoft.com/office/powerpoint/2010/main" val="42726288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C7B6C0-882A-46AB-8863-8BB2A39314C5}"/>
                  </a:ext>
                </a:extLst>
              </p14:cNvPr>
              <p14:cNvContentPartPr/>
              <p14:nvPr/>
            </p14:nvContentPartPr>
            <p14:xfrm>
              <a:off x="10251360" y="5857920"/>
              <a:ext cx="71640" cy="180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C7B6C0-882A-46AB-8863-8BB2A3931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35520" y="5794560"/>
                <a:ext cx="102960" cy="19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6B6723-9165-4755-B964-15F0A03A0F55}"/>
                  </a:ext>
                </a:extLst>
              </p14:cNvPr>
              <p14:cNvContentPartPr/>
              <p14:nvPr/>
            </p14:nvContentPartPr>
            <p14:xfrm>
              <a:off x="7572240" y="8090280"/>
              <a:ext cx="1750680" cy="89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6B6723-9165-4755-B964-15F0A03A0F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56400" y="8026920"/>
                <a:ext cx="1782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60C46E-9ADD-4739-BC16-880615C70C1A}"/>
                  </a:ext>
                </a:extLst>
              </p14:cNvPr>
              <p14:cNvContentPartPr/>
              <p14:nvPr/>
            </p14:nvContentPartPr>
            <p14:xfrm>
              <a:off x="6625800" y="5715000"/>
              <a:ext cx="143280" cy="1911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60C46E-9ADD-4739-BC16-880615C70C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9960" y="5651640"/>
                <a:ext cx="174600" cy="20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A84E00-150D-4097-8F89-4A60DAFBE37D}"/>
                  </a:ext>
                </a:extLst>
              </p14:cNvPr>
              <p14:cNvContentPartPr/>
              <p14:nvPr/>
            </p14:nvContentPartPr>
            <p14:xfrm>
              <a:off x="3625560" y="5161320"/>
              <a:ext cx="2125440" cy="143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A84E00-150D-4097-8F89-4A60DAFBE37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9720" y="5097960"/>
                <a:ext cx="21567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B13C0D-0F7A-4C40-A019-D1B3D24C4254}"/>
                  </a:ext>
                </a:extLst>
              </p14:cNvPr>
              <p14:cNvContentPartPr/>
              <p14:nvPr/>
            </p14:nvContentPartPr>
            <p14:xfrm>
              <a:off x="2928960" y="5733000"/>
              <a:ext cx="107640" cy="230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B13C0D-0F7A-4C40-A019-D1B3D24C42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3120" y="5669640"/>
                <a:ext cx="13896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7B5BBA-681D-48C2-961E-20DBB762889F}"/>
                  </a:ext>
                </a:extLst>
              </p14:cNvPr>
              <p14:cNvContentPartPr/>
              <p14:nvPr/>
            </p14:nvContentPartPr>
            <p14:xfrm>
              <a:off x="3447000" y="8483040"/>
              <a:ext cx="2857680" cy="2161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7B5BBA-681D-48C2-961E-20DBB762889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1160" y="8419680"/>
                <a:ext cx="2889000" cy="22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B22DBD-A822-4119-A8ED-8570067ED4CE}"/>
                  </a:ext>
                </a:extLst>
              </p14:cNvPr>
              <p14:cNvContentPartPr/>
              <p14:nvPr/>
            </p14:nvContentPartPr>
            <p14:xfrm>
              <a:off x="7679520" y="11001240"/>
              <a:ext cx="2250720" cy="17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B22DBD-A822-4119-A8ED-8570067ED4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63680" y="10937880"/>
                <a:ext cx="2282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AB80F5-06E2-4F05-963D-B6D798E783CA}"/>
                  </a:ext>
                </a:extLst>
              </p14:cNvPr>
              <p14:cNvContentPartPr/>
              <p14:nvPr/>
            </p14:nvContentPartPr>
            <p14:xfrm>
              <a:off x="10876320" y="8465400"/>
              <a:ext cx="2554200" cy="2304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AB80F5-06E2-4F05-963D-B6D798E783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60480" y="8402040"/>
                <a:ext cx="2585520" cy="24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06C115-2021-4C5E-96BE-95F411A93BE5}"/>
                  </a:ext>
                </a:extLst>
              </p14:cNvPr>
              <p14:cNvContentPartPr/>
              <p14:nvPr/>
            </p14:nvContentPartPr>
            <p14:xfrm>
              <a:off x="15055560" y="8072280"/>
              <a:ext cx="1714680" cy="89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06C115-2021-4C5E-96BE-95F411A93B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39720" y="8008920"/>
                <a:ext cx="17460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EE1B43-6084-405A-A169-E027CE565B15}"/>
                  </a:ext>
                </a:extLst>
              </p14:cNvPr>
              <p14:cNvContentPartPr/>
              <p14:nvPr/>
            </p14:nvContentPartPr>
            <p14:xfrm>
              <a:off x="17663040" y="5572080"/>
              <a:ext cx="89640" cy="2089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EE1B43-6084-405A-A169-E027CE565B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647200" y="5508720"/>
                <a:ext cx="120960" cy="22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26C3ED-02C0-43E2-95E1-B69385D18914}"/>
                  </a:ext>
                </a:extLst>
              </p14:cNvPr>
              <p14:cNvContentPartPr/>
              <p14:nvPr/>
            </p14:nvContentPartPr>
            <p14:xfrm>
              <a:off x="18538200" y="5107680"/>
              <a:ext cx="2018160" cy="3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26C3ED-02C0-43E2-95E1-B69385D189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522360" y="5044320"/>
                <a:ext cx="2049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9D863E-E8C2-4DBA-A31E-DC9C74F07CF9}"/>
                  </a:ext>
                </a:extLst>
              </p14:cNvPr>
              <p14:cNvContentPartPr/>
              <p14:nvPr/>
            </p14:nvContentPartPr>
            <p14:xfrm>
              <a:off x="21359880" y="5572080"/>
              <a:ext cx="143280" cy="207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9D863E-E8C2-4DBA-A31E-DC9C74F07C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44040" y="5508720"/>
                <a:ext cx="17460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5157E3E-01D5-4258-AB6C-9CFA5464E85B}"/>
                  </a:ext>
                </a:extLst>
              </p14:cNvPr>
              <p14:cNvContentPartPr/>
              <p14:nvPr/>
            </p14:nvContentPartPr>
            <p14:xfrm>
              <a:off x="18306000" y="8536680"/>
              <a:ext cx="2643480" cy="241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5157E3E-01D5-4258-AB6C-9CFA5464E8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290160" y="8473320"/>
                <a:ext cx="2674800" cy="25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1A63BF-9E5A-4CB8-AB0D-2D87E35847BE}"/>
                  </a:ext>
                </a:extLst>
              </p14:cNvPr>
              <p14:cNvContentPartPr/>
              <p14:nvPr/>
            </p14:nvContentPartPr>
            <p14:xfrm>
              <a:off x="18770040" y="11072880"/>
              <a:ext cx="1822320" cy="125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1A63BF-9E5A-4CB8-AB0D-2D87E35847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754200" y="11009520"/>
                <a:ext cx="1853640" cy="252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FF46332-9F66-4F10-9377-CA3D2CBDCD11}"/>
              </a:ext>
            </a:extLst>
          </p:cNvPr>
          <p:cNvSpPr txBox="1"/>
          <p:nvPr/>
        </p:nvSpPr>
        <p:spPr>
          <a:xfrm>
            <a:off x="364241" y="12580410"/>
            <a:ext cx="236555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Subang-Puwakarta-Karawang-Bekasi-Depok-Bogor-Cianjur-Bandung-Sumedang-Majalengka-Cirebon-Kuningan-Ciamis-Tasikmalaya-Pangandaran</a:t>
            </a:r>
          </a:p>
        </p:txBody>
      </p:sp>
    </p:spTree>
    <p:extLst>
      <p:ext uri="{BB962C8B-B14F-4D97-AF65-F5344CB8AC3E}">
        <p14:creationId xmlns:p14="http://schemas.microsoft.com/office/powerpoint/2010/main" val="29687511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15090-B0FB-411D-8822-E5E1B1BF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171575"/>
            <a:ext cx="21971000" cy="11332941"/>
          </a:xfrm>
        </p:spPr>
        <p:txBody>
          <a:bodyPr/>
          <a:lstStyle/>
          <a:p>
            <a:r>
              <a:rPr lang="en-US" dirty="0"/>
              <a:t>SEMUAPASSWORDLUKMANTERDIRIDARITEMPATDANTANGGALLAHIRNYA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DD3368-CA81-4C1D-819C-BF262AA7A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67472"/>
              </p:ext>
            </p:extLst>
          </p:nvPr>
        </p:nvGraphicFramePr>
        <p:xfrm>
          <a:off x="5233987" y="2698116"/>
          <a:ext cx="16311564" cy="9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7188">
                  <a:extLst>
                    <a:ext uri="{9D8B030D-6E8A-4147-A177-3AD203B41FA5}">
                      <a16:colId xmlns:a16="http://schemas.microsoft.com/office/drawing/2014/main" val="2489117089"/>
                    </a:ext>
                  </a:extLst>
                </a:gridCol>
                <a:gridCol w="5437188">
                  <a:extLst>
                    <a:ext uri="{9D8B030D-6E8A-4147-A177-3AD203B41FA5}">
                      <a16:colId xmlns:a16="http://schemas.microsoft.com/office/drawing/2014/main" val="1772217216"/>
                    </a:ext>
                  </a:extLst>
                </a:gridCol>
                <a:gridCol w="5437188">
                  <a:extLst>
                    <a:ext uri="{9D8B030D-6E8A-4147-A177-3AD203B41FA5}">
                      <a16:colId xmlns:a16="http://schemas.microsoft.com/office/drawing/2014/main" val="454876427"/>
                    </a:ext>
                  </a:extLst>
                </a:gridCol>
              </a:tblGrid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04049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41838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6134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425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17032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030597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85131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976378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73691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6033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1592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67729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54054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9250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07616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78591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8651"/>
                  </a:ext>
                </a:extLst>
              </a:tr>
              <a:tr h="511911">
                <a:tc>
                  <a:txBody>
                    <a:bodyPr/>
                    <a:lstStyle/>
                    <a:p>
                      <a:r>
                        <a:rPr lang="en-US" sz="2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4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766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4A87-8E64-4C22-8370-E046F9E1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1228725"/>
            <a:ext cx="1851025" cy="11001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 0.018</a:t>
            </a:r>
          </a:p>
          <a:p>
            <a:r>
              <a:rPr lang="en-US" dirty="0"/>
              <a:t>K 0.018</a:t>
            </a:r>
          </a:p>
          <a:p>
            <a:r>
              <a:rPr lang="en-US" dirty="0"/>
              <a:t>O 0.018</a:t>
            </a:r>
          </a:p>
          <a:p>
            <a:r>
              <a:rPr lang="en-US" dirty="0"/>
              <a:t>W 0.018</a:t>
            </a:r>
          </a:p>
          <a:p>
            <a:r>
              <a:rPr lang="en-US" dirty="0"/>
              <a:t>Y 0.018</a:t>
            </a:r>
          </a:p>
          <a:p>
            <a:r>
              <a:rPr lang="en-US" dirty="0"/>
              <a:t>G 0.037</a:t>
            </a:r>
          </a:p>
          <a:p>
            <a:r>
              <a:rPr lang="en-US" dirty="0"/>
              <a:t>P0.037</a:t>
            </a:r>
          </a:p>
          <a:p>
            <a:r>
              <a:rPr lang="en-US" dirty="0"/>
              <a:t>U0.037</a:t>
            </a:r>
          </a:p>
          <a:p>
            <a:r>
              <a:rPr lang="en-US" dirty="0"/>
              <a:t>E0.056</a:t>
            </a:r>
          </a:p>
          <a:p>
            <a:r>
              <a:rPr lang="en-US" dirty="0"/>
              <a:t>L0.056</a:t>
            </a:r>
          </a:p>
          <a:p>
            <a:r>
              <a:rPr lang="en-US" dirty="0"/>
              <a:t>M0.056</a:t>
            </a:r>
          </a:p>
          <a:p>
            <a:r>
              <a:rPr lang="en-US" dirty="0"/>
              <a:t>S0.056</a:t>
            </a:r>
          </a:p>
          <a:p>
            <a:r>
              <a:rPr lang="en-US" dirty="0"/>
              <a:t>D0.074</a:t>
            </a:r>
          </a:p>
          <a:p>
            <a:r>
              <a:rPr lang="en-US" dirty="0"/>
              <a:t>I0.074</a:t>
            </a:r>
          </a:p>
          <a:p>
            <a:r>
              <a:rPr lang="en-US" dirty="0"/>
              <a:t>N0.074</a:t>
            </a:r>
          </a:p>
          <a:p>
            <a:r>
              <a:rPr lang="en-US" dirty="0"/>
              <a:t>T0.074</a:t>
            </a:r>
          </a:p>
          <a:p>
            <a:r>
              <a:rPr lang="en-US" dirty="0"/>
              <a:t>R0.092</a:t>
            </a:r>
          </a:p>
          <a:p>
            <a:r>
              <a:rPr lang="en-US" dirty="0"/>
              <a:t>A0.185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E20BF-1716-4398-B829-1A16F6AF61B7}"/>
              </a:ext>
            </a:extLst>
          </p:cNvPr>
          <p:cNvSpPr txBox="1"/>
          <p:nvPr/>
        </p:nvSpPr>
        <p:spPr>
          <a:xfrm>
            <a:off x="4335208" y="164911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904CA-DF62-496A-99E0-894B074F0859}"/>
              </a:ext>
            </a:extLst>
          </p:cNvPr>
          <p:cNvSpPr txBox="1"/>
          <p:nvPr/>
        </p:nvSpPr>
        <p:spPr>
          <a:xfrm>
            <a:off x="4335207" y="260161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EF57B-11D9-48F0-AAE0-C5FF65A718E7}"/>
              </a:ext>
            </a:extLst>
          </p:cNvPr>
          <p:cNvSpPr txBox="1"/>
          <p:nvPr/>
        </p:nvSpPr>
        <p:spPr>
          <a:xfrm>
            <a:off x="4430457" y="740695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49235-0027-4F65-A32B-6AF4C900036A}"/>
              </a:ext>
            </a:extLst>
          </p:cNvPr>
          <p:cNvSpPr txBox="1"/>
          <p:nvPr/>
        </p:nvSpPr>
        <p:spPr>
          <a:xfrm>
            <a:off x="4335208" y="623321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6D759-BA9E-4602-B63D-97540862828A}"/>
              </a:ext>
            </a:extLst>
          </p:cNvPr>
          <p:cNvSpPr txBox="1"/>
          <p:nvPr/>
        </p:nvSpPr>
        <p:spPr>
          <a:xfrm>
            <a:off x="4335208" y="5059476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25544-20C2-427C-8C19-1275DD426164}"/>
              </a:ext>
            </a:extLst>
          </p:cNvPr>
          <p:cNvSpPr txBox="1"/>
          <p:nvPr/>
        </p:nvSpPr>
        <p:spPr>
          <a:xfrm>
            <a:off x="4430457" y="3649776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0.055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65769-B491-4C6E-8453-35BD622AB027}"/>
              </a:ext>
            </a:extLst>
          </p:cNvPr>
          <p:cNvSpPr txBox="1"/>
          <p:nvPr/>
        </p:nvSpPr>
        <p:spPr>
          <a:xfrm>
            <a:off x="4335206" y="8608803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EC6BC-1C0F-4BC5-8CE1-7AC891C30785}"/>
              </a:ext>
            </a:extLst>
          </p:cNvPr>
          <p:cNvSpPr txBox="1"/>
          <p:nvPr/>
        </p:nvSpPr>
        <p:spPr>
          <a:xfrm>
            <a:off x="4335205" y="957469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0.148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76000-4584-42C6-8962-302709EDA5BC}"/>
              </a:ext>
            </a:extLst>
          </p:cNvPr>
          <p:cNvSpPr txBox="1"/>
          <p:nvPr/>
        </p:nvSpPr>
        <p:spPr>
          <a:xfrm>
            <a:off x="4335204" y="1069220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CC9E9-6A97-40FC-9FAE-F3EBBB9ACF9D}"/>
              </a:ext>
            </a:extLst>
          </p:cNvPr>
          <p:cNvSpPr txBox="1"/>
          <p:nvPr/>
        </p:nvSpPr>
        <p:spPr>
          <a:xfrm>
            <a:off x="7430833" y="213272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0.072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99AE9-64D2-4244-AA4C-2C22A2D4B0E6}"/>
              </a:ext>
            </a:extLst>
          </p:cNvPr>
          <p:cNvSpPr txBox="1"/>
          <p:nvPr/>
        </p:nvSpPr>
        <p:spPr>
          <a:xfrm>
            <a:off x="7430832" y="456026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0.129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A3608-0E40-4DBD-BA52-AC05A189EDC6}"/>
              </a:ext>
            </a:extLst>
          </p:cNvPr>
          <p:cNvSpPr txBox="1"/>
          <p:nvPr/>
        </p:nvSpPr>
        <p:spPr>
          <a:xfrm>
            <a:off x="7430830" y="6622038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65415-6CC0-4BE5-B724-6345A18F3C44}"/>
              </a:ext>
            </a:extLst>
          </p:cNvPr>
          <p:cNvSpPr txBox="1"/>
          <p:nvPr/>
        </p:nvSpPr>
        <p:spPr>
          <a:xfrm>
            <a:off x="7344440" y="9129842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C0BC1-4160-4DDA-8FD1-219A390E7486}"/>
              </a:ext>
            </a:extLst>
          </p:cNvPr>
          <p:cNvSpPr txBox="1"/>
          <p:nvPr/>
        </p:nvSpPr>
        <p:spPr>
          <a:xfrm>
            <a:off x="9888283" y="3413814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0.201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A61A-8D72-47D5-BC9C-8B0C63667F35}"/>
              </a:ext>
            </a:extLst>
          </p:cNvPr>
          <p:cNvSpPr txBox="1"/>
          <p:nvPr/>
        </p:nvSpPr>
        <p:spPr>
          <a:xfrm>
            <a:off x="10316908" y="9584583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3D0D0-3D78-4D98-B94E-9C080C6DD87C}"/>
              </a:ext>
            </a:extLst>
          </p:cNvPr>
          <p:cNvSpPr txBox="1"/>
          <p:nvPr/>
        </p:nvSpPr>
        <p:spPr>
          <a:xfrm>
            <a:off x="13202983" y="5760828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0.497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BF61A-92D7-40FF-BE7A-BC8CEF971186}"/>
              </a:ext>
            </a:extLst>
          </p:cNvPr>
          <p:cNvSpPr txBox="1"/>
          <p:nvPr/>
        </p:nvSpPr>
        <p:spPr>
          <a:xfrm>
            <a:off x="16917733" y="7170990"/>
            <a:ext cx="13512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0.998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D83CC2-6E6D-4B81-9336-543653593755}"/>
              </a:ext>
            </a:extLst>
          </p:cNvPr>
          <p:cNvCxnSpPr>
            <a:stCxn id="2" idx="3"/>
          </p:cNvCxnSpPr>
          <p:nvPr/>
        </p:nvCxnSpPr>
        <p:spPr>
          <a:xfrm>
            <a:off x="5686425" y="1885074"/>
            <a:ext cx="1744405" cy="4836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2EBB95-E5BC-488A-92B9-80C7775C3FC7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5686424" y="2368686"/>
            <a:ext cx="1744409" cy="4688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07E900-76CD-4CA9-8C73-49582FC8C091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5781674" y="3885738"/>
            <a:ext cx="1649158" cy="9104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E20197-1340-452D-BAD6-4A1701EE39A8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5686425" y="4796226"/>
            <a:ext cx="1744407" cy="4992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B7E623-4BC7-4D85-AB9D-EA83AE32343E}"/>
              </a:ext>
            </a:extLst>
          </p:cNvPr>
          <p:cNvCxnSpPr>
            <a:stCxn id="7" idx="3"/>
          </p:cNvCxnSpPr>
          <p:nvPr/>
        </p:nvCxnSpPr>
        <p:spPr>
          <a:xfrm>
            <a:off x="5686425" y="6469176"/>
            <a:ext cx="1571625" cy="3888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14FC9-8EA7-4393-850A-CB623F36CF96}"/>
              </a:ext>
            </a:extLst>
          </p:cNvPr>
          <p:cNvCxnSpPr>
            <a:stCxn id="6" idx="3"/>
          </p:cNvCxnSpPr>
          <p:nvPr/>
        </p:nvCxnSpPr>
        <p:spPr>
          <a:xfrm flipV="1">
            <a:off x="5781674" y="6906915"/>
            <a:ext cx="1476376" cy="73599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3896CB-5684-4AED-9302-FC572646477A}"/>
              </a:ext>
            </a:extLst>
          </p:cNvPr>
          <p:cNvCxnSpPr>
            <a:stCxn id="10" idx="3"/>
          </p:cNvCxnSpPr>
          <p:nvPr/>
        </p:nvCxnSpPr>
        <p:spPr>
          <a:xfrm>
            <a:off x="5686423" y="8844765"/>
            <a:ext cx="1571627" cy="49396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F07DE7-E52E-4960-83D3-37984EAC58FC}"/>
              </a:ext>
            </a:extLst>
          </p:cNvPr>
          <p:cNvCxnSpPr>
            <a:stCxn id="11" idx="3"/>
          </p:cNvCxnSpPr>
          <p:nvPr/>
        </p:nvCxnSpPr>
        <p:spPr>
          <a:xfrm flipV="1">
            <a:off x="5686422" y="9338730"/>
            <a:ext cx="1571628" cy="4719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725BC5-DD01-43D6-94AB-57E23F6C922B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782050" y="2368686"/>
            <a:ext cx="1106233" cy="12810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E2FE85-262E-4BC2-83DC-F0570FE7F7BC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8782049" y="3649776"/>
            <a:ext cx="1106234" cy="114645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AD00E8-FA45-4172-9707-BA436F82ABD6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8782047" y="6858000"/>
            <a:ext cx="1534861" cy="296254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54EC92-407C-4601-B11E-FBFBCB7030F9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5686421" y="9820545"/>
            <a:ext cx="4630487" cy="110762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3C48C-79F5-4287-BD9E-3A7BBB49A3AD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8695657" y="5996790"/>
            <a:ext cx="4507326" cy="336901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F6B95F-EA40-457B-947E-445921E5886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11239500" y="3649776"/>
            <a:ext cx="1963483" cy="234701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681E3CD-8410-41F8-8640-8B94A8888464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11668125" y="7406952"/>
            <a:ext cx="5249608" cy="241359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42FE48-21C7-40C3-A803-48927243914B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4554200" y="5996790"/>
            <a:ext cx="2363533" cy="14101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58D9C9-A402-4372-961F-7F59C67BC73B}"/>
              </a:ext>
            </a:extLst>
          </p:cNvPr>
          <p:cNvCxnSpPr>
            <a:endCxn id="2" idx="1"/>
          </p:cNvCxnSpPr>
          <p:nvPr/>
        </p:nvCxnSpPr>
        <p:spPr>
          <a:xfrm>
            <a:off x="2743200" y="1428750"/>
            <a:ext cx="1592008" cy="45632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9929FB-D0BE-4488-BDA9-DDA9BE1232A0}"/>
              </a:ext>
            </a:extLst>
          </p:cNvPr>
          <p:cNvCxnSpPr>
            <a:endCxn id="2" idx="1"/>
          </p:cNvCxnSpPr>
          <p:nvPr/>
        </p:nvCxnSpPr>
        <p:spPr>
          <a:xfrm flipV="1">
            <a:off x="2743200" y="1885074"/>
            <a:ext cx="1592008" cy="12341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3FC03F-B870-44AA-A1D1-98BDED2D79B4}"/>
              </a:ext>
            </a:extLst>
          </p:cNvPr>
          <p:cNvCxnSpPr>
            <a:endCxn id="5" idx="1"/>
          </p:cNvCxnSpPr>
          <p:nvPr/>
        </p:nvCxnSpPr>
        <p:spPr>
          <a:xfrm>
            <a:off x="2743200" y="2615001"/>
            <a:ext cx="1592007" cy="22257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B205F2F-C8BD-4FE8-BB33-309B34CCFF12}"/>
              </a:ext>
            </a:extLst>
          </p:cNvPr>
          <p:cNvCxnSpPr>
            <a:endCxn id="5" idx="1"/>
          </p:cNvCxnSpPr>
          <p:nvPr/>
        </p:nvCxnSpPr>
        <p:spPr>
          <a:xfrm flipV="1">
            <a:off x="2900361" y="2837574"/>
            <a:ext cx="1434846" cy="318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172209-2332-4A47-AF3A-20D395E94257}"/>
              </a:ext>
            </a:extLst>
          </p:cNvPr>
          <p:cNvCxnSpPr>
            <a:endCxn id="9" idx="1"/>
          </p:cNvCxnSpPr>
          <p:nvPr/>
        </p:nvCxnSpPr>
        <p:spPr>
          <a:xfrm>
            <a:off x="2900361" y="3732513"/>
            <a:ext cx="1530096" cy="1532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FDE576-DCB3-4097-9CFB-14FD4CA3F2C5}"/>
              </a:ext>
            </a:extLst>
          </p:cNvPr>
          <p:cNvCxnSpPr/>
          <p:nvPr/>
        </p:nvCxnSpPr>
        <p:spPr>
          <a:xfrm flipV="1">
            <a:off x="2900361" y="3989893"/>
            <a:ext cx="1530096" cy="3779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F1DE102-AFC8-4926-8518-71D953B24232}"/>
              </a:ext>
            </a:extLst>
          </p:cNvPr>
          <p:cNvCxnSpPr>
            <a:endCxn id="8" idx="1"/>
          </p:cNvCxnSpPr>
          <p:nvPr/>
        </p:nvCxnSpPr>
        <p:spPr>
          <a:xfrm>
            <a:off x="2900361" y="4933902"/>
            <a:ext cx="1434847" cy="36153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F4D318-1381-4B62-B1C2-912FB2FEA7B2}"/>
              </a:ext>
            </a:extLst>
          </p:cNvPr>
          <p:cNvCxnSpPr>
            <a:endCxn id="8" idx="1"/>
          </p:cNvCxnSpPr>
          <p:nvPr/>
        </p:nvCxnSpPr>
        <p:spPr>
          <a:xfrm flipV="1">
            <a:off x="2893219" y="5295438"/>
            <a:ext cx="1441989" cy="23596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3A22BA-6277-4EF0-BE1B-B4BFB7B05390}"/>
              </a:ext>
            </a:extLst>
          </p:cNvPr>
          <p:cNvCxnSpPr>
            <a:endCxn id="7" idx="1"/>
          </p:cNvCxnSpPr>
          <p:nvPr/>
        </p:nvCxnSpPr>
        <p:spPr>
          <a:xfrm>
            <a:off x="3022997" y="6186924"/>
            <a:ext cx="1312211" cy="28225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572F58E-44C1-481A-A75E-9277347DF0F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057525" y="6469176"/>
            <a:ext cx="1277683" cy="26023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988D26-F090-475E-B138-C8CCF7F3F93E}"/>
              </a:ext>
            </a:extLst>
          </p:cNvPr>
          <p:cNvCxnSpPr>
            <a:endCxn id="6" idx="1"/>
          </p:cNvCxnSpPr>
          <p:nvPr/>
        </p:nvCxnSpPr>
        <p:spPr>
          <a:xfrm>
            <a:off x="3009894" y="7403718"/>
            <a:ext cx="1420563" cy="2391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B0C266-C8A0-4684-ABE1-59F3F9891132}"/>
              </a:ext>
            </a:extLst>
          </p:cNvPr>
          <p:cNvCxnSpPr>
            <a:endCxn id="6" idx="1"/>
          </p:cNvCxnSpPr>
          <p:nvPr/>
        </p:nvCxnSpPr>
        <p:spPr>
          <a:xfrm flipV="1">
            <a:off x="3009894" y="7642914"/>
            <a:ext cx="1420563" cy="4133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8AB3545-85EB-45D0-B9E6-485872F77768}"/>
              </a:ext>
            </a:extLst>
          </p:cNvPr>
          <p:cNvCxnSpPr>
            <a:endCxn id="10" idx="1"/>
          </p:cNvCxnSpPr>
          <p:nvPr/>
        </p:nvCxnSpPr>
        <p:spPr>
          <a:xfrm>
            <a:off x="2891168" y="8556075"/>
            <a:ext cx="1444038" cy="2886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C447D9-6ADF-49F0-BF81-AC231BC3BA27}"/>
              </a:ext>
            </a:extLst>
          </p:cNvPr>
          <p:cNvCxnSpPr>
            <a:endCxn id="10" idx="1"/>
          </p:cNvCxnSpPr>
          <p:nvPr/>
        </p:nvCxnSpPr>
        <p:spPr>
          <a:xfrm flipV="1">
            <a:off x="2784180" y="8844765"/>
            <a:ext cx="1551026" cy="26031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93FFA9-98B7-438D-94F7-1BCD8ADDA29B}"/>
              </a:ext>
            </a:extLst>
          </p:cNvPr>
          <p:cNvCxnSpPr>
            <a:endCxn id="11" idx="1"/>
          </p:cNvCxnSpPr>
          <p:nvPr/>
        </p:nvCxnSpPr>
        <p:spPr>
          <a:xfrm>
            <a:off x="2800348" y="9601766"/>
            <a:ext cx="1534857" cy="2088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928BD7A-BBCE-43FA-9C0A-32F6265829EE}"/>
              </a:ext>
            </a:extLst>
          </p:cNvPr>
          <p:cNvCxnSpPr>
            <a:endCxn id="11" idx="1"/>
          </p:cNvCxnSpPr>
          <p:nvPr/>
        </p:nvCxnSpPr>
        <p:spPr>
          <a:xfrm flipV="1">
            <a:off x="2784180" y="9810654"/>
            <a:ext cx="1551025" cy="45431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BA65A9D-43A2-446E-8212-5E355F62F93B}"/>
              </a:ext>
            </a:extLst>
          </p:cNvPr>
          <p:cNvCxnSpPr>
            <a:endCxn id="12" idx="1"/>
          </p:cNvCxnSpPr>
          <p:nvPr/>
        </p:nvCxnSpPr>
        <p:spPr>
          <a:xfrm>
            <a:off x="2891168" y="10878426"/>
            <a:ext cx="1444036" cy="497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164E0D4-5B73-493C-A71E-ABF570E18F9B}"/>
              </a:ext>
            </a:extLst>
          </p:cNvPr>
          <p:cNvCxnSpPr/>
          <p:nvPr/>
        </p:nvCxnSpPr>
        <p:spPr>
          <a:xfrm flipV="1">
            <a:off x="2891168" y="10970542"/>
            <a:ext cx="1397627" cy="39912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348489E-4ED9-4BFB-A45F-8F418D6F966E}"/>
              </a:ext>
            </a:extLst>
          </p:cNvPr>
          <p:cNvSpPr txBox="1"/>
          <p:nvPr/>
        </p:nvSpPr>
        <p:spPr>
          <a:xfrm>
            <a:off x="3829454" y="706518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48CFD6-C81C-4CC5-9359-B2556996242A}"/>
              </a:ext>
            </a:extLst>
          </p:cNvPr>
          <p:cNvSpPr txBox="1"/>
          <p:nvPr/>
        </p:nvSpPr>
        <p:spPr>
          <a:xfrm>
            <a:off x="12303371" y="4131919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99F70F-5781-49B2-8D56-3F135D713F46}"/>
              </a:ext>
            </a:extLst>
          </p:cNvPr>
          <p:cNvSpPr txBox="1"/>
          <p:nvPr/>
        </p:nvSpPr>
        <p:spPr>
          <a:xfrm>
            <a:off x="9275363" y="251128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D81C2F-54ED-4710-8A5B-261BE4F2BDEE}"/>
              </a:ext>
            </a:extLst>
          </p:cNvPr>
          <p:cNvSpPr txBox="1"/>
          <p:nvPr/>
        </p:nvSpPr>
        <p:spPr>
          <a:xfrm>
            <a:off x="6425145" y="164651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7B5BC89-0A7E-4E0D-8D5E-5CCE9DDA4B4A}"/>
              </a:ext>
            </a:extLst>
          </p:cNvPr>
          <p:cNvSpPr txBox="1"/>
          <p:nvPr/>
        </p:nvSpPr>
        <p:spPr>
          <a:xfrm>
            <a:off x="6588793" y="379338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26F39A-1839-4C7C-8FAD-643D0714A3CE}"/>
              </a:ext>
            </a:extLst>
          </p:cNvPr>
          <p:cNvSpPr txBox="1"/>
          <p:nvPr/>
        </p:nvSpPr>
        <p:spPr>
          <a:xfrm>
            <a:off x="9261411" y="732203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9CD2B0-95DE-4322-B1EA-2F06EC89BEBA}"/>
              </a:ext>
            </a:extLst>
          </p:cNvPr>
          <p:cNvSpPr txBox="1"/>
          <p:nvPr/>
        </p:nvSpPr>
        <p:spPr>
          <a:xfrm>
            <a:off x="3391295" y="112164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AEFC46-BE84-4755-A8D6-E30DDAC33342}"/>
              </a:ext>
            </a:extLst>
          </p:cNvPr>
          <p:cNvSpPr txBox="1"/>
          <p:nvPr/>
        </p:nvSpPr>
        <p:spPr>
          <a:xfrm>
            <a:off x="3559053" y="830467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E6BBCE-86A4-46FB-BEA8-9C6274FC6568}"/>
              </a:ext>
            </a:extLst>
          </p:cNvPr>
          <p:cNvSpPr txBox="1"/>
          <p:nvPr/>
        </p:nvSpPr>
        <p:spPr>
          <a:xfrm>
            <a:off x="3308992" y="919719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0B4FB8-B929-4D81-A4F3-B473FEC19B7C}"/>
              </a:ext>
            </a:extLst>
          </p:cNvPr>
          <p:cNvSpPr txBox="1"/>
          <p:nvPr/>
        </p:nvSpPr>
        <p:spPr>
          <a:xfrm>
            <a:off x="6425145" y="8554449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4315B5-DE93-4A56-BEF5-584C8ED39D16}"/>
              </a:ext>
            </a:extLst>
          </p:cNvPr>
          <p:cNvSpPr txBox="1"/>
          <p:nvPr/>
        </p:nvSpPr>
        <p:spPr>
          <a:xfrm>
            <a:off x="3614213" y="1041515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F3367D-839E-4901-ABD8-15A2D706CA21}"/>
              </a:ext>
            </a:extLst>
          </p:cNvPr>
          <p:cNvSpPr txBox="1"/>
          <p:nvPr/>
        </p:nvSpPr>
        <p:spPr>
          <a:xfrm>
            <a:off x="6621609" y="617103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3532CC-92C7-42EF-89C8-9DE30DFA67F2}"/>
              </a:ext>
            </a:extLst>
          </p:cNvPr>
          <p:cNvSpPr txBox="1"/>
          <p:nvPr/>
        </p:nvSpPr>
        <p:spPr>
          <a:xfrm>
            <a:off x="16236418" y="6408162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46702-2007-4D39-AE61-A50E61BD243E}"/>
              </a:ext>
            </a:extLst>
          </p:cNvPr>
          <p:cNvSpPr txBox="1"/>
          <p:nvPr/>
        </p:nvSpPr>
        <p:spPr>
          <a:xfrm>
            <a:off x="3473584" y="4587552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5A12DF-45D0-41D6-8D3D-E27293056CDF}"/>
              </a:ext>
            </a:extLst>
          </p:cNvPr>
          <p:cNvSpPr txBox="1"/>
          <p:nvPr/>
        </p:nvSpPr>
        <p:spPr>
          <a:xfrm>
            <a:off x="3425905" y="591362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F39909-A9C8-4C4E-801F-66454186AF4A}"/>
              </a:ext>
            </a:extLst>
          </p:cNvPr>
          <p:cNvSpPr txBox="1"/>
          <p:nvPr/>
        </p:nvSpPr>
        <p:spPr>
          <a:xfrm>
            <a:off x="3725475" y="333030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05D4A2-ED53-481E-AB72-14EDA28D36A0}"/>
              </a:ext>
            </a:extLst>
          </p:cNvPr>
          <p:cNvSpPr txBox="1"/>
          <p:nvPr/>
        </p:nvSpPr>
        <p:spPr>
          <a:xfrm>
            <a:off x="3397384" y="228516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AD1B1E3-02EC-4F74-82A8-DDCC1E135903}"/>
              </a:ext>
            </a:extLst>
          </p:cNvPr>
          <p:cNvSpPr txBox="1"/>
          <p:nvPr/>
        </p:nvSpPr>
        <p:spPr>
          <a:xfrm>
            <a:off x="14786244" y="8487141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14B7EA-DADA-4B99-B35D-8D01AD9F321A}"/>
              </a:ext>
            </a:extLst>
          </p:cNvPr>
          <p:cNvSpPr txBox="1"/>
          <p:nvPr/>
        </p:nvSpPr>
        <p:spPr>
          <a:xfrm>
            <a:off x="3854709" y="4123818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1E2E9CC-546D-45AB-B7B7-51236D7FC7CD}"/>
              </a:ext>
            </a:extLst>
          </p:cNvPr>
          <p:cNvSpPr txBox="1"/>
          <p:nvPr/>
        </p:nvSpPr>
        <p:spPr>
          <a:xfrm>
            <a:off x="3717652" y="990411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8BF4D5-761A-4723-AA96-17EA7C4A899D}"/>
              </a:ext>
            </a:extLst>
          </p:cNvPr>
          <p:cNvSpPr txBox="1"/>
          <p:nvPr/>
        </p:nvSpPr>
        <p:spPr>
          <a:xfrm>
            <a:off x="3700019" y="294405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BAA084-17BE-4E76-BA7F-58D099E1CA0D}"/>
              </a:ext>
            </a:extLst>
          </p:cNvPr>
          <p:cNvSpPr txBox="1"/>
          <p:nvPr/>
        </p:nvSpPr>
        <p:spPr>
          <a:xfrm>
            <a:off x="3626112" y="186788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2F6E00-7A03-444E-9306-FBBD96BBBA1F}"/>
              </a:ext>
            </a:extLst>
          </p:cNvPr>
          <p:cNvSpPr txBox="1"/>
          <p:nvPr/>
        </p:nvSpPr>
        <p:spPr>
          <a:xfrm>
            <a:off x="6717455" y="253349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0899E2A-10FB-4C17-9210-6E95BAB59247}"/>
              </a:ext>
            </a:extLst>
          </p:cNvPr>
          <p:cNvSpPr txBox="1"/>
          <p:nvPr/>
        </p:nvSpPr>
        <p:spPr>
          <a:xfrm>
            <a:off x="6900585" y="4998062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033D1B-CBC2-493C-9042-230BE3B585A2}"/>
              </a:ext>
            </a:extLst>
          </p:cNvPr>
          <p:cNvSpPr txBox="1"/>
          <p:nvPr/>
        </p:nvSpPr>
        <p:spPr>
          <a:xfrm>
            <a:off x="6451736" y="9637503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91145FA-5C2E-4E27-8AEA-8C66E7812407}"/>
              </a:ext>
            </a:extLst>
          </p:cNvPr>
          <p:cNvSpPr txBox="1"/>
          <p:nvPr/>
        </p:nvSpPr>
        <p:spPr>
          <a:xfrm>
            <a:off x="6553603" y="727491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8797D5-85D0-41A8-AF19-34CE4B0ECAB1}"/>
              </a:ext>
            </a:extLst>
          </p:cNvPr>
          <p:cNvSpPr txBox="1"/>
          <p:nvPr/>
        </p:nvSpPr>
        <p:spPr>
          <a:xfrm>
            <a:off x="9352362" y="4063252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6F11309-65BB-4B2C-9DF6-B803C484D6AC}"/>
              </a:ext>
            </a:extLst>
          </p:cNvPr>
          <p:cNvSpPr txBox="1"/>
          <p:nvPr/>
        </p:nvSpPr>
        <p:spPr>
          <a:xfrm>
            <a:off x="11624944" y="7324020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9B86B8-9A16-4B8A-B3D6-96CD8D2F2B58}"/>
              </a:ext>
            </a:extLst>
          </p:cNvPr>
          <p:cNvSpPr txBox="1"/>
          <p:nvPr/>
        </p:nvSpPr>
        <p:spPr>
          <a:xfrm>
            <a:off x="3515260" y="11164128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0C2287-E409-4D91-8469-A77E7A5018FE}"/>
              </a:ext>
            </a:extLst>
          </p:cNvPr>
          <p:cNvSpPr txBox="1"/>
          <p:nvPr/>
        </p:nvSpPr>
        <p:spPr>
          <a:xfrm>
            <a:off x="8518790" y="1034971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E2E113-BCC5-4242-B52D-874AB0330C6F}"/>
              </a:ext>
            </a:extLst>
          </p:cNvPr>
          <p:cNvSpPr txBox="1"/>
          <p:nvPr/>
        </p:nvSpPr>
        <p:spPr>
          <a:xfrm>
            <a:off x="3706796" y="538111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B0F3CA1-518F-4DEB-8176-B23B77CEA8CD}"/>
              </a:ext>
            </a:extLst>
          </p:cNvPr>
          <p:cNvSpPr txBox="1"/>
          <p:nvPr/>
        </p:nvSpPr>
        <p:spPr>
          <a:xfrm>
            <a:off x="3636752" y="6562838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8CB8E1-4CC9-4D5C-A87B-A8EB514E9F2E}"/>
              </a:ext>
            </a:extLst>
          </p:cNvPr>
          <p:cNvSpPr txBox="1"/>
          <p:nvPr/>
        </p:nvSpPr>
        <p:spPr>
          <a:xfrm>
            <a:off x="3726663" y="8915174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3BECF7-B276-4D67-94D7-6518228BD1DE}"/>
              </a:ext>
            </a:extLst>
          </p:cNvPr>
          <p:cNvSpPr txBox="1"/>
          <p:nvPr/>
        </p:nvSpPr>
        <p:spPr>
          <a:xfrm>
            <a:off x="3789374" y="7810715"/>
            <a:ext cx="2741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7605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353</Words>
  <Application>Microsoft Office PowerPoint</Application>
  <PresentationFormat>Custom</PresentationFormat>
  <Paragraphs>204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Jefferson Grizzlie</cp:lastModifiedBy>
  <cp:revision>83</cp:revision>
  <dcterms:modified xsi:type="dcterms:W3CDTF">2022-02-22T08:21:09Z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