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96" r:id="rId4"/>
    <p:sldId id="297" r:id="rId5"/>
    <p:sldId id="298" r:id="rId6"/>
    <p:sldId id="299" r:id="rId7"/>
  </p:sldIdLst>
  <p:sldSz cx="9144000" cy="5143500" type="screen16x9"/>
  <p:notesSz cx="6858000" cy="9144000"/>
  <p:embeddedFontLst>
    <p:embeddedFont>
      <p:font typeface="Quantico" panose="020B0604020202020204" charset="0"/>
      <p:regular r:id="rId9"/>
      <p:bold r:id="rId10"/>
      <p:italic r:id="rId11"/>
      <p:boldItalic r:id="rId12"/>
    </p:embeddedFont>
    <p:embeddedFont>
      <p:font typeface="Source Code Pro" panose="020B0509030403020204" pitchFamily="49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11A199-A70B-43B4-A922-B3F9B2A022EC}">
  <a:tblStyle styleId="{BD11A199-A70B-43B4-A922-B3F9B2A022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F5C8CAA-B3AC-4396-A81F-EC4025687AB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fa30a77ac9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fa30a77ac9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fa30a77ac9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fa30a77ac9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2097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fa30a77ac9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fa30a77ac9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3451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fa30a77ac9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fa30a77ac9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5512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89400" y="1309975"/>
            <a:ext cx="4148400" cy="16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169200" y="3772200"/>
            <a:ext cx="30438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4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22" name="Google Shape;22;p4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0000" y="1238200"/>
            <a:ext cx="7704000" cy="3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2" name="Google Shape;52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2801700" y="1918054"/>
            <a:ext cx="5622300" cy="24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9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8" name="Google Shape;58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9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 rot="515">
            <a:off x="2406900" y="1623064"/>
            <a:ext cx="60066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3658200" y="2303046"/>
            <a:ext cx="4755300" cy="1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65" name="Google Shape;65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1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720000" y="2233875"/>
            <a:ext cx="7704000" cy="61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2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184" name="Google Shape;184;p22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" name="Google Shape;186;p22"/>
          <p:cNvGrpSpPr/>
          <p:nvPr/>
        </p:nvGrpSpPr>
        <p:grpSpPr>
          <a:xfrm>
            <a:off x="4924175" y="2984325"/>
            <a:ext cx="3447300" cy="1584600"/>
            <a:chOff x="4924175" y="3441525"/>
            <a:chExt cx="3447300" cy="1584600"/>
          </a:xfrm>
        </p:grpSpPr>
        <p:sp>
          <p:nvSpPr>
            <p:cNvPr id="187" name="Google Shape;187;p22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2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90" name="Google Shape;190;p22"/>
          <p:cNvGrpSpPr/>
          <p:nvPr/>
        </p:nvGrpSpPr>
        <p:grpSpPr>
          <a:xfrm>
            <a:off x="11575" y="0"/>
            <a:ext cx="9132325" cy="414900"/>
            <a:chOff x="11575" y="0"/>
            <a:chExt cx="9132325" cy="414900"/>
          </a:xfrm>
        </p:grpSpPr>
        <p:sp>
          <p:nvSpPr>
            <p:cNvPr id="191" name="Google Shape;191;p22"/>
            <p:cNvSpPr/>
            <p:nvPr/>
          </p:nvSpPr>
          <p:spPr>
            <a:xfrm>
              <a:off x="11575" y="0"/>
              <a:ext cx="3048600" cy="41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3059300" y="0"/>
              <a:ext cx="6084600" cy="41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4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3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95" name="Google Shape;195;p2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2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6" r:id="rId5"/>
    <p:sldLayoutId id="2147483658" r:id="rId6"/>
    <p:sldLayoutId id="2147483668" r:id="rId7"/>
    <p:sldLayoutId id="214748366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27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209" name="Google Shape;209;p27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27"/>
          <p:cNvGrpSpPr/>
          <p:nvPr/>
        </p:nvGrpSpPr>
        <p:grpSpPr>
          <a:xfrm>
            <a:off x="4924174" y="3441525"/>
            <a:ext cx="4134765" cy="962400"/>
            <a:chOff x="4924175" y="3441525"/>
            <a:chExt cx="3447300" cy="962400"/>
          </a:xfrm>
        </p:grpSpPr>
        <p:sp>
          <p:nvSpPr>
            <p:cNvPr id="212" name="Google Shape;212;p27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27"/>
          <p:cNvGrpSpPr/>
          <p:nvPr/>
        </p:nvGrpSpPr>
        <p:grpSpPr>
          <a:xfrm>
            <a:off x="6849418" y="1309976"/>
            <a:ext cx="1864833" cy="1637043"/>
            <a:chOff x="1054812" y="1029590"/>
            <a:chExt cx="3436214" cy="3912627"/>
          </a:xfrm>
        </p:grpSpPr>
        <p:sp>
          <p:nvSpPr>
            <p:cNvPr id="215" name="Google Shape;215;p27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27"/>
          <p:cNvSpPr txBox="1"/>
          <p:nvPr/>
        </p:nvSpPr>
        <p:spPr>
          <a:xfrm>
            <a:off x="1008000" y="138402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5947500" y="250987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7198457" y="1873600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}</a:t>
            </a:r>
            <a:r>
              <a:rPr lang="en" sz="3600">
                <a:solidFill>
                  <a:schemeClr val="dk1"/>
                </a:solidFill>
              </a:rPr>
              <a:t> /&gt; </a:t>
            </a:r>
            <a:r>
              <a:rPr lang="en" sz="3600">
                <a:solidFill>
                  <a:schemeClr val="accent1"/>
                </a:solidFill>
              </a:rPr>
              <a:t>[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220" name="Google Shape;220;p27"/>
          <p:cNvSpPr txBox="1">
            <a:spLocks noGrp="1"/>
          </p:cNvSpPr>
          <p:nvPr>
            <p:ph type="ctrTitle"/>
          </p:nvPr>
        </p:nvSpPr>
        <p:spPr>
          <a:xfrm>
            <a:off x="1793375" y="1461575"/>
            <a:ext cx="4251182" cy="1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accent2"/>
                </a:solidFill>
              </a:rPr>
              <a:t>Programacion</a:t>
            </a:r>
            <a:br>
              <a:rPr lang="en" sz="4800" dirty="0">
                <a:solidFill>
                  <a:schemeClr val="accent2"/>
                </a:solidFill>
              </a:rPr>
            </a:br>
            <a:r>
              <a:rPr lang="en" sz="4800" dirty="0">
                <a:solidFill>
                  <a:schemeClr val="accent2"/>
                </a:solidFill>
              </a:rPr>
              <a:t>Avanzada</a:t>
            </a:r>
            <a:endParaRPr sz="4800" dirty="0">
              <a:solidFill>
                <a:schemeClr val="accent2"/>
              </a:solidFill>
            </a:endParaRPr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1"/>
          </p:nvPr>
        </p:nvSpPr>
        <p:spPr>
          <a:xfrm>
            <a:off x="4924174" y="3681925"/>
            <a:ext cx="4251181" cy="7010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Nombre: Jefferson David </a:t>
            </a:r>
            <a:r>
              <a:rPr lang="es-CO" dirty="0"/>
              <a:t>Ríos</a:t>
            </a:r>
            <a:r>
              <a:rPr lang="en" dirty="0"/>
              <a:t> Moreno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Profesor: David Bohorques</a:t>
            </a:r>
            <a:endParaRPr dirty="0"/>
          </a:p>
        </p:txBody>
      </p:sp>
      <p:sp>
        <p:nvSpPr>
          <p:cNvPr id="223" name="Google Shape;223;p27"/>
          <p:cNvSpPr txBox="1"/>
          <p:nvPr/>
        </p:nvSpPr>
        <p:spPr>
          <a:xfrm>
            <a:off x="37303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20xx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&lt;/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4" name="Google Shape;228;p28">
            <a:extLst>
              <a:ext uri="{FF2B5EF4-FFF2-40B4-BE49-F238E27FC236}">
                <a16:creationId xmlns:a16="http://schemas.microsoft.com/office/drawing/2014/main" id="{671F49F9-B427-3E7C-516C-62E0119E131F}"/>
              </a:ext>
            </a:extLst>
          </p:cNvPr>
          <p:cNvSpPr txBox="1">
            <a:spLocks/>
          </p:cNvSpPr>
          <p:nvPr/>
        </p:nvSpPr>
        <p:spPr>
          <a:xfrm rot="10800000">
            <a:off x="1073279" y="397105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" dirty="0">
                <a:solidFill>
                  <a:srgbClr val="FF0000"/>
                </a:solidFill>
              </a:rPr>
              <a:t>&lt;/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E2E9802-6E83-9E88-5875-3199B9BD3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&lt;/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4" name="Google Shape;228;p28">
            <a:extLst>
              <a:ext uri="{FF2B5EF4-FFF2-40B4-BE49-F238E27FC236}">
                <a16:creationId xmlns:a16="http://schemas.microsoft.com/office/drawing/2014/main" id="{671F49F9-B427-3E7C-516C-62E0119E131F}"/>
              </a:ext>
            </a:extLst>
          </p:cNvPr>
          <p:cNvSpPr txBox="1">
            <a:spLocks/>
          </p:cNvSpPr>
          <p:nvPr/>
        </p:nvSpPr>
        <p:spPr>
          <a:xfrm rot="10800000">
            <a:off x="1073279" y="397105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">
                <a:solidFill>
                  <a:srgbClr val="FF0000"/>
                </a:solidFill>
              </a:rPr>
              <a:t>&lt;/</a:t>
            </a:r>
            <a:endParaRPr lang="en" dirty="0">
              <a:solidFill>
                <a:srgbClr val="FF0000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D081546-E5B4-B1F7-EDDB-1196BF0BD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518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&lt;/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" name="Google Shape;228;p28">
            <a:extLst>
              <a:ext uri="{FF2B5EF4-FFF2-40B4-BE49-F238E27FC236}">
                <a16:creationId xmlns:a16="http://schemas.microsoft.com/office/drawing/2014/main" id="{671F49F9-B427-3E7C-516C-62E0119E131F}"/>
              </a:ext>
            </a:extLst>
          </p:cNvPr>
          <p:cNvSpPr txBox="1">
            <a:spLocks/>
          </p:cNvSpPr>
          <p:nvPr/>
        </p:nvSpPr>
        <p:spPr>
          <a:xfrm rot="10800000">
            <a:off x="1073279" y="397105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" dirty="0">
                <a:solidFill>
                  <a:schemeClr val="accent1"/>
                </a:solidFill>
              </a:rPr>
              <a:t>&lt;/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5F5B29F-E8E8-009E-AAF5-AFBCD446E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986" y="318655"/>
            <a:ext cx="6367313" cy="444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70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&lt;/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" name="Google Shape;228;p28">
            <a:extLst>
              <a:ext uri="{FF2B5EF4-FFF2-40B4-BE49-F238E27FC236}">
                <a16:creationId xmlns:a16="http://schemas.microsoft.com/office/drawing/2014/main" id="{671F49F9-B427-3E7C-516C-62E0119E131F}"/>
              </a:ext>
            </a:extLst>
          </p:cNvPr>
          <p:cNvSpPr txBox="1">
            <a:spLocks/>
          </p:cNvSpPr>
          <p:nvPr/>
        </p:nvSpPr>
        <p:spPr>
          <a:xfrm rot="10800000">
            <a:off x="1073279" y="397105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">
                <a:solidFill>
                  <a:schemeClr val="accent1"/>
                </a:solidFill>
              </a:rPr>
              <a:t>&lt;/</a:t>
            </a:r>
            <a:endParaRPr lang="en" dirty="0">
              <a:solidFill>
                <a:schemeClr val="accent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DE264C8-7DE7-9F59-7ADD-2891FD800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336" y="110836"/>
            <a:ext cx="6087303" cy="492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176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BC3985-1A17-4B65-62BD-503F26E28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3079" y="1999050"/>
            <a:ext cx="7704000" cy="572700"/>
          </a:xfrm>
        </p:spPr>
        <p:txBody>
          <a:bodyPr/>
          <a:lstStyle/>
          <a:p>
            <a:r>
              <a:rPr lang="es-CO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2942412712"/>
      </p:ext>
    </p:extLst>
  </p:cSld>
  <p:clrMapOvr>
    <a:masterClrMapping/>
  </p:clrMapOvr>
</p:sld>
</file>

<file path=ppt/theme/theme1.xml><?xml version="1.0" encoding="utf-8"?>
<a:theme xmlns:a="http://schemas.openxmlformats.org/drawingml/2006/main" name="New Operating System Design Pitch Deck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</Words>
  <Application>Microsoft Office PowerPoint</Application>
  <PresentationFormat>Presentación en pantalla (16:9)</PresentationFormat>
  <Paragraphs>16</Paragraphs>
  <Slides>6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Quantico</vt:lpstr>
      <vt:lpstr>Source Code Pro</vt:lpstr>
      <vt:lpstr>New Operating System Design Pitch Deck by Slidesgo</vt:lpstr>
      <vt:lpstr>Programacion Avanzada</vt:lpstr>
      <vt:lpstr>&lt;/</vt:lpstr>
      <vt:lpstr>&lt;/</vt:lpstr>
      <vt:lpstr>&lt;/</vt:lpstr>
      <vt:lpstr>&lt;/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Programacion Avanzada</dc:title>
  <dc:creator>Jefferson Moreno</dc:creator>
  <cp:lastModifiedBy>Jefferson Moreno</cp:lastModifiedBy>
  <cp:revision>3</cp:revision>
  <dcterms:modified xsi:type="dcterms:W3CDTF">2023-09-20T01:04:15Z</dcterms:modified>
</cp:coreProperties>
</file>