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Proxima Nova"/>
      <p:regular r:id="rId79"/>
      <p:bold r:id="rId80"/>
      <p:italic r:id="rId81"/>
      <p:boldItalic r:id="rId82"/>
    </p:embeddedFont>
    <p:embeddedFont>
      <p:font typeface="Century Gothic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7" roundtripDataSignature="AMtx7mjseScFqjWVGBq2RP41Xuc3Jgc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CenturyGothic-bold.fntdata"/><Relationship Id="rId83" Type="http://schemas.openxmlformats.org/officeDocument/2006/relationships/font" Target="fonts/CenturyGothic-regular.fntdata"/><Relationship Id="rId42" Type="http://schemas.openxmlformats.org/officeDocument/2006/relationships/slide" Target="slides/slide37.xml"/><Relationship Id="rId86" Type="http://schemas.openxmlformats.org/officeDocument/2006/relationships/font" Target="fonts/CenturyGothic-boldItalic.fntdata"/><Relationship Id="rId41" Type="http://schemas.openxmlformats.org/officeDocument/2006/relationships/slide" Target="slides/slide36.xml"/><Relationship Id="rId85" Type="http://schemas.openxmlformats.org/officeDocument/2006/relationships/font" Target="fonts/CenturyGothic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customschemas.google.com/relationships/presentationmetadata" Target="meta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ProximaNova-bold.fntdata"/><Relationship Id="rId82" Type="http://schemas.openxmlformats.org/officeDocument/2006/relationships/font" Target="fonts/ProximaNova-boldItalic.fntdata"/><Relationship Id="rId81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ad4599b4e_1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4ad4599b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ad4599b4e_1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ad4599b4e_1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ad4599b4e_1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4ad4599b4e_1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ad4599b4e_14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4ad4599b4e_1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ad4599b4e_14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4ad4599b4e_1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ad4599b4e_14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4ad4599b4e_1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d4599b4e_14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4ad4599b4e_1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ad4599b4e_14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4ad4599b4e_1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d4599b4e_14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4ad4599b4e_1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ad4599b4e_14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4ad4599b4e_1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ad4599b4e_14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4ad4599b4e_1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ad4599b4e_14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4ad4599b4e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ad4599b4e_14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4ad4599b4e_1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ad4599b4e_14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4ad4599b4e_1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ad4599b4e_14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4ad4599b4e_1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ad4599b4e_1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4ad4599b4e_1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ad4599b4e_14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4ad4599b4e_1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d4599b4e_14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ad4599b4e_1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ad4599b4e_14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4ad4599b4e_1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ad4599b4e_14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4ad4599b4e_14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ad4599b4e_14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4ad4599b4e_1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ad4599b4e_14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4ad4599b4e_14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ad4599b4e_1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4ad4599b4e_1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ad4599b4e_14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4ad4599b4e_1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ad4599b4e_14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4ad4599b4e_1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ad4599b4e_14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4ad4599b4e_1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ad4599b4e_14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4ad4599b4e_1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ad4599b4e_14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4ad4599b4e_1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ad4599b4e_14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4ad4599b4e_14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ad4599b4e_14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4ad4599b4e_1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ad4599b4e_14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4ad4599b4e_1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ad4599b4e_14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4ad4599b4e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d4599b4e_14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4ad4599b4e_1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ad4599b4e_14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4ad4599b4e_1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ad4599b4e_14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4ad4599b4e_1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ad4599b4e_1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4ad4599b4e_1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ad4599b4e_1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ad4599b4e_1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thiago-leite-e-carvalho-1b337b127/" TargetMode="External"/><Relationship Id="rId5" Type="http://schemas.openxmlformats.org/officeDocument/2006/relationships/hyperlink" Target="https://github.com/thiagoleitecarvalho" TargetMode="External"/><Relationship Id="rId6" Type="http://schemas.openxmlformats.org/officeDocument/2006/relationships/hyperlink" Target="https://github.com/tlcdio" TargetMode="External"/><Relationship Id="rId7" Type="http://schemas.openxmlformats.org/officeDocument/2006/relationships/hyperlink" Target="https://github.com/tlcdi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thiago-leite-e-carvalho-1b337b127/" TargetMode="External"/><Relationship Id="rId5" Type="http://schemas.openxmlformats.org/officeDocument/2006/relationships/hyperlink" Target="https://github.com/thiagoleitecarvalho" TargetMode="External"/><Relationship Id="rId6" Type="http://schemas.openxmlformats.org/officeDocument/2006/relationships/hyperlink" Target="https://github.com/tlcdio" TargetMode="External"/><Relationship Id="rId7" Type="http://schemas.openxmlformats.org/officeDocument/2006/relationships/hyperlink" Target="https://github.com/tlcd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4ad4599b4e_14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14ad4599b4e_14_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g14ad4599b4e_1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4ad4599b4e_1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4ad4599b4e_1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4ad4599b4e_1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ad4599b4e_14_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Google Shape;128;g14ad4599b4e_14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4ad4599b4e_14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4ad4599b4e_14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ad4599b4e_14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Google Shape;136;g14ad4599b4e_14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4ad4599b4e_14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4ad4599b4e_14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ad4599b4e_14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4ad4599b4e_14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4ad4599b4e_14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4ad4599b4e_14_98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ad4599b4e_14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14ad4599b4e_14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4ad4599b4e_14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4ad4599b4e_14_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ad4599b4e_14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" name="Google Shape;160;g14ad4599b4e_14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4ad4599b4e_14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4ad4599b4e_14_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63" name="Google Shape;163;g14ad4599b4e_14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64" name="Google Shape;164;g14ad4599b4e_14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65" name="Google Shape;165;g14ad4599b4e_14_112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66" name="Google Shape;166;g14ad4599b4e_14_112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ad4599b4e_14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g14ad4599b4e_14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4ad4599b4e_14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ad4599b4e_14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ad4599b4e_14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76" name="Google Shape;176;g14ad4599b4e_14_123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4ad4599b4e_14_123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78" name="Google Shape;178;g14ad4599b4e_14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ad4599b4e_14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g14ad4599b4e_14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d4599b4e_14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4ad4599b4e_14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d4599b4e_14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4ad4599b4e_14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ad4599b4e_14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ad4599b4e_14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1" name="Google Shape;201;g14ad4599b4e_14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4ad4599b4e_14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4ad4599b4e_14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ad4599b4e_14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9" name="Google Shape;209;g14ad4599b4e_14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4ad4599b4e_14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ad4599b4e_14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ad4599b4e_14_1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4ad4599b4e_14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4ad4599b4e_14_1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Java, backend, docência, livros, artigos e cursos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Mestre e Serpro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Pizzas e massas, cerveja e futebol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4ad4599b4e_14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d4599b4e_14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4ad4599b4e_14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ad4599b4e_14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ad4599b4e_14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4ad4599b4e_14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4ad4599b4e_14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4ad4599b4e_14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4ad4599b4e_14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4ad4599b4e_14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4ad4599b4e_14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ad4599b4e_14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g14ad4599b4e_14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4ad4599b4e_14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ad4599b4e_14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ad4599b4e_14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g14ad4599b4e_14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4ad4599b4e_14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4ad4599b4e_14_1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d4599b4e_14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Google Shape;247;g14ad4599b4e_14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4ad4599b4e_14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4ad4599b4e_14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ad4599b4e_14_190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51" name="Google Shape;251;g14ad4599b4e_14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52" name="Google Shape;252;g14ad4599b4e_14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53" name="Google Shape;253;g14ad4599b4e_14_190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54" name="Google Shape;254;g14ad4599b4e_14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55" name="Google Shape;255;g14ad4599b4e_14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56" name="Google Shape;256;g14ad4599b4e_14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57" name="Google Shape;257;g14ad4599b4e_14_190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ad4599b4e_14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g14ad4599b4e_14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4ad4599b4e_14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ad4599b4e_14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66" name="Google Shape;266;g14ad4599b4e_14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ad4599b4e_14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g14ad4599b4e_14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ad4599b4e_14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ad4599b4e_14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75" name="Google Shape;275;g14ad4599b4e_14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ad4599b4e_14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g14ad4599b4e_14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4ad4599b4e_14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ad4599b4e_14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ad4599b4e_14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89" name="Google Shape;289;g14ad4599b4e_14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4ad4599b4e_14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ad4599b4e_14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ad4599b4e_14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14ad4599b4e_14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4ad4599b4e_14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ad4599b4e_14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ad4599b4e_14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ad4599b4e_14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4ad4599b4e_14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4ad4599b4e_14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ad4599b4e_14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14ad4599b4e_14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ad4599b4e_14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" name="Google Shape;311;g14ad4599b4e_14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4ad4599b4e_14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13" name="Google Shape;313;g14ad4599b4e_14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ad4599b4e_14_1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4ad4599b4e_14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ad4599b4e_14_1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https://www.linkedin.com/in/thiago-leite-e-carvalho-1b337b127/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https://github.com/thiagoleitecarvalho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</a:t>
            </a:r>
            <a:r>
              <a:rPr lang="en-US" sz="2400" u="sng">
                <a:solidFill>
                  <a:srgbClr val="07376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s://github.com/tlcdio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6" name="Google Shape;56;g14ad4599b4e_14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ad4599b4e_14_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19" name="Google Shape;319;g14ad4599b4e_14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4ad4599b4e_14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ad4599b4e_14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ad4599b4e_14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27" name="Google Shape;327;g14ad4599b4e_14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4ad4599b4e_14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ad4599b4e_14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ad4599b4e_14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35" name="Google Shape;335;g14ad4599b4e_14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4ad4599b4e_14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ad4599b4e_14_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ad4599b4e_14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" name="Google Shape;343;g14ad4599b4e_14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4ad4599b4e_14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ad4599b4e_14_276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ad4599b4e_14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1" name="Google Shape;351;g14ad4599b4e_14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4ad4599b4e_14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ad4599b4e_14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ad4599b4e_14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14ad4599b4e_14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4ad4599b4e_14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14ad4599b4e_14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ad4599b4e_14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ad4599b4e_14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14ad4599b4e_14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4ad4599b4e_14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ad4599b4e_14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g14ad4599b4e_14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g14ad4599b4e_14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ad4599b4e_14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g14ad4599b4e_14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4ad4599b4e_14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4ad4599b4e_14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ad4599b4e_14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2" name="Google Shape;382;g14ad4599b4e_14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4ad4599b4e_14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4ad4599b4e_14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0" name="Google Shape;3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Java, backend, docência, livros, artigos e cursos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Mestre e Serpro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Pizzas e massas, cerveja e futebol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https://www.linkedin.com/in/thiago-leite-e-carvalho-1b337b127/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https://github.com/thiagoleitecarvalho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</a:t>
            </a:r>
            <a:r>
              <a:rPr lang="en-US" sz="2400" u="sng">
                <a:solidFill>
                  <a:srgbClr val="07376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s://github.com/tlcdio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ad4599b4e_14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g14ad4599b4e_14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4ad4599b4e_14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4ad4599b4e_14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6" name="Google Shape;4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" name="Google Shape;4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7" name="Google Shape;4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4" name="Google Shape;4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2" name="Google Shape;4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0" name="Google Shape;4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8" name="Google Shape;4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1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6" name="Google Shape;4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ad4599b4e_14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g14ad4599b4e_14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4ad4599b4e_14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2" name="Google Shape;72;g14ad4599b4e_14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4ad4599b4e_14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ad4599b4e_14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4ad4599b4e_14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4ad4599b4e_14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4ad4599b4e_14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4" name="Google Shape;5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07" name="Google Shape;507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08" name="Google Shape;508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09" name="Google Shape;509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10" name="Google Shape;510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6" name="Google Shape;5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20" name="Google Shape;520;p26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22" name="Google Shape;522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8" name="Google Shape;5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6" name="Google Shape;5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45" name="Google Shape;5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3" name="Google Shape;5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2" name="Google Shape;562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5" name="Google Shape;5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" name="Google Shape;58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1" name="Google Shape;5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96" name="Google Shape;596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97" name="Google Shape;597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98" name="Google Shape;598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99" name="Google Shape;599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00" name="Google Shape;600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01" name="Google Shape;601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ad4599b4e_14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14ad4599b4e_14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4ad4599b4e_14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4ad4599b4e_14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19" name="Google Shape;61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33" name="Google Shape;6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9" name="Google Shape;649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5" name="Google Shape;65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657" name="Google Shape;657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63" name="Google Shape;66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71" name="Google Shape;67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79" name="Google Shape;6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7" name="Google Shape;68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3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ad4599b4e_14_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4ad4599b4e_14_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14ad4599b4e_14_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4ad4599b4e_14_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4ad4599b4e_14_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4ad4599b4e_14_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4ad4599b4e_14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4ad4599b4e_14_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4ad4599b4e_14_5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ad4599b4e_14_5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g14ad4599b4e_14_5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95" name="Google Shape;69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4" name="Google Shape;704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8" name="Google Shape;7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6" name="Google Shape;7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ad4599b4e_14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ad4599b4e_14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g14ad4599b4e_14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4ad4599b4e_14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4ad4599b4e_14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4ad4599b4e_14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4ad4599b4e_14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4ad4599b4e_14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4ad4599b4e_14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ad4599b4e_14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ad4599b4e_14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g14ad4599b4e_14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ad4599b4e_14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ad4599b4e_14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