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5" r:id="rId6"/>
    <p:sldId id="267" r:id="rId7"/>
    <p:sldId id="262" r:id="rId8"/>
    <p:sldId id="274" r:id="rId9"/>
    <p:sldId id="271" r:id="rId10"/>
    <p:sldId id="272" r:id="rId11"/>
    <p:sldId id="273" r:id="rId12"/>
    <p:sldId id="263" r:id="rId13"/>
    <p:sldId id="275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BA2-A605-4FBD-8625-6454C7A8F7E6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73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BA2-A605-4FBD-8625-6454C7A8F7E6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79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BA2-A605-4FBD-8625-6454C7A8F7E6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23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BA2-A605-4FBD-8625-6454C7A8F7E6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00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BA2-A605-4FBD-8625-6454C7A8F7E6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49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BA2-A605-4FBD-8625-6454C7A8F7E6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72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BA2-A605-4FBD-8625-6454C7A8F7E6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95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BA2-A605-4FBD-8625-6454C7A8F7E6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38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BA2-A605-4FBD-8625-6454C7A8F7E6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BA2-A605-4FBD-8625-6454C7A8F7E6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0BA2-A605-4FBD-8625-6454C7A8F7E6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02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l="2000" t="-5000" r="1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10BA2-A605-4FBD-8625-6454C7A8F7E6}" type="datetimeFigureOut">
              <a:rPr lang="pt-BR" smtClean="0"/>
              <a:t>09/12/2016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3399-23B3-48B1-A91F-CF29226ABD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65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072" y="281998"/>
            <a:ext cx="10515600" cy="6077878"/>
          </a:xfrm>
          <a:noFill/>
        </p:spPr>
        <p:txBody>
          <a:bodyPr>
            <a:normAutofit fontScale="90000"/>
          </a:bodyPr>
          <a:lstStyle/>
          <a:p>
            <a:pPr algn="ctr"/>
            <a:b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</a:t>
            </a:r>
            <a:b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pt-BR" sz="8900" b="1" dirty="0">
                <a:solidFill>
                  <a:srgbClr val="FF0000"/>
                </a:solidFill>
                <a:effectLst>
                  <a:innerShdw blurRad="228600" dist="203200" dir="21540000">
                    <a:prstClr val="black">
                      <a:alpha val="66000"/>
                    </a:prstClr>
                  </a:innerShdw>
                  <a:reflection blurRad="292100" endPos="49000" dir="5400000" sy="-100000" algn="bl" rotWithShape="0"/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Olho de Tandera</a:t>
            </a:r>
            <a: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   </a:t>
            </a:r>
            <a:b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Jefferson Ribeiro</a:t>
            </a:r>
            <a:b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b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66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05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curtains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solidFill>
            <a:schemeClr val="tx1">
              <a:alpha val="69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5697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pt-BR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1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b="1" dirty="0"/>
              <a:t>Tecnologias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b="1" dirty="0"/>
              <a:t>Arduino</a:t>
            </a:r>
          </a:p>
          <a:p>
            <a:r>
              <a:rPr lang="pt-BR" sz="3600" b="1" dirty="0"/>
              <a:t>Sensores ultrassonicos</a:t>
            </a:r>
          </a:p>
          <a:p>
            <a:r>
              <a:rPr lang="pt-BR" sz="3600" b="1" dirty="0"/>
              <a:t>Vibracalls</a:t>
            </a:r>
          </a:p>
          <a:p>
            <a:r>
              <a:rPr lang="pt-BR" sz="3600" b="1" dirty="0"/>
              <a:t>Android studio</a:t>
            </a:r>
          </a:p>
          <a:p>
            <a:r>
              <a:rPr lang="pt-BR" sz="3600" b="1" dirty="0"/>
              <a:t>Java 8</a:t>
            </a:r>
          </a:p>
          <a:p>
            <a:r>
              <a:rPr lang="pt-BR" sz="3600" b="1" dirty="0"/>
              <a:t>Colete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764338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379" y="0"/>
            <a:ext cx="7226709" cy="6858000"/>
          </a:xfrm>
          <a:solidFill>
            <a:schemeClr val="tx1">
              <a:alpha val="52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72817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l="2000" t="-5000" r="1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/>
              <a:t>Obrigado !!!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2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490" y="1690688"/>
            <a:ext cx="3756075" cy="464004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039">
            <a:off x="8497485" y="1384929"/>
            <a:ext cx="3709429" cy="50365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0467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2000"/>
            <a:lum/>
          </a:blip>
          <a:srcRect/>
          <a:stretch>
            <a:fillRect l="2000" t="-5000" r="1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00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4062" y="365125"/>
            <a:ext cx="10156873" cy="1460500"/>
          </a:xfrm>
        </p:spPr>
        <p:txBody>
          <a:bodyPr>
            <a:normAutofit/>
          </a:bodyPr>
          <a:lstStyle/>
          <a:p>
            <a:r>
              <a:rPr lang="pt-BR" sz="4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Projeto de Inclusão Social aos Deficientes Visuais</a:t>
            </a:r>
            <a:endParaRPr lang="pt-BR" sz="4900" b="1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55077" y="1825625"/>
            <a:ext cx="93409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Um projeto que visa dar mais qualidade de vida e facilidades aos deficientes</a:t>
            </a:r>
            <a:endParaRPr lang="pt-BR" sz="3600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6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609"/>
            <a:ext cx="10515600" cy="1139483"/>
          </a:xfrm>
        </p:spPr>
        <p:txBody>
          <a:bodyPr>
            <a:normAutofit fontScale="90000"/>
          </a:bodyPr>
          <a:lstStyle/>
          <a:p>
            <a:r>
              <a:rPr lang="pt-BR" sz="6000" b="1" dirty="0"/>
              <a:t>			</a:t>
            </a:r>
            <a:br>
              <a:rPr lang="pt-BR" sz="6000" b="1" dirty="0"/>
            </a:br>
            <a:r>
              <a:rPr lang="pt-BR" sz="6000" b="1" dirty="0"/>
              <a:t>		</a:t>
            </a:r>
            <a:r>
              <a:rPr lang="pt-BR" sz="8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Dificuldades</a:t>
            </a:r>
            <a:br>
              <a:rPr lang="pt-BR" sz="8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pt-BR" sz="80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491087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4000" dirty="0"/>
              <a:t>    </a:t>
            </a:r>
            <a:r>
              <a:rPr lang="pt-BR" sz="4000" b="1" dirty="0"/>
              <a:t>	</a:t>
            </a:r>
          </a:p>
          <a:p>
            <a:pPr marL="0" indent="0">
              <a:buNone/>
            </a:pPr>
            <a:r>
              <a:rPr lang="pt-BR" sz="4000" b="1" dirty="0"/>
              <a:t>	</a:t>
            </a:r>
            <a:r>
              <a:rPr lang="pt-BR" sz="4400" b="1" dirty="0"/>
              <a:t>Os deficientes visuais possuem enumeras dificuldades de se locomover seja em áreas internas (residências e lojas), ou seja pelo em perímetros urbano ou externo, em cada um dos casos a</a:t>
            </a:r>
            <a:r>
              <a:rPr lang="pt-BR" sz="4400" b="1" u="sng" dirty="0"/>
              <a:t> </a:t>
            </a:r>
            <a:r>
              <a:rPr lang="pt-BR" sz="4400" b="1" dirty="0"/>
              <a:t>dificuldade e o constrangimento e grande </a:t>
            </a:r>
          </a:p>
          <a:p>
            <a:pPr marL="0" indent="0">
              <a:buNone/>
            </a:pPr>
            <a:r>
              <a:rPr lang="pt-BR" sz="4400" b="1" dirty="0"/>
              <a:t>	Fora isso a dificuldade de se localizar dificulta o dia a dia do deficiente, que tem de depender do favor de outras pessoas para se deslocar </a:t>
            </a:r>
          </a:p>
          <a:p>
            <a:pPr marL="0" indent="0">
              <a:buNone/>
            </a:pPr>
            <a:endParaRPr lang="pt-BR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6214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4690"/>
          </a:xfrm>
        </p:spPr>
        <p:txBody>
          <a:bodyPr>
            <a:noAutofit/>
          </a:bodyPr>
          <a:lstStyle/>
          <a:p>
            <a:br>
              <a:rPr lang="pt-BR" sz="7200" dirty="0"/>
            </a:br>
            <a:r>
              <a:rPr lang="pt-BR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Você consegue enxergar o que está escrito abaixo?</a:t>
            </a:r>
            <a:br>
              <a:rPr lang="pt-BR" sz="7200" dirty="0"/>
            </a:br>
            <a:endParaRPr lang="pt-BR" sz="72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152357"/>
            <a:ext cx="10515600" cy="44313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b="1" dirty="0"/>
              <a:t>	</a:t>
            </a:r>
            <a:r>
              <a:rPr lang="pt-BR" sz="3600" dirty="0">
                <a:solidFill>
                  <a:schemeClr val="tx1">
                    <a:alpha val="12000"/>
                  </a:schemeClr>
                </a:solidFill>
              </a:rPr>
              <a:t>Certamente você não conseguiu enxergar e provavelmente deve ter pensado que não tinha nada, pois bem você experimentou a sensação da visão do mundo de um cego por alguns instantes, de saber que pode existir algo ali e não saber o que e.</a:t>
            </a:r>
          </a:p>
          <a:p>
            <a:pPr marL="0" indent="0">
              <a:buNone/>
            </a:pPr>
            <a:endParaRPr lang="pt-BR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pt-BR" sz="4000" b="1" dirty="0"/>
              <a:t>Não conseguiu ver? vamos te dar uma bengala para facilitar </a:t>
            </a:r>
            <a:endParaRPr lang="pt-BR" sz="4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79955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765" y="365125"/>
            <a:ext cx="11766299" cy="1674690"/>
          </a:xfrm>
        </p:spPr>
        <p:txBody>
          <a:bodyPr>
            <a:noAutofit/>
          </a:bodyPr>
          <a:lstStyle/>
          <a:p>
            <a:r>
              <a:rPr lang="pt-BR" sz="6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Você consegue enxergar o que está escrito abaixo?</a:t>
            </a:r>
            <a:endParaRPr lang="pt-BR" sz="6000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20505" y="2039815"/>
            <a:ext cx="11338559" cy="4684542"/>
          </a:xfrm>
          <a:effectLst>
            <a:glow>
              <a:schemeClr val="accent1"/>
            </a:glow>
            <a:reflection endPos="3000" dist="50800" dir="5400000" sy="-100000" algn="bl" rotWithShape="0"/>
          </a:effec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pt-BR" sz="3200" b="1" dirty="0">
                <a:solidFill>
                  <a:schemeClr val="tx1">
                    <a:alpha val="46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Certamente você não conseguiu enxergar e provavelmente deve ter pensado que não tinha nada, pois bem você experimentou a sensação da visão do mundo de um cego por alguns instantes, de saber que pode existir algo ali e não saber o que e. </a:t>
            </a:r>
          </a:p>
          <a:p>
            <a:pPr marL="0" indent="0">
              <a:buNone/>
            </a:pPr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Além disso a bengala facilitou muito sua visão não e?Vamos acrescentar o olho de Tandera e vera o resultado</a:t>
            </a:r>
          </a:p>
          <a:p>
            <a:pPr marL="0" indent="0">
              <a:buNone/>
            </a:pPr>
            <a:endParaRPr lang="pt-BR" sz="36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4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489" y="365125"/>
            <a:ext cx="11044311" cy="1674690"/>
          </a:xfrm>
        </p:spPr>
        <p:txBody>
          <a:bodyPr>
            <a:noAutofit/>
          </a:bodyPr>
          <a:lstStyle/>
          <a:p>
            <a:r>
              <a:rPr lang="pt-BR" sz="5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Você consegue enxergar o que está escrito abaixo?</a:t>
            </a:r>
            <a:endParaRPr lang="pt-BR" sz="54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1015" y="2321169"/>
            <a:ext cx="11648049" cy="4206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Certamente você não conseguiu enxergar e provavelmente deve ter pensado que não tinha nada, pois bem você experimentou a sensação da visão do mundo de um cego por alguns instantes, de saber que pode existir algo ali e não saber o que e. </a:t>
            </a:r>
          </a:p>
          <a:p>
            <a:pPr marL="0" indent="0">
              <a:buNone/>
            </a:pP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Percebeu como o Olho de Tandera facilitou a visualização!</a:t>
            </a:r>
            <a:endParaRPr lang="pt-BR" sz="32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0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/>
              <a:t>Solução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6701"/>
          </a:xfrm>
        </p:spPr>
        <p:txBody>
          <a:bodyPr>
            <a:noAutofit/>
          </a:bodyPr>
          <a:lstStyle/>
          <a:p>
            <a:r>
              <a:rPr lang="pt-BR" sz="3200" b="1" dirty="0"/>
              <a:t>Sensores ultrassônicos </a:t>
            </a:r>
          </a:p>
          <a:p>
            <a:pPr marL="0" indent="0">
              <a:buNone/>
            </a:pPr>
            <a:r>
              <a:rPr lang="pt-BR" sz="3200" b="1" dirty="0"/>
              <a:t>	Os sensores ultrassônicos serão colocados de diversas formas, no intuito de facilitar seu deslocamento, avisando sobre possíveis barreiras / obstruções</a:t>
            </a:r>
          </a:p>
          <a:p>
            <a:pPr marL="0" indent="0">
              <a:buNone/>
            </a:pPr>
            <a:endParaRPr lang="pt-BR" sz="3200" b="1" dirty="0"/>
          </a:p>
          <a:p>
            <a:r>
              <a:rPr lang="pt-BR" sz="3200" b="1" dirty="0"/>
              <a:t> </a:t>
            </a:r>
            <a:r>
              <a:rPr lang="pt-BR" sz="3200" b="1" dirty="0" err="1"/>
              <a:t>vibracall</a:t>
            </a:r>
            <a:r>
              <a:rPr lang="pt-BR" sz="3200" b="1" dirty="0"/>
              <a:t> </a:t>
            </a:r>
          </a:p>
          <a:p>
            <a:pPr marL="457200" lvl="1" indent="0">
              <a:buNone/>
            </a:pPr>
            <a:r>
              <a:rPr lang="pt-BR" sz="2800" b="1" dirty="0"/>
              <a:t> os </a:t>
            </a:r>
            <a:r>
              <a:rPr lang="pt-BR" sz="2800" b="1" dirty="0" err="1"/>
              <a:t>vibracalls</a:t>
            </a:r>
            <a:r>
              <a:rPr lang="pt-BR" sz="2800" b="1" dirty="0"/>
              <a:t> irão alertar seu usuário vibrando no lado em que foi encontrado o possível obstáculo.</a:t>
            </a:r>
          </a:p>
        </p:txBody>
      </p:sp>
    </p:spTree>
    <p:extLst>
      <p:ext uri="{BB962C8B-B14F-4D97-AF65-F5344CB8AC3E}">
        <p14:creationId xmlns:p14="http://schemas.microsoft.com/office/powerpoint/2010/main" val="1020933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8" y="0"/>
            <a:ext cx="12101082" cy="6858000"/>
          </a:xfrm>
        </p:spPr>
      </p:pic>
    </p:spTree>
    <p:extLst>
      <p:ext uri="{BB962C8B-B14F-4D97-AF65-F5344CB8AC3E}">
        <p14:creationId xmlns:p14="http://schemas.microsoft.com/office/powerpoint/2010/main" val="36280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73224"/>
            <a:ext cx="10515600" cy="5803739"/>
          </a:xfrm>
        </p:spPr>
        <p:txBody>
          <a:bodyPr>
            <a:normAutofit/>
          </a:bodyPr>
          <a:lstStyle/>
          <a:p>
            <a:r>
              <a:rPr lang="pt-BR" sz="3600" b="1" dirty="0"/>
              <a:t>Aplicativo Olho de Tandera </a:t>
            </a:r>
          </a:p>
          <a:p>
            <a:pPr marL="457200" lvl="1" indent="0">
              <a:buNone/>
            </a:pPr>
            <a:r>
              <a:rPr lang="pt-BR" sz="3600" b="1" dirty="0"/>
              <a:t> com esse aplicativo será possível a alteração de modos residenciais e urbanos , além das funções de ativação e desativação de alertas </a:t>
            </a:r>
            <a:r>
              <a:rPr lang="pt-BR" sz="3600" b="1" dirty="0" err="1"/>
              <a:t>vibracall</a:t>
            </a:r>
            <a:r>
              <a:rPr lang="pt-BR" sz="3600" b="1" dirty="0"/>
              <a:t> e por áudio</a:t>
            </a:r>
          </a:p>
          <a:p>
            <a:pPr marL="457200" lvl="1" indent="0">
              <a:buNone/>
            </a:pPr>
            <a:r>
              <a:rPr lang="pt-BR" sz="3600" b="1" dirty="0"/>
              <a:t>O aplicativo ainda dará ao seu usuário a função liga e desliga tanto do colete quanto dos alertas </a:t>
            </a:r>
          </a:p>
        </p:txBody>
      </p:sp>
    </p:spTree>
    <p:extLst>
      <p:ext uri="{BB962C8B-B14F-4D97-AF65-F5344CB8AC3E}">
        <p14:creationId xmlns:p14="http://schemas.microsoft.com/office/powerpoint/2010/main" val="418281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90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Verdana</vt:lpstr>
      <vt:lpstr>Office Theme</vt:lpstr>
      <vt:lpstr>        Olho de Tandera        Jefferson Ribeiro   </vt:lpstr>
      <vt:lpstr>Projeto de Inclusão Social aos Deficientes Visuais</vt:lpstr>
      <vt:lpstr>      Dificuldades </vt:lpstr>
      <vt:lpstr> Você consegue enxergar o que está escrito abaixo? </vt:lpstr>
      <vt:lpstr>Você consegue enxergar o que está escrito abaixo?</vt:lpstr>
      <vt:lpstr>Você consegue enxergar o que está escrito abaixo?</vt:lpstr>
      <vt:lpstr>Solução</vt:lpstr>
      <vt:lpstr>Apresentação do PowerPoint</vt:lpstr>
      <vt:lpstr>Apresentação do PowerPoint</vt:lpstr>
      <vt:lpstr>Apresentação do PowerPoint</vt:lpstr>
      <vt:lpstr>Apresentação do PowerPoint</vt:lpstr>
      <vt:lpstr>Tecnologias</vt:lpstr>
      <vt:lpstr>Apresentação do PowerPoint</vt:lpstr>
      <vt:lpstr>Obrigado !!!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Olho de Tandera        Jefferson Ribeiro</dc:title>
  <dc:creator>Jefferson</dc:creator>
  <cp:lastModifiedBy>Jefferson Ribeiro</cp:lastModifiedBy>
  <cp:revision>30</cp:revision>
  <dcterms:created xsi:type="dcterms:W3CDTF">2016-08-31T19:24:22Z</dcterms:created>
  <dcterms:modified xsi:type="dcterms:W3CDTF">2016-12-09T22:08:45Z</dcterms:modified>
</cp:coreProperties>
</file>