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1" r:id="rId5"/>
    <p:sldId id="263" r:id="rId6"/>
    <p:sldId id="275" r:id="rId7"/>
    <p:sldId id="269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3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8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2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0BA2-A605-4FBD-8625-6454C7A8F7E6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072" y="281998"/>
            <a:ext cx="10515600" cy="6077878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9800" b="1" dirty="0">
                <a:solidFill>
                  <a:srgbClr val="FF0000"/>
                </a:solidFill>
                <a:effectLst>
                  <a:innerShdw blurRad="228600" dist="203200" dir="3360000">
                    <a:schemeClr val="bg1">
                      <a:alpha val="66000"/>
                    </a:scheme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Olho de Tandera</a:t>
            </a: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   </a:t>
            </a: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67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Jefferson Ribeiro</a:t>
            </a:r>
            <a:br>
              <a:rPr lang="pt-BR" sz="6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5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curtains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4062" y="365125"/>
            <a:ext cx="10156873" cy="1460500"/>
          </a:xfrm>
        </p:spPr>
        <p:txBody>
          <a:bodyPr>
            <a:normAutofit/>
          </a:bodyPr>
          <a:lstStyle/>
          <a:p>
            <a:r>
              <a:rPr lang="pt-BR" sz="4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Projeto de Inclusão Social aos Deficientes Visuais</a:t>
            </a:r>
            <a:endParaRPr lang="pt-BR" sz="4900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5077" y="1825625"/>
            <a:ext cx="93409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Um projeto que visa dar mais qualidade de vida e facilidades aos deficientes</a:t>
            </a:r>
            <a:endParaRPr lang="pt-BR" sz="36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Solução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6701"/>
          </a:xfrm>
        </p:spPr>
        <p:txBody>
          <a:bodyPr>
            <a:noAutofit/>
          </a:bodyPr>
          <a:lstStyle/>
          <a:p>
            <a:r>
              <a:rPr lang="pt-BR" sz="3200" b="1" dirty="0"/>
              <a:t>Sensores ultrassônicos </a:t>
            </a:r>
          </a:p>
          <a:p>
            <a:pPr marL="0" indent="0">
              <a:buNone/>
            </a:pPr>
            <a:r>
              <a:rPr lang="pt-BR" sz="3200" b="1" dirty="0"/>
              <a:t>	Os sensores ultrassônicos serão colocados de diversas formas, no intuito de facilitar seu deslocamento, avisando sobre possíveis barreiras / obstruções</a:t>
            </a:r>
          </a:p>
          <a:p>
            <a:pPr marL="0" indent="0">
              <a:buNone/>
            </a:pPr>
            <a:endParaRPr lang="pt-BR" sz="3200" b="1" dirty="0"/>
          </a:p>
          <a:p>
            <a:r>
              <a:rPr lang="pt-BR" sz="3200" b="1" dirty="0"/>
              <a:t> </a:t>
            </a:r>
            <a:r>
              <a:rPr lang="pt-BR" sz="3200" b="1" dirty="0" err="1"/>
              <a:t>vibracall</a:t>
            </a:r>
            <a:r>
              <a:rPr lang="pt-BR" sz="3200" b="1" dirty="0"/>
              <a:t> </a:t>
            </a:r>
          </a:p>
          <a:p>
            <a:pPr marL="457200" lvl="1" indent="0">
              <a:buNone/>
            </a:pPr>
            <a:r>
              <a:rPr lang="pt-BR" sz="2800" b="1" dirty="0"/>
              <a:t> os </a:t>
            </a:r>
            <a:r>
              <a:rPr lang="pt-BR" sz="2800" b="1" dirty="0" err="1"/>
              <a:t>vibracalls</a:t>
            </a:r>
            <a:r>
              <a:rPr lang="pt-BR" sz="2800" b="1" dirty="0"/>
              <a:t> irão alertar seu usuário vibrando no lado em que foi encontrado o possível obstáculo.</a:t>
            </a:r>
          </a:p>
        </p:txBody>
      </p:sp>
    </p:spTree>
    <p:extLst>
      <p:ext uri="{BB962C8B-B14F-4D97-AF65-F5344CB8AC3E}">
        <p14:creationId xmlns:p14="http://schemas.microsoft.com/office/powerpoint/2010/main" val="1020933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>
            <a:normAutofit/>
          </a:bodyPr>
          <a:lstStyle/>
          <a:p>
            <a:r>
              <a:rPr lang="pt-BR" sz="3600" b="1" dirty="0"/>
              <a:t>Olho de Tandera App</a:t>
            </a:r>
          </a:p>
          <a:p>
            <a:pPr marL="0" indent="0">
              <a:buNone/>
            </a:pPr>
            <a:r>
              <a:rPr lang="pt-BR" sz="3600" b="1" dirty="0"/>
              <a:t>	com esse aplicativo será possível controlar as funções de ativar e desativar sensores </a:t>
            </a:r>
            <a:r>
              <a:rPr lang="pt-BR" sz="3600" b="1" dirty="0" err="1"/>
              <a:t>ultrassonicos</a:t>
            </a:r>
            <a:r>
              <a:rPr lang="pt-BR" sz="3600" b="1" dirty="0"/>
              <a:t> e </a:t>
            </a:r>
            <a:r>
              <a:rPr lang="pt-BR" sz="3600" b="1" dirty="0" err="1"/>
              <a:t>vibracalls</a:t>
            </a:r>
            <a:r>
              <a:rPr lang="pt-BR" sz="3600" b="1" dirty="0"/>
              <a:t> para melhor comodidade do usuário </a:t>
            </a:r>
          </a:p>
          <a:p>
            <a:pPr marL="457200" lvl="1" indent="0">
              <a:buNone/>
            </a:pPr>
            <a:r>
              <a:rPr lang="pt-BR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8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b="1" dirty="0"/>
              <a:t>Tecnologias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Arduino</a:t>
            </a:r>
          </a:p>
          <a:p>
            <a:r>
              <a:rPr lang="pt-BR" sz="3600" b="1" dirty="0"/>
              <a:t>Sensores ultrassonicos</a:t>
            </a:r>
          </a:p>
          <a:p>
            <a:r>
              <a:rPr lang="pt-BR" sz="3600" b="1" dirty="0"/>
              <a:t>Vibracalls</a:t>
            </a:r>
          </a:p>
          <a:p>
            <a:r>
              <a:rPr lang="pt-BR" sz="3600" b="1" dirty="0"/>
              <a:t>Android studio</a:t>
            </a:r>
          </a:p>
          <a:p>
            <a:r>
              <a:rPr lang="pt-BR" sz="3600" b="1" dirty="0"/>
              <a:t>Java 8</a:t>
            </a:r>
          </a:p>
          <a:p>
            <a:r>
              <a:rPr lang="pt-BR" sz="3600" b="1" dirty="0"/>
              <a:t>Colete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6433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4E80740-9986-4EB5-AB57-DE470DB03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55"/>
          <a:stretch/>
        </p:blipFill>
        <p:spPr>
          <a:xfrm>
            <a:off x="865597" y="295681"/>
            <a:ext cx="3449007" cy="6137747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EA7DD8-5F84-4B71-A7FE-60A0BAB32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67" y="295681"/>
            <a:ext cx="3443508" cy="61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1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79963" cy="1195754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Obrigado !!!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2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490" y="1690688"/>
            <a:ext cx="3756075" cy="46400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39">
            <a:off x="8497485" y="1384929"/>
            <a:ext cx="3709429" cy="50365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0467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00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Verdana</vt:lpstr>
      <vt:lpstr>Office Theme</vt:lpstr>
      <vt:lpstr> Olho de Tandera             Jefferson Ribeiro   </vt:lpstr>
      <vt:lpstr>Projeto de Inclusão Social aos Deficientes Visuais</vt:lpstr>
      <vt:lpstr>Solução</vt:lpstr>
      <vt:lpstr>Apresentação do PowerPoint</vt:lpstr>
      <vt:lpstr>Tecnologias</vt:lpstr>
      <vt:lpstr>Apresentação do PowerPoint</vt:lpstr>
      <vt:lpstr>Obrigado !!!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Olho de Tandera        Jefferson Ribeiro</dc:title>
  <dc:creator>Jefferson</dc:creator>
  <cp:lastModifiedBy>Jefferson Ribeiro</cp:lastModifiedBy>
  <cp:revision>35</cp:revision>
  <dcterms:created xsi:type="dcterms:W3CDTF">2016-08-31T19:24:22Z</dcterms:created>
  <dcterms:modified xsi:type="dcterms:W3CDTF">2017-06-29T20:49:14Z</dcterms:modified>
</cp:coreProperties>
</file>