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2B2798"/>
    <a:srgbClr val="EC0161"/>
    <a:srgbClr val="07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24" y="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9906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1728788" cy="9906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79" y="1621191"/>
            <a:ext cx="4945261" cy="344875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179" y="5202944"/>
            <a:ext cx="4945261" cy="2391656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0789" y="7814737"/>
            <a:ext cx="1543050" cy="52740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5178" y="7814737"/>
            <a:ext cx="2882749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6703" y="7814734"/>
            <a:ext cx="433738" cy="527403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3" y="6217850"/>
            <a:ext cx="5575700" cy="118351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043" y="875949"/>
            <a:ext cx="5575700" cy="4766346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7401362"/>
            <a:ext cx="5574858" cy="98579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70" y="880533"/>
            <a:ext cx="5572100" cy="4953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6383867"/>
            <a:ext cx="5571258" cy="19811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65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880534"/>
            <a:ext cx="5232798" cy="3969953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4861360"/>
            <a:ext cx="4923168" cy="79295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3" y="6225439"/>
            <a:ext cx="5572127" cy="2151494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22434" y="1037773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63105" y="3993849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36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3082506"/>
            <a:ext cx="5572126" cy="362820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6727724"/>
            <a:ext cx="5571284" cy="1647597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42046" y="880533"/>
            <a:ext cx="5572124" cy="27516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2043" y="3863113"/>
            <a:ext cx="1798256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2044" y="4853713"/>
            <a:ext cx="1797324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39557" y="3867695"/>
            <a:ext cx="1791217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39556" y="4858295"/>
            <a:ext cx="1791719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99" y="3863113"/>
            <a:ext cx="1797170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99" y="4853713"/>
            <a:ext cx="1797170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66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42045" y="880533"/>
            <a:ext cx="5572124" cy="27516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2045" y="6362194"/>
            <a:ext cx="1797323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2045" y="3852331"/>
            <a:ext cx="1797323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2045" y="7194575"/>
            <a:ext cx="1797323" cy="118132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25093" y="6362194"/>
            <a:ext cx="1800225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25093" y="3852331"/>
            <a:ext cx="1799404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24271" y="7194571"/>
            <a:ext cx="1800225" cy="117049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7070" y="6362193"/>
            <a:ext cx="1794792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7000" y="3852331"/>
            <a:ext cx="1797170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99" y="7194569"/>
            <a:ext cx="1797170" cy="117049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98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61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6351" y="880534"/>
            <a:ext cx="1127819" cy="74845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043" y="880534"/>
            <a:ext cx="4358582" cy="748453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4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642046" y="893415"/>
            <a:ext cx="5572124" cy="213571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642046" y="3249259"/>
            <a:ext cx="5572124" cy="5115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194518" y="8498067"/>
            <a:ext cx="1543050" cy="52740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044" y="8498066"/>
            <a:ext cx="3509612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80431" y="8498065"/>
            <a:ext cx="433738" cy="527403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2049995"/>
            <a:ext cx="5572125" cy="4120620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4" y="6390745"/>
            <a:ext cx="5572125" cy="1985788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044" y="3249258"/>
            <a:ext cx="2744094" cy="5115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9258"/>
            <a:ext cx="2742306" cy="5115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0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894295"/>
            <a:ext cx="5572125" cy="213483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177" y="3249258"/>
            <a:ext cx="2576962" cy="119009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44" y="4439353"/>
            <a:ext cx="2744095" cy="3925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8994" y="3249256"/>
            <a:ext cx="2575174" cy="119009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39353"/>
            <a:ext cx="2742306" cy="3925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3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22" y="880535"/>
            <a:ext cx="2169021" cy="23687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363" y="856073"/>
            <a:ext cx="3313805" cy="750899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022" y="3249258"/>
            <a:ext cx="2169021" cy="5115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" y="880533"/>
            <a:ext cx="2815472" cy="236872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4650" y="880533"/>
            <a:ext cx="2589520" cy="7484536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4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3249258"/>
            <a:ext cx="2815473" cy="5115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4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9906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6781331" cy="9906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046" y="893415"/>
            <a:ext cx="5572124" cy="213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6" y="3249259"/>
            <a:ext cx="5572124" cy="511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4518" y="849806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044" y="8498066"/>
            <a:ext cx="350961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0431" y="8498065"/>
            <a:ext cx="43373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4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E3A4C65-5EDA-73B3-79DD-43DFCD82F62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B27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39E64B-2BEB-2F3B-0803-6B143FE3E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713"/>
            <a:ext cx="6858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F22B2F-6A1C-8729-F869-632C0457E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29527">
            <a:off x="-53009" y="50937"/>
            <a:ext cx="2150993" cy="215099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56AD244-8A96-EF3E-F5B1-80CA8A5E4327}"/>
              </a:ext>
            </a:extLst>
          </p:cNvPr>
          <p:cNvSpPr/>
          <p:nvPr/>
        </p:nvSpPr>
        <p:spPr>
          <a:xfrm>
            <a:off x="2409851" y="187692"/>
            <a:ext cx="423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Azure DP-900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34586F-5E85-23DE-16FB-04C805554351}"/>
              </a:ext>
            </a:extLst>
          </p:cNvPr>
          <p:cNvSpPr/>
          <p:nvPr/>
        </p:nvSpPr>
        <p:spPr>
          <a:xfrm>
            <a:off x="1192490" y="8149155"/>
            <a:ext cx="44730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Caminho para </a:t>
            </a:r>
          </a:p>
          <a:p>
            <a:pPr algn="ctr"/>
            <a:r>
              <a:rPr lang="pt-B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Certificação</a:t>
            </a:r>
          </a:p>
        </p:txBody>
      </p:sp>
    </p:spTree>
    <p:extLst>
      <p:ext uri="{BB962C8B-B14F-4D97-AF65-F5344CB8AC3E}">
        <p14:creationId xmlns:p14="http://schemas.microsoft.com/office/powerpoint/2010/main" val="34495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E3A4C65-5EDA-73B3-79DD-43DFCD82F62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B27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39E64B-2BEB-2F3B-0803-6B143FE3E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713"/>
            <a:ext cx="6858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F22B2F-6A1C-8729-F869-632C0457E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29527">
            <a:off x="-53009" y="50937"/>
            <a:ext cx="2150993" cy="215099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2A735DF-D379-5A4E-DFB1-79FE7298403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99CC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225A7A-1782-EB32-826C-1F9A978271DC}"/>
              </a:ext>
            </a:extLst>
          </p:cNvPr>
          <p:cNvSpPr/>
          <p:nvPr/>
        </p:nvSpPr>
        <p:spPr>
          <a:xfrm>
            <a:off x="800830" y="3774193"/>
            <a:ext cx="5256339" cy="258532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Desbravando o Universo dos Dados no Azure</a:t>
            </a:r>
          </a:p>
        </p:txBody>
      </p:sp>
    </p:spTree>
    <p:extLst>
      <p:ext uri="{BB962C8B-B14F-4D97-AF65-F5344CB8AC3E}">
        <p14:creationId xmlns:p14="http://schemas.microsoft.com/office/powerpoint/2010/main" val="19632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E3A4C65-5EDA-73B3-79DD-43DFCD82F62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B27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39E64B-2BEB-2F3B-0803-6B143FE3E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713"/>
            <a:ext cx="6858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F22B2F-6A1C-8729-F869-632C0457E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29527">
            <a:off x="-53009" y="50937"/>
            <a:ext cx="2150993" cy="215099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2A735DF-D379-5A4E-DFB1-79FE7298403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99CC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Classificação de Dados no Azure: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Estruturados: Dados organizados em tabelas, ideais para 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Semiestruturados: Flexíveis, como JSON ou XML.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 Estruturados: Imagens, vídeos, áudio.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Dados Relacionais no Azure: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Fundamentos ACID: Atomicidade, Consistência, Isolamento, Durabilidade.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e Suas Variantes: DDL, DCL, DML.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Recursos Azure: SQL Server, Azure para MySQL,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MariaDB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PostgreSQL.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Dados Não Relacionais no Azure: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Armazenamento do Azure: BLOB e Data Lake.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Recurso Azure: Cosmos DB, suportando Core SQL e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Gremlin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Dados no Azure: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Warehouse: OLAP, com técnicas como ETL e ELT.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Recursos Azure: Azure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Synapse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Azure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Power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Tipos de Análise: Descritiva, Diagnóstica, Preditiva, Prescritiva, Cognitiva.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Agradecimentos Especiais: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 instrutor do SENAI, colegas de sala e a própria instituição.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À Microsoft Azure pelos recursos de aprendizado.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 gestor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Jilian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por incentivar este compartilhamento.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todos envolvidos no processo de aprendizagem e certificação.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5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E3A4C65-5EDA-73B3-79DD-43DFCD82F62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B27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39E64B-2BEB-2F3B-0803-6B143FE3E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713"/>
            <a:ext cx="6858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F22B2F-6A1C-8729-F869-632C0457E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29527">
            <a:off x="-53009" y="50937"/>
            <a:ext cx="2150993" cy="215099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56AD244-8A96-EF3E-F5B1-80CA8A5E4327}"/>
              </a:ext>
            </a:extLst>
          </p:cNvPr>
          <p:cNvSpPr/>
          <p:nvPr/>
        </p:nvSpPr>
        <p:spPr>
          <a:xfrm>
            <a:off x="2409851" y="187692"/>
            <a:ext cx="423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Azure DP-900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34586F-5E85-23DE-16FB-04C805554351}"/>
              </a:ext>
            </a:extLst>
          </p:cNvPr>
          <p:cNvSpPr/>
          <p:nvPr/>
        </p:nvSpPr>
        <p:spPr>
          <a:xfrm>
            <a:off x="412730" y="8569691"/>
            <a:ext cx="6032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@jeffersonsavidotti</a:t>
            </a:r>
          </a:p>
        </p:txBody>
      </p:sp>
    </p:spTree>
    <p:extLst>
      <p:ext uri="{BB962C8B-B14F-4D97-AF65-F5344CB8AC3E}">
        <p14:creationId xmlns:p14="http://schemas.microsoft.com/office/powerpoint/2010/main" val="994704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</TotalTime>
  <Words>207</Words>
  <Application>Microsoft Office PowerPoint</Application>
  <PresentationFormat>Papel A4 (210 x 297 mm)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Savidotti</dc:creator>
  <cp:lastModifiedBy>Jefferson Savidotti</cp:lastModifiedBy>
  <cp:revision>1</cp:revision>
  <dcterms:created xsi:type="dcterms:W3CDTF">2024-05-09T06:12:04Z</dcterms:created>
  <dcterms:modified xsi:type="dcterms:W3CDTF">2024-05-09T06:41:48Z</dcterms:modified>
</cp:coreProperties>
</file>