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73" autoAdjust="0"/>
  </p:normalViewPr>
  <p:slideViewPr>
    <p:cSldViewPr snapToGrid="0">
      <p:cViewPr varScale="1">
        <p:scale>
          <a:sx n="133" d="100"/>
          <a:sy n="133" d="100"/>
        </p:scale>
        <p:origin x="255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describe-cloud-service-types/1-introduction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training/modules/describe-cloud-service-types/4-describe-software-service" TargetMode="External"/><Relationship Id="rId5" Type="http://schemas.openxmlformats.org/officeDocument/2006/relationships/hyperlink" Target="https://learn.microsoft.com/training/modules/describe-cloud-service-types/3-describe-platform-service" TargetMode="External"/><Relationship Id="rId4" Type="http://schemas.openxmlformats.org/officeDocument/2006/relationships/hyperlink" Target="https://learn.microsoft.com/training/modules/describe-cloud-service-types/2-describe-infrastructure-serv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person sitting at a desk writing on a paper&#10;&#10;Description automatically generated">
            <a:extLst>
              <a:ext uri="{FF2B5EF4-FFF2-40B4-BE49-F238E27FC236}">
                <a16:creationId xmlns:a16="http://schemas.microsoft.com/office/drawing/2014/main" id="{4763E231-4ACC-23BE-A609-4A1E96722C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270"/>
          <a:stretch/>
        </p:blipFill>
        <p:spPr>
          <a:xfrm>
            <a:off x="5508001" y="561491"/>
            <a:ext cx="3132788" cy="1725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292951"/>
            <a:ext cx="8556784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Descrever a IaaS, PaaS, SaaS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responsabilidade compartilhada.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os casos de uso apropriados para cada serviço de nuvem (IaaS, PaaS e SaaS).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https://learn.microsoft.com/training/modules/describe-cloud-service-types/1-introduction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https://learn.microsoft.com/training/modules/describe-cloud-service-types/2-describe-infrastructure-service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https://learn.microsoft.com/training/modules/describe-cloud-service-types/3-describe-platform-service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https://learn.microsoft.com/training/modules/describe-cloud-service-types/4-describe-software-service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49E4AA-CB0A-40B8-A7C9-900356DF0E06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232</Words>
  <Application>Microsoft Office PowerPoint</Application>
  <PresentationFormat>On-screen Show (16:9)</PresentationFormat>
  <Paragraphs>25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58</cp:revision>
  <dcterms:modified xsi:type="dcterms:W3CDTF">2024-01-18T02:58:47Z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1500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{"FileActivityType":"9","FileActivityTimeStamp":"2024-02-22T13:54:55.030Z","FileActivityUsersOnPage":[{"DisplayName":"Patrick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