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sldIdLst>
    <p:sldId id="259" r:id="rId2"/>
    <p:sldId id="258" r:id="rId3"/>
  </p:sldIdLst>
  <p:sldSz cx="6858000" cy="6858000"/>
  <p:notesSz cx="6858000" cy="9144000"/>
  <p:defaultTextStyle>
    <a:defPPr>
      <a:defRPr lang="en-US"/>
    </a:defPPr>
    <a:lvl1pPr marL="0" algn="l" defTabSz="270198" rtl="0" eaLnBrk="1" latinLnBrk="0" hangingPunct="1">
      <a:defRPr sz="1064" kern="1200">
        <a:solidFill>
          <a:schemeClr val="tx1"/>
        </a:solidFill>
        <a:latin typeface="+mn-lt"/>
        <a:ea typeface="+mn-ea"/>
        <a:cs typeface="+mn-cs"/>
      </a:defRPr>
    </a:lvl1pPr>
    <a:lvl2pPr marL="270198" algn="l" defTabSz="270198" rtl="0" eaLnBrk="1" latinLnBrk="0" hangingPunct="1">
      <a:defRPr sz="1064" kern="1200">
        <a:solidFill>
          <a:schemeClr val="tx1"/>
        </a:solidFill>
        <a:latin typeface="+mn-lt"/>
        <a:ea typeface="+mn-ea"/>
        <a:cs typeface="+mn-cs"/>
      </a:defRPr>
    </a:lvl2pPr>
    <a:lvl3pPr marL="540395" algn="l" defTabSz="270198" rtl="0" eaLnBrk="1" latinLnBrk="0" hangingPunct="1">
      <a:defRPr sz="1064" kern="1200">
        <a:solidFill>
          <a:schemeClr val="tx1"/>
        </a:solidFill>
        <a:latin typeface="+mn-lt"/>
        <a:ea typeface="+mn-ea"/>
        <a:cs typeface="+mn-cs"/>
      </a:defRPr>
    </a:lvl3pPr>
    <a:lvl4pPr marL="810593" algn="l" defTabSz="270198" rtl="0" eaLnBrk="1" latinLnBrk="0" hangingPunct="1">
      <a:defRPr sz="1064" kern="1200">
        <a:solidFill>
          <a:schemeClr val="tx1"/>
        </a:solidFill>
        <a:latin typeface="+mn-lt"/>
        <a:ea typeface="+mn-ea"/>
        <a:cs typeface="+mn-cs"/>
      </a:defRPr>
    </a:lvl4pPr>
    <a:lvl5pPr marL="1080791" algn="l" defTabSz="270198" rtl="0" eaLnBrk="1" latinLnBrk="0" hangingPunct="1">
      <a:defRPr sz="1064" kern="1200">
        <a:solidFill>
          <a:schemeClr val="tx1"/>
        </a:solidFill>
        <a:latin typeface="+mn-lt"/>
        <a:ea typeface="+mn-ea"/>
        <a:cs typeface="+mn-cs"/>
      </a:defRPr>
    </a:lvl5pPr>
    <a:lvl6pPr marL="1350988" algn="l" defTabSz="270198" rtl="0" eaLnBrk="1" latinLnBrk="0" hangingPunct="1">
      <a:defRPr sz="1064" kern="1200">
        <a:solidFill>
          <a:schemeClr val="tx1"/>
        </a:solidFill>
        <a:latin typeface="+mn-lt"/>
        <a:ea typeface="+mn-ea"/>
        <a:cs typeface="+mn-cs"/>
      </a:defRPr>
    </a:lvl6pPr>
    <a:lvl7pPr marL="1621186" algn="l" defTabSz="270198" rtl="0" eaLnBrk="1" latinLnBrk="0" hangingPunct="1">
      <a:defRPr sz="1064" kern="1200">
        <a:solidFill>
          <a:schemeClr val="tx1"/>
        </a:solidFill>
        <a:latin typeface="+mn-lt"/>
        <a:ea typeface="+mn-ea"/>
        <a:cs typeface="+mn-cs"/>
      </a:defRPr>
    </a:lvl7pPr>
    <a:lvl8pPr marL="1891383" algn="l" defTabSz="270198" rtl="0" eaLnBrk="1" latinLnBrk="0" hangingPunct="1">
      <a:defRPr sz="1064" kern="1200">
        <a:solidFill>
          <a:schemeClr val="tx1"/>
        </a:solidFill>
        <a:latin typeface="+mn-lt"/>
        <a:ea typeface="+mn-ea"/>
        <a:cs typeface="+mn-cs"/>
      </a:defRPr>
    </a:lvl8pPr>
    <a:lvl9pPr marL="2161581" algn="l" defTabSz="270198" rtl="0" eaLnBrk="1" latinLnBrk="0" hangingPunct="1">
      <a:defRPr sz="106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CC71"/>
    <a:srgbClr val="F1EFED"/>
    <a:srgbClr val="F5F4F2"/>
    <a:srgbClr val="FBF9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0" d="100"/>
          <a:sy n="70" d="100"/>
        </p:scale>
        <p:origin x="185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vent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">
            <a:extLst>
              <a:ext uri="{FF2B5EF4-FFF2-40B4-BE49-F238E27FC236}">
                <a16:creationId xmlns:a16="http://schemas.microsoft.com/office/drawing/2014/main" id="{3A79953B-7AF2-490F-A9AF-9D41761584E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914775" y="3095625"/>
            <a:ext cx="2400300" cy="2400300"/>
          </a:xfrm>
          <a:prstGeom prst="roundRect">
            <a:avLst>
              <a:gd name="adj" fmla="val 5809"/>
            </a:avLst>
          </a:prstGeom>
        </p:spPr>
      </p:sp>
    </p:spTree>
    <p:extLst>
      <p:ext uri="{BB962C8B-B14F-4D97-AF65-F5344CB8AC3E}">
        <p14:creationId xmlns:p14="http://schemas.microsoft.com/office/powerpoint/2010/main" val="2698237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text, screenshot, font, graphic design&#10;&#10;Description automatically generated">
            <a:extLst>
              <a:ext uri="{FF2B5EF4-FFF2-40B4-BE49-F238E27FC236}">
                <a16:creationId xmlns:a16="http://schemas.microsoft.com/office/drawing/2014/main" id="{B69D1606-9FE2-49AD-8010-3F02F39BCCC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477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56F7FD5-65D0-48B7-84EF-3A987DD88B86}"/>
              </a:ext>
            </a:extLst>
          </p:cNvPr>
          <p:cNvSpPr/>
          <p:nvPr/>
        </p:nvSpPr>
        <p:spPr>
          <a:xfrm>
            <a:off x="0" y="-47625"/>
            <a:ext cx="6858000" cy="6238875"/>
          </a:xfrm>
          <a:prstGeom prst="rect">
            <a:avLst/>
          </a:prstGeom>
          <a:solidFill>
            <a:srgbClr val="81A37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9A76E6-B59C-4632-922F-141AEC3F61A2}"/>
              </a:ext>
            </a:extLst>
          </p:cNvPr>
          <p:cNvSpPr txBox="1"/>
          <p:nvPr/>
        </p:nvSpPr>
        <p:spPr>
          <a:xfrm>
            <a:off x="633412" y="5604326"/>
            <a:ext cx="55911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>
                <a:solidFill>
                  <a:schemeClr val="bg1"/>
                </a:solidFill>
                <a:latin typeface="Oracle Sans" panose="020B0503020204020204" pitchFamily="34" charset="0"/>
                <a:cs typeface="Oracle Sans" panose="020B0503020204020204" pitchFamily="34" charset="0"/>
              </a:rPr>
              <a:t>Selecione o ícone para escolher uma foto sua, depois é só tirar um print da tela e postar em suas redes sociais.</a:t>
            </a:r>
            <a:endParaRPr lang="pt-BR" sz="1400" b="1" dirty="0">
              <a:solidFill>
                <a:schemeClr val="bg1"/>
              </a:solidFill>
              <a:latin typeface="Oracle Sans" panose="020B0503020204020204" pitchFamily="34" charset="0"/>
              <a:cs typeface="Oracle Sans" panose="020B0503020204020204" pitchFamily="34" charset="0"/>
            </a:endParaRPr>
          </a:p>
        </p:txBody>
      </p:sp>
      <p:pic>
        <p:nvPicPr>
          <p:cNvPr id="11" name="Picture 10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09671CDC-F328-4A40-B426-A249C48988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6806" y="337267"/>
            <a:ext cx="2964053" cy="625898"/>
          </a:xfrm>
          <a:prstGeom prst="rect">
            <a:avLst/>
          </a:prstGeom>
        </p:spPr>
      </p:pic>
      <p:pic>
        <p:nvPicPr>
          <p:cNvPr id="13" name="Picture 12" descr="A white letter on a black background&#10;&#10;Description automatically generated with medium confidence">
            <a:extLst>
              <a:ext uri="{FF2B5EF4-FFF2-40B4-BE49-F238E27FC236}">
                <a16:creationId xmlns:a16="http://schemas.microsoft.com/office/drawing/2014/main" id="{1B6583A2-988B-48F5-B4DB-FD14D28D50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141" y="343556"/>
            <a:ext cx="1560236" cy="225454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40356138-F47B-489D-95BF-61685638F95D}"/>
              </a:ext>
            </a:extLst>
          </p:cNvPr>
          <p:cNvGrpSpPr/>
          <p:nvPr/>
        </p:nvGrpSpPr>
        <p:grpSpPr>
          <a:xfrm>
            <a:off x="1546982" y="1478599"/>
            <a:ext cx="3762000" cy="3773163"/>
            <a:chOff x="1546982" y="1478599"/>
            <a:chExt cx="3762000" cy="3773163"/>
          </a:xfrm>
        </p:grpSpPr>
        <p:pic>
          <p:nvPicPr>
            <p:cNvPr id="14" name="Picture 13" descr="A picture containing text, screenshot, font, logo&#10;&#10;Description automatically generated">
              <a:extLst>
                <a:ext uri="{FF2B5EF4-FFF2-40B4-BE49-F238E27FC236}">
                  <a16:creationId xmlns:a16="http://schemas.microsoft.com/office/drawing/2014/main" id="{2809BDEA-9E3C-4B03-8E0B-5AE52A6A6F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46982" y="1478599"/>
              <a:ext cx="3762000" cy="3773163"/>
            </a:xfrm>
            <a:prstGeom prst="rect">
              <a:avLst/>
            </a:prstGeom>
            <a:ln>
              <a:noFill/>
            </a:ln>
            <a:effectLst>
              <a:outerShdw blurRad="190500" algn="tl" rotWithShape="0">
                <a:srgbClr val="000000">
                  <a:alpha val="70000"/>
                </a:srgbClr>
              </a:outerShdw>
            </a:effectLst>
          </p:spPr>
        </p:pic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00D2361-54F2-4DF7-93A7-1433DF1F7254}"/>
                </a:ext>
              </a:extLst>
            </p:cNvPr>
            <p:cNvSpPr/>
            <p:nvPr/>
          </p:nvSpPr>
          <p:spPr>
            <a:xfrm>
              <a:off x="1755893" y="4680684"/>
              <a:ext cx="1556003" cy="225454"/>
            </a:xfrm>
            <a:prstGeom prst="rect">
              <a:avLst/>
            </a:prstGeom>
            <a:solidFill>
              <a:srgbClr val="81A37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BF5F7F3E-48F1-4B31-BC89-C0EF6FB40F57}"/>
              </a:ext>
            </a:extLst>
          </p:cNvPr>
          <p:cNvGrpSpPr/>
          <p:nvPr/>
        </p:nvGrpSpPr>
        <p:grpSpPr>
          <a:xfrm>
            <a:off x="4042446" y="3586206"/>
            <a:ext cx="2182141" cy="2279730"/>
            <a:chOff x="4000500" y="3762375"/>
            <a:chExt cx="2224086" cy="2279730"/>
          </a:xfrm>
        </p:grpSpPr>
        <p:cxnSp>
          <p:nvCxnSpPr>
            <p:cNvPr id="12" name="Connector: Elbow 11">
              <a:extLst>
                <a:ext uri="{FF2B5EF4-FFF2-40B4-BE49-F238E27FC236}">
                  <a16:creationId xmlns:a16="http://schemas.microsoft.com/office/drawing/2014/main" id="{C9CAE00E-00C3-459B-8944-D24F2D118CFE}"/>
                </a:ext>
              </a:extLst>
            </p:cNvPr>
            <p:cNvCxnSpPr>
              <a:cxnSpLocks/>
              <a:stCxn id="10" idx="6"/>
              <a:endCxn id="7" idx="3"/>
            </p:cNvCxnSpPr>
            <p:nvPr/>
          </p:nvCxnSpPr>
          <p:spPr>
            <a:xfrm>
              <a:off x="4638675" y="4014788"/>
              <a:ext cx="1585911" cy="2027317"/>
            </a:xfrm>
            <a:prstGeom prst="bentConnector3">
              <a:avLst>
                <a:gd name="adj1" fmla="val 114691"/>
              </a:avLst>
            </a:prstGeom>
            <a:ln w="190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75CCD16F-07F6-4298-9FC7-664B29DBFE74}"/>
                </a:ext>
              </a:extLst>
            </p:cNvPr>
            <p:cNvSpPr/>
            <p:nvPr/>
          </p:nvSpPr>
          <p:spPr>
            <a:xfrm>
              <a:off x="4000500" y="3762375"/>
              <a:ext cx="638175" cy="504825"/>
            </a:xfrm>
            <a:prstGeom prst="ellipse">
              <a:avLst/>
            </a:prstGeom>
            <a:noFill/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370206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3732C32-9DF3-4EAC-B0F7-D0A939C8A6A5}"/>
              </a:ext>
            </a:extLst>
          </p:cNvPr>
          <p:cNvSpPr>
            <a:spLocks noGrp="1"/>
          </p:cNvSpPr>
          <p:nvPr>
            <p:ph type="pic" sz="quarter" idx="4294967295"/>
          </p:nvPr>
        </p:nvSpPr>
        <p:spPr>
          <a:xfrm>
            <a:off x="3943350" y="3124200"/>
            <a:ext cx="2356276" cy="2352674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3588117"/>
      </p:ext>
    </p:extLst>
  </p:cSld>
  <p:clrMapOvr>
    <a:masterClrMapping/>
  </p:clrMapOvr>
</p:sld>
</file>

<file path=ppt/theme/theme1.xml><?xml version="1.0" encoding="utf-8"?>
<a:theme xmlns:a="http://schemas.openxmlformats.org/drawingml/2006/main" name="1_1200x627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7442</TotalTime>
  <Words>24</Words>
  <Application>Microsoft Office PowerPoint</Application>
  <PresentationFormat>Personalizar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5" baseType="lpstr">
      <vt:lpstr>Arial</vt:lpstr>
      <vt:lpstr>Oracle Sans</vt:lpstr>
      <vt:lpstr>1_1200x627</vt:lpstr>
      <vt:lpstr>Apresentação do PowerPoint</vt:lpstr>
      <vt:lpstr>Apresentação do PowerPoint</vt:lpstr>
    </vt:vector>
  </TitlesOfParts>
  <Company>Oracle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Carolina Pinto</dc:creator>
  <cp:lastModifiedBy>JEFFERSON SOUZA SILVA</cp:lastModifiedBy>
  <cp:revision>37</cp:revision>
  <dcterms:created xsi:type="dcterms:W3CDTF">2022-10-27T14:38:29Z</dcterms:created>
  <dcterms:modified xsi:type="dcterms:W3CDTF">2025-01-23T18:20:52Z</dcterms:modified>
</cp:coreProperties>
</file>