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74" r:id="rId3"/>
    <p:sldId id="375" r:id="rId4"/>
    <p:sldId id="376" r:id="rId5"/>
    <p:sldId id="373" r:id="rId6"/>
    <p:sldId id="368" r:id="rId7"/>
    <p:sldId id="377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1FA9B-FA45-4999-B360-C70E8F658727}" v="2" dt="2022-02-18T09:30:33.57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4" d="100"/>
          <a:sy n="64" d="100"/>
        </p:scale>
        <p:origin x="672" y="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" userId="5ffcf7a5-fab8-4ded-bd7d-3e12f561d5bc" providerId="ADAL" clId="{C911FA9B-FA45-4999-B360-C70E8F658727}"/>
    <pc:docChg chg="modSld">
      <pc:chgData name="Jeff" userId="5ffcf7a5-fab8-4ded-bd7d-3e12f561d5bc" providerId="ADAL" clId="{C911FA9B-FA45-4999-B360-C70E8F658727}" dt="2022-02-18T09:30:46.523" v="106" actId="20577"/>
      <pc:docMkLst>
        <pc:docMk/>
      </pc:docMkLst>
      <pc:sldChg chg="modSp mod">
        <pc:chgData name="Jeff" userId="5ffcf7a5-fab8-4ded-bd7d-3e12f561d5bc" providerId="ADAL" clId="{C911FA9B-FA45-4999-B360-C70E8F658727}" dt="2022-02-18T09:30:46.523" v="106" actId="20577"/>
        <pc:sldMkLst>
          <pc:docMk/>
          <pc:sldMk cId="1131248096" sldId="369"/>
        </pc:sldMkLst>
        <pc:graphicFrameChg chg="modGraphic">
          <ac:chgData name="Jeff" userId="5ffcf7a5-fab8-4ded-bd7d-3e12f561d5bc" providerId="ADAL" clId="{C911FA9B-FA45-4999-B360-C70E8F658727}" dt="2022-02-18T09:30:46.523" v="106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modSp mod">
        <pc:chgData name="Jeff" userId="5ffcf7a5-fab8-4ded-bd7d-3e12f561d5bc" providerId="ADAL" clId="{C911FA9B-FA45-4999-B360-C70E8F658727}" dt="2022-02-13T20:29:44.421" v="10" actId="20577"/>
        <pc:sldMkLst>
          <pc:docMk/>
          <pc:sldMk cId="3834566646" sldId="374"/>
        </pc:sldMkLst>
        <pc:spChg chg="mod">
          <ac:chgData name="Jeff" userId="5ffcf7a5-fab8-4ded-bd7d-3e12f561d5bc" providerId="ADAL" clId="{C911FA9B-FA45-4999-B360-C70E8F658727}" dt="2022-02-13T20:29:44.421" v="10" actId="20577"/>
          <ac:spMkLst>
            <pc:docMk/>
            <pc:sldMk cId="3834566646" sldId="374"/>
            <ac:spMk id="3" creationId="{8ED8AE04-697D-4784-A672-E28DA6A47A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06:28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24575,'-5'0'0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06:29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06:29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  <inkml:trace contextRef="#ctx0" brushRef="#br0" timeOffset="1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06:29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06:3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05:47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24575,'-1'4'0,"1"0"0,1 0 0,-1-1 0,0 1 0,1 0 0,0 0 0,0-1 0,0 1 0,0 0 0,4 6 0,-5-10 0,0 1 0,1-1 0,-1 1 0,1-1 0,-1 0 0,1 1 0,-1-1 0,1 1 0,-1-1 0,1 0 0,-1 1 0,1-1 0,0 0 0,-1 0 0,1 1 0,-1-1 0,1 0 0,0 0 0,-1 0 0,1 0 0,0 0 0,-1 0 0,1 0 0,0 0 0,0 0 0,1-1 0,0 1 0,0-1 0,0 0 0,0 0 0,0 0 0,0-1 0,-1 1 0,1 0 0,0-1 0,-1 1 0,3-3 0,14-24 0,-20 23 0,-10 18 0,12-12 0,-1-1 0,1 1 0,0-1 0,0 0 0,0 1 0,-1-1 0,1 0 0,0 1 0,0-1 0,-1 0 0,1 1 0,0-1 0,-1 0 0,1 1 0,0-1 0,-1 0 0,1 0 0,0 1 0,-1-1 0,1 0 0,-1 0 0,1 0 0,0 0 0,-1 0 0,1 1 0,-1-1 0,1 0 0,0 0 0,-1 0 0,1 0 0,-1 0 0,1 0 0,-1 0 0,1-1 0,0 1 0,-1 0 0,1 0 0,-1 0 0,1 0 0,-1 0 0,1-1 0,0 1 0,-1 0 0,1 0 0,0-1 0,-1 1 0,1 0 0,0-1 0,-1 1 0,1 0 0,0-1 0,0 1 0,-1 0 0,1-1 0,0 1 0,0 0 0,0-1 0,-8-26 0,7 24 0,-2 3 0,-2 10 0,-3 13 0,7-19 0,0 0 0,0-1 0,0 1 0,1 0 0,0-1 0,0 1 0,0 0 0,0 0 0,0-1 0,1 1 0,-1 0 0,1-1 0,2 6 0,-3-9 2,0 0-1,1 0 1,-1 1-1,0-1 0,0 0 1,1 0-1,-1 0 1,0 1-1,1-1 0,-1 0 1,0 0-1,1 0 1,-1 0-1,0 0 1,1 0-1,-1 0 0,0 0 1,1 0-1,-1 0 1,0 0-1,1 0 1,-1 0-1,0 0 0,1 0 1,-1 0-1,0 0 1,0 0-1,1 0 1,-1 0-1,0 0 0,1-1 1,-1 1-1,0 0 1,1 0-1,-1 0 1,0-1-1,0 1 0,1 0 1,-1 0-1,0-1 1,0 1-1,1 0 0,8-11-1427,-1-2-5400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2/17/2022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RBlCdq94k" TargetMode="External"/><Relationship Id="rId2" Type="http://schemas.openxmlformats.org/officeDocument/2006/relationships/hyperlink" Target="https://www.youtube.com/watch?v=NCQzJsVtL0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FQS_TQ49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bez1/splitflap" TargetMode="External"/><Relationship Id="rId2" Type="http://schemas.openxmlformats.org/officeDocument/2006/relationships/hyperlink" Target="https://www.instructables.com/IoT-Split-flap-Weather-Forecast-Powered-by-XOD/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ikfun-AH3144E-Magnetic-Detector-Arduino/dp/B07QS6PN3B/ref=asc_df_B07QS6PN3B/?tag=hyprod-20&amp;linkCode=df0&amp;hvadid=476025628211&amp;hvpos=&amp;hvnetw=g&amp;hvrand=7624864433654561357&amp;hvpone=&amp;hvptwo=&amp;hvqmt=&amp;hvdev=c&amp;hvdvcmdl=&amp;hvlocint=&amp;hvlocphy=9061124&amp;hvtargid=pla-1073809707039&amp;psc=1" TargetMode="External"/><Relationship Id="rId7" Type="http://schemas.openxmlformats.org/officeDocument/2006/relationships/hyperlink" Target="https://www.etsy.com/listing/966380990/splitflap-sensor-pcb-set-4x-bare" TargetMode="External"/><Relationship Id="rId2" Type="http://schemas.openxmlformats.org/officeDocument/2006/relationships/hyperlink" Target="https://www.amazon.com/CenryKay-28BYJ-48-Valve-Stepper-Motor/dp/B08CMMRS2J/ref=sr_1_4?keywords=12v+stepper+motor&amp;qid=1644717782&amp;sprefix=12v+stepper%2Caps%2C101&amp;sr=8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Regulator-Module-Voltage-Reducer-Adjustable/dp/B08SHQHNNR/ref=sr_1_31?keywords=12v%2B-%2B5v%2Bconverter&amp;qid=1645176293&amp;sr=8-31&amp;th=1" TargetMode="External"/><Relationship Id="rId5" Type="http://schemas.openxmlformats.org/officeDocument/2006/relationships/hyperlink" Target="https://www.amazon.com/gp/product/B07BND65C8/ref=ox_sc_act_title_1?smid=A30QSGOJR8LMXA&amp;psc=1" TargetMode="External"/><Relationship Id="rId4" Type="http://schemas.openxmlformats.org/officeDocument/2006/relationships/hyperlink" Target="https://www.amazon.com/15x20mm-Multi-use-Refrigerator-Magnets-Projects/dp/B07QRN9B95/ref=sr_1_4?crid=3AL0XL9RRFABH&amp;keywords=4mm+magnet&amp;qid=1644725916&amp;s=industrial&amp;sprefix=4mm+magne%2Cindustrial%2C91&amp;sr=1-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4800" dirty="0"/>
              <a:t>Split Flap Display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2022/02/10</a:t>
            </a:r>
          </a:p>
          <a:p>
            <a:r>
              <a:rPr lang="en-US" dirty="0"/>
              <a:t>Jefferson Xia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am fascinated with mechanical displays. From the established split flap displays to newer displays such a flip dots and mechanical 7 segment displays, I have always found watching these displays in the transition phase to be </a:t>
            </a:r>
            <a:r>
              <a:rPr lang="en-US" dirty="0" err="1"/>
              <a:t>mesmersing</a:t>
            </a:r>
            <a:r>
              <a:rPr lang="en-US" dirty="0"/>
              <a:t> </a:t>
            </a:r>
            <a:r>
              <a:rPr lang="en-US" sz="1000" dirty="0"/>
              <a:t>(video links at the bottom)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Apart from the visual aesthetic, I also enjoy the auditory feedback these displays give. The clacking of parts and switches are very pleasing to listen to.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think that a split flap display would be both interesting and practical but also be a great project for me to take on as an introduction to both the hardware and software sides of mechanical systems.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also a lot of documentation of DIY </a:t>
            </a:r>
            <a:r>
              <a:rPr lang="en-US"/>
              <a:t>split flap displays </a:t>
            </a:r>
            <a:r>
              <a:rPr lang="en-US" dirty="0"/>
              <a:t>on the internet for me to reference.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Flip Dot Display in Oil: </a:t>
            </a:r>
            <a:r>
              <a:rPr lang="en-US" dirty="0">
                <a:hlinkClick r:id="rId2"/>
              </a:rPr>
              <a:t>https://www.youtube.com/watch?v=NCQzJsVtL0Y</a:t>
            </a:r>
            <a:endParaRPr lang="en-US" dirty="0"/>
          </a:p>
          <a:p>
            <a:pPr lvl="1"/>
            <a:r>
              <a:rPr lang="en-US" dirty="0"/>
              <a:t>Vesta Board (Commercial Split Flap Company): </a:t>
            </a:r>
            <a:r>
              <a:rPr lang="en-US" dirty="0">
                <a:hlinkClick r:id="rId3"/>
              </a:rPr>
              <a:t>https://www.youtube.com/watch?v=8ARBlCdq94k</a:t>
            </a:r>
            <a:endParaRPr lang="en-US" dirty="0"/>
          </a:p>
          <a:p>
            <a:pPr lvl="1"/>
            <a:r>
              <a:rPr lang="en-US" dirty="0"/>
              <a:t>Mechanical 7 Segment Display: </a:t>
            </a:r>
            <a:r>
              <a:rPr lang="en-US" dirty="0">
                <a:hlinkClick r:id="rId4"/>
              </a:rPr>
              <a:t>https://www.youtube.com/watch?v=yFQS_TQ4948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alarm clock rigged flap">
            <a:extLst>
              <a:ext uri="{FF2B5EF4-FFF2-40B4-BE49-F238E27FC236}">
                <a16:creationId xmlns:a16="http://schemas.microsoft.com/office/drawing/2014/main" id="{74622AF0-DB08-4166-8A68-F247BE04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5" y="2195172"/>
            <a:ext cx="3086100" cy="24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 with Flip-Dot Displays">
            <a:extLst>
              <a:ext uri="{FF2B5EF4-FFF2-40B4-BE49-F238E27FC236}">
                <a16:creationId xmlns:a16="http://schemas.microsoft.com/office/drawing/2014/main" id="{32B54E48-DA10-4402-BF6C-E95340DA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18" y="2197529"/>
            <a:ext cx="2921264" cy="24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ndie Blog | Mechanical 7-Segment Display Controller">
            <a:extLst>
              <a:ext uri="{FF2B5EF4-FFF2-40B4-BE49-F238E27FC236}">
                <a16:creationId xmlns:a16="http://schemas.microsoft.com/office/drawing/2014/main" id="{9E13A08C-F111-45AE-ADB6-C37823EA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36" y="2184903"/>
            <a:ext cx="4405199" cy="24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4431-1C5C-4BFF-944C-44FB9709DB69}"/>
              </a:ext>
            </a:extLst>
          </p:cNvPr>
          <p:cNvSpPr txBox="1"/>
          <p:nvPr/>
        </p:nvSpPr>
        <p:spPr>
          <a:xfrm>
            <a:off x="570847" y="480060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Flap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0D722-7D2A-4660-B8B8-9EF43ECDF421}"/>
              </a:ext>
            </a:extLst>
          </p:cNvPr>
          <p:cNvSpPr txBox="1"/>
          <p:nvPr/>
        </p:nvSpPr>
        <p:spPr>
          <a:xfrm>
            <a:off x="3977782" y="480060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 Dot Display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10E5D-82C1-4EC1-997A-B2BAF4CBEA14}"/>
              </a:ext>
            </a:extLst>
          </p:cNvPr>
          <p:cNvSpPr txBox="1"/>
          <p:nvPr/>
        </p:nvSpPr>
        <p:spPr>
          <a:xfrm>
            <a:off x="7233236" y="4800600"/>
            <a:ext cx="38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7 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38756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790700"/>
          </a:xfrm>
        </p:spPr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4 segment Flip Stack Display that displays weather and takes user inputs from a keypad</a:t>
            </a:r>
          </a:p>
          <a:p>
            <a:pPr lvl="1"/>
            <a:r>
              <a:rPr lang="en-US" dirty="0">
                <a:hlinkClick r:id="rId2"/>
              </a:rPr>
              <a:t>https://www.instructables.com/IoT-Split-flap-Weather-Forecast-Powered-by-XOD/s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https://github.com/scottbez1/splitflap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2" name="Picture 4" descr="IoT Split-flap Weather Forecast Powered by XOD">
            <a:extLst>
              <a:ext uri="{FF2B5EF4-FFF2-40B4-BE49-F238E27FC236}">
                <a16:creationId xmlns:a16="http://schemas.microsoft.com/office/drawing/2014/main" id="{4EB1AFD9-D8F5-4AF7-B20B-F985C6F8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38501"/>
            <a:ext cx="36876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imagining Split-Flap Boards">
            <a:extLst>
              <a:ext uri="{FF2B5EF4-FFF2-40B4-BE49-F238E27FC236}">
                <a16:creationId xmlns:a16="http://schemas.microsoft.com/office/drawing/2014/main" id="{17C05567-2FD2-4B57-9A7B-B512BB2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38501"/>
            <a:ext cx="4114800" cy="27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PocketBeagle</a:t>
            </a:r>
            <a:r>
              <a:rPr lang="en-US" dirty="0"/>
              <a:t> as main controller</a:t>
            </a:r>
          </a:p>
          <a:p>
            <a:pPr lvl="1"/>
            <a:r>
              <a:rPr lang="en-US" dirty="0"/>
              <a:t>As the </a:t>
            </a:r>
            <a:r>
              <a:rPr lang="en-US" dirty="0" err="1"/>
              <a:t>PocketBeagle</a:t>
            </a:r>
            <a:r>
              <a:rPr lang="en-US" dirty="0"/>
              <a:t> has a small size and many GPIO ports, I thought it would work well in a Flip Stack display.</a:t>
            </a:r>
          </a:p>
          <a:p>
            <a:pPr lvl="1"/>
            <a:r>
              <a:rPr lang="en-US" dirty="0"/>
              <a:t>I think it is also sophisticated enough to be able to handle tasks such as getting weather information and receiving custom information to translate to the display. </a:t>
            </a:r>
          </a:p>
          <a:p>
            <a:r>
              <a:rPr lang="en-US" dirty="0"/>
              <a:t>Connecting a keypad as a physical input controller</a:t>
            </a:r>
          </a:p>
          <a:p>
            <a:pPr lvl="1"/>
            <a:r>
              <a:rPr lang="en-US" dirty="0"/>
              <a:t>In the two main examples that I looked at, the information to display was conveyed through a computer. I would like to use a keypad as the user input device.</a:t>
            </a:r>
          </a:p>
          <a:p>
            <a:pPr lvl="1"/>
            <a:r>
              <a:rPr lang="en-US" dirty="0"/>
              <a:t>Using the keypad, the user can display custom text and numbers. </a:t>
            </a:r>
          </a:p>
          <a:p>
            <a:pPr lvl="1"/>
            <a:r>
              <a:rPr lang="en-US" dirty="0"/>
              <a:t>Make it a “Count-up” Timer (to track work time)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A484D4-B72C-457E-BC46-4CF994FAF598}"/>
              </a:ext>
            </a:extLst>
          </p:cNvPr>
          <p:cNvGrpSpPr/>
          <p:nvPr/>
        </p:nvGrpSpPr>
        <p:grpSpPr>
          <a:xfrm>
            <a:off x="3309624" y="3182040"/>
            <a:ext cx="9720" cy="360"/>
            <a:chOff x="3309624" y="3182040"/>
            <a:chExt cx="9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B299D0-294C-4B64-9432-45545FB778EC}"/>
                    </a:ext>
                  </a:extLst>
                </p14:cNvPr>
                <p14:cNvContentPartPr/>
                <p14:nvPr/>
              </p14:nvContentPartPr>
              <p14:xfrm>
                <a:off x="3317544" y="3182040"/>
                <a:ext cx="180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B299D0-294C-4B64-9432-45545FB778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8544" y="317304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02C6C2-75AB-428C-9528-B8FE086501FD}"/>
                    </a:ext>
                  </a:extLst>
                </p14:cNvPr>
                <p14:cNvContentPartPr/>
                <p14:nvPr/>
              </p14:nvContentPartPr>
              <p14:xfrm>
                <a:off x="3309624" y="318204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02C6C2-75AB-428C-9528-B8FE086501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0984" y="3173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14945B-FEA7-42A5-BC08-E9D6B15C8B39}"/>
                  </a:ext>
                </a:extLst>
              </p14:cNvPr>
              <p14:cNvContentPartPr/>
              <p14:nvPr/>
            </p14:nvContentPartPr>
            <p14:xfrm>
              <a:off x="3565944" y="31726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14945B-FEA7-42A5-BC08-E9D6B15C8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944" y="3163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05253A-0DF6-4B3E-8CF7-20946D7BA9D9}"/>
                  </a:ext>
                </a:extLst>
              </p14:cNvPr>
              <p14:cNvContentPartPr/>
              <p14:nvPr/>
            </p14:nvContentPartPr>
            <p14:xfrm>
              <a:off x="3629664" y="32274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05253A-0DF6-4B3E-8CF7-20946D7BA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1024" y="3218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10815A-64F3-4034-B194-8138B7D1DE63}"/>
                  </a:ext>
                </a:extLst>
              </p14:cNvPr>
              <p14:cNvContentPartPr/>
              <p14:nvPr/>
            </p14:nvContentPartPr>
            <p14:xfrm>
              <a:off x="9064468" y="162600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10815A-64F3-4034-B194-8138B7D1D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5468" y="16173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8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A9D30D4-20F5-4FFE-87D6-C93E1E3DE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12096" r="25000" b="12309"/>
          <a:stretch/>
        </p:blipFill>
        <p:spPr>
          <a:xfrm>
            <a:off x="2500885" y="1524000"/>
            <a:ext cx="7190230" cy="4609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C06A9-464B-45CA-8154-FF62323A9CC7}"/>
              </a:ext>
            </a:extLst>
          </p:cNvPr>
          <p:cNvSpPr txBox="1"/>
          <p:nvPr/>
        </p:nvSpPr>
        <p:spPr>
          <a:xfrm>
            <a:off x="495300" y="6260068"/>
            <a:ext cx="6574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*I am currently not sure what the controller would be, or if it’s even needed while using a </a:t>
            </a:r>
            <a:r>
              <a:rPr lang="en-US" sz="1100" dirty="0" err="1"/>
              <a:t>PocketBeagle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885B65-216D-4BB6-9DFE-459686A4C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0" t="16834" r="33749" b="16738"/>
          <a:stretch/>
        </p:blipFill>
        <p:spPr>
          <a:xfrm>
            <a:off x="2500885" y="1523999"/>
            <a:ext cx="8281416" cy="4754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C06A9-464B-45CA-8154-FF62323A9CC7}"/>
              </a:ext>
            </a:extLst>
          </p:cNvPr>
          <p:cNvSpPr txBox="1"/>
          <p:nvPr/>
        </p:nvSpPr>
        <p:spPr>
          <a:xfrm>
            <a:off x="495300" y="6260068"/>
            <a:ext cx="5293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*Do the GPIOs provide power? Or would these need to be connected to the </a:t>
            </a:r>
            <a:r>
              <a:rPr lang="en-US" sz="1100" dirty="0" err="1"/>
              <a:t>Vout</a:t>
            </a:r>
            <a:r>
              <a:rPr lang="en-US" sz="11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5FD877-7831-468E-A1A2-C7FFDC9ADA63}"/>
                  </a:ext>
                </a:extLst>
              </p14:cNvPr>
              <p14:cNvContentPartPr/>
              <p14:nvPr/>
            </p14:nvContentPartPr>
            <p14:xfrm>
              <a:off x="6815264" y="2654235"/>
              <a:ext cx="24480" cy="3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5FD877-7831-468E-A1A2-C7FFDC9ADA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6264" y="2645235"/>
                <a:ext cx="4212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6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187475"/>
              </p:ext>
            </p:extLst>
          </p:nvPr>
        </p:nvGraphicFramePr>
        <p:xfrm>
          <a:off x="609600" y="1295400"/>
          <a:ext cx="10972800" cy="3703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Step Motors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Hall Effect Sensor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/>
                        <a:t>AH3391Q?)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4mm Magnets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Stepper Motor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5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Step Down Buck Converter (12V-5V)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1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Sensor PCB 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Acrylic Sheets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Nuts and Bolts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9034</TotalTime>
  <Words>492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Split Flap Display Proposal</vt:lpstr>
      <vt:lpstr>Intentions</vt:lpstr>
      <vt:lpstr>PowerPoint Presentation</vt:lpstr>
      <vt:lpstr>Proposal </vt:lpstr>
      <vt:lpstr>Addition Details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Jeff Xia</cp:lastModifiedBy>
  <cp:revision>401</cp:revision>
  <dcterms:created xsi:type="dcterms:W3CDTF">2018-01-09T20:24:50Z</dcterms:created>
  <dcterms:modified xsi:type="dcterms:W3CDTF">2022-02-18T09:30:49Z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