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0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74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73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0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8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1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1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05B4AE-CA55-41EA-82E9-DF26008DA774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2E5E0-3B30-475D-9544-B01580E881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6640" y="2154467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pt-BR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Final EDB/LP</a:t>
            </a:r>
            <a:r>
              <a:rPr lang="pt-BR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82591" y="4035502"/>
            <a:ext cx="10002592" cy="1704058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Componentes: Lilian Ketlyn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Julliana Caroline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839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168" y="2557463"/>
            <a:ext cx="479166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Union-Find: http://www.java2s.com/Code/Java/Collections-Data-Structure/Implementationofdisjointsetdatastructure.htm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Parnatalândia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/>
              <a:t>	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trabalho consiste na criação de uma rede de internet para a cidade de Parnatalândia.  Para isso desenvolvemos um programa que nos dá a melhor configuração possível para a rede de acordo com a quantidade de casas e de conexões máximas por casa. Nos próximos slides iremos mostrar as classes e como elas interagem entre si.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Casa;</a:t>
            </a: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Conexão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Cidade;</a:t>
            </a: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Union-Find;</a:t>
            </a: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Combinação.</a:t>
            </a:r>
          </a:p>
        </p:txBody>
      </p:sp>
    </p:spTree>
    <p:extLst>
      <p:ext uri="{BB962C8B-B14F-4D97-AF65-F5344CB8AC3E}">
        <p14:creationId xmlns:p14="http://schemas.microsoft.com/office/powerpoint/2010/main" val="29451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Essa classe representa uma casa em Parnatalândia que possui um atributo nome, que identifica a casa, e uma lista que armazena as conexões com a casa. Essa classe tem os métodos gets e sets dos seus atributos e também um método para adicionar uma conexão.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Conexão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classe conexão representa as conexões existentes entre as casas. Ela possui três atributos, sendo eles: as casas envolvidas na conexão e o valor da conexão. Os métodos existentes são os gets e sets dos atributos.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Essa classe mapeia uma cidade com suas casas e respectivas conexões. Além dos métodos gets e sets, temos um método para adicionar casas a cidade.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Union-Find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classe Union-Find é responsável pela manipulação da estrutura de dados Conjuntos Disjuntos. Possui métodos </a:t>
            </a: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Find, Merge e </a:t>
            </a: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areMerged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Essa classe é responsável pela leitura do arquivo de entrada, instanciamento dos objetos que compõem o programa, bem como a definição das suas interligações a fim de obter os resultados esperados. Por fim, escrevemos esses resultados em um arquivo.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Combinação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Essa classe é responsável pelo cálculo das combinações de conexões entre as casas. Ela possui o método hasNext() que indica quando existe uma nova combinação a ser feita e o next() que retorna a próxima combinação.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40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Orgânico</vt:lpstr>
      <vt:lpstr>Projeto Final EDB/LP II</vt:lpstr>
      <vt:lpstr>Parnatalândia</vt:lpstr>
      <vt:lpstr>Classes </vt:lpstr>
      <vt:lpstr>Casa</vt:lpstr>
      <vt:lpstr>Conexão</vt:lpstr>
      <vt:lpstr>Cidade</vt:lpstr>
      <vt:lpstr>Union-Find</vt:lpstr>
      <vt:lpstr>Main</vt:lpstr>
      <vt:lpstr>Combinação</vt:lpstr>
      <vt:lpstr>Diagrama de Classes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EDB/LP II</dc:title>
  <dc:creator>Julliana</dc:creator>
  <cp:lastModifiedBy>Julliana</cp:lastModifiedBy>
  <cp:revision>6</cp:revision>
  <dcterms:created xsi:type="dcterms:W3CDTF">2014-11-24T00:00:42Z</dcterms:created>
  <dcterms:modified xsi:type="dcterms:W3CDTF">2014-11-24T00:50:41Z</dcterms:modified>
</cp:coreProperties>
</file>