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5a10b3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5a10b3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bbc4e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bbc4e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5b4d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5b4d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d1732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d1732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7bbc4e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7bbc4e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7bbc4e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7bbc4e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Movies Should We Invest In?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by Jeffery Rosario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Basis Of What?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Profit on the basis  of genre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Worldwide gross vs domestic gross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release dates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Approximately 1000 movie titles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 of production budget, domestic gross, and worldwide gross were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Genres with less than 10 movies to represent them were removed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40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Genres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19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Genres sorted by worldwide profit margin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Worldwide release &gt; domestic release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Animation, Horror, Comedy are the top 3 genres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50" y="2006250"/>
            <a:ext cx="4913550" cy="280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Genres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09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Genres sorted by worldwide gross margin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Worldwide release &gt; domestic release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Animation, Adventure, Science Fiction are the top 3 genres with the highest gross margin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50" y="2006250"/>
            <a:ext cx="5012852" cy="286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Release Month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94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grossing months: May, June, July, November, December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Production Costs are lower for  the other  7 grossing months</a:t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425" y="1853850"/>
            <a:ext cx="30340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achieve a 60% profit margin refrain from History, War, Western and TV Movies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 not limit movie releases to domestic sales.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Movies with a 25 million dollar budget should be released from  August- November or January-April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Movies with a 50-75 million dollar budget should have more success releases between May-July and November-December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