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Wednesday, September 11,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Wednesday, September 11,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Flater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DTOs</a:t>
            </a:r>
          </a:p>
          <a:p>
            <a:r>
              <a:rPr lang="en-US" dirty="0" smtClean="0"/>
              <a:t>MVC4 Controllers / Views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Visual Studio Unit Test</a:t>
            </a:r>
          </a:p>
          <a:p>
            <a:r>
              <a:rPr lang="en-US" dirty="0" smtClean="0"/>
              <a:t>Jasmine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6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People</a:t>
            </a:r>
            <a:endParaRPr lang="en-US" dirty="0" smtClean="0"/>
          </a:p>
          <a:p>
            <a:r>
              <a:rPr lang="en-US" dirty="0"/>
              <a:t>Add New Person /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View Person</a:t>
            </a:r>
          </a:p>
          <a:p>
            <a:r>
              <a:rPr lang="en-US" dirty="0" smtClean="0"/>
              <a:t>Edit Person / Relationship</a:t>
            </a:r>
          </a:p>
          <a:p>
            <a:r>
              <a:rPr lang="en-US" dirty="0" smtClean="0"/>
              <a:t>Delete Person</a:t>
            </a:r>
          </a:p>
        </p:txBody>
      </p:sp>
    </p:spTree>
    <p:extLst>
      <p:ext uri="{BB962C8B-B14F-4D97-AF65-F5344CB8AC3E}">
        <p14:creationId xmlns:p14="http://schemas.microsoft.com/office/powerpoint/2010/main" val="8407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MVC4 Project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651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Thank you for your time.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Questions / Comments?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9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Domain Model</a:t>
            </a:r>
            <a:endParaRPr lang="en-US" dirty="0" smtClean="0"/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MVC4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Code Demo</a:t>
            </a:r>
          </a:p>
          <a:p>
            <a:r>
              <a:rPr lang="en-US" dirty="0" smtClean="0"/>
              <a:t>Address Book Demo</a:t>
            </a:r>
            <a:endParaRPr lang="en-US" dirty="0" smtClean="0"/>
          </a:p>
          <a:p>
            <a:r>
              <a:rPr lang="en-US" dirty="0" smtClean="0"/>
              <a:t>Summarize</a:t>
            </a:r>
          </a:p>
          <a:p>
            <a:r>
              <a:rPr lang="en-US" dirty="0" smtClean="0"/>
              <a:t>Questions /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this meeting is all about</a:t>
            </a:r>
            <a:endParaRPr lang="en-US" dirty="0"/>
          </a:p>
          <a:p>
            <a:pPr lvl="1"/>
            <a:r>
              <a:rPr lang="en-US" dirty="0" smtClean="0"/>
              <a:t>Demo Address </a:t>
            </a:r>
            <a:r>
              <a:rPr lang="en-US" dirty="0" smtClean="0"/>
              <a:t>Book Project</a:t>
            </a:r>
          </a:p>
          <a:p>
            <a:pPr lvl="1"/>
            <a:r>
              <a:rPr lang="en-US" dirty="0" smtClean="0"/>
              <a:t>Base Requirements</a:t>
            </a:r>
          </a:p>
          <a:p>
            <a:pPr lvl="2"/>
            <a:r>
              <a:rPr lang="en-US" dirty="0" smtClean="0"/>
              <a:t>ASP.NET MVC4</a:t>
            </a:r>
          </a:p>
          <a:p>
            <a:pPr lvl="2"/>
            <a:r>
              <a:rPr lang="en-US" dirty="0" smtClean="0"/>
              <a:t>SQL Server / ADO.NET</a:t>
            </a:r>
          </a:p>
          <a:p>
            <a:pPr lvl="2"/>
            <a:r>
              <a:rPr lang="en-US" dirty="0" smtClean="0"/>
              <a:t>OOP Design Patterns (at least two)</a:t>
            </a:r>
          </a:p>
          <a:p>
            <a:pPr lvl="2"/>
            <a:r>
              <a:rPr lang="en-US" dirty="0" smtClean="0"/>
              <a:t>Various People</a:t>
            </a:r>
          </a:p>
          <a:p>
            <a:pPr lvl="3"/>
            <a:r>
              <a:rPr lang="en-US" dirty="0" smtClean="0"/>
              <a:t>Customer, Manager, Employee &amp; Sales Person</a:t>
            </a:r>
          </a:p>
          <a:p>
            <a:pPr lvl="2"/>
            <a:r>
              <a:rPr lang="en-US" dirty="0" smtClean="0"/>
              <a:t>Each Person is Related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err="1" smtClean="0"/>
              <a:t>RelationshipTree</a:t>
            </a:r>
            <a:endParaRPr lang="en-US" dirty="0" smtClean="0"/>
          </a:p>
          <a:p>
            <a:r>
              <a:rPr lang="en-US" dirty="0" smtClean="0"/>
              <a:t>Database Views</a:t>
            </a:r>
          </a:p>
          <a:p>
            <a:pPr lvl="1"/>
            <a:r>
              <a:rPr lang="en-US" dirty="0" smtClean="0"/>
              <a:t>Created associated views to only show records that have not been marked deleted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Classes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Leaf</a:t>
            </a:r>
          </a:p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Personnel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848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  <a:p>
            <a:r>
              <a:rPr lang="en-US" dirty="0" smtClean="0"/>
              <a:t>Data Transfer Objects (DTO)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MVC4 Project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  <a:endParaRPr lang="en-US" dirty="0" smtClean="0"/>
          </a:p>
          <a:p>
            <a:r>
              <a:rPr lang="en-US" dirty="0" smtClean="0"/>
              <a:t>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Twitter Bootstrap 3</a:t>
            </a:r>
          </a:p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Unit Test</a:t>
            </a:r>
            <a:endParaRPr lang="en-US" dirty="0" smtClean="0"/>
          </a:p>
          <a:p>
            <a:r>
              <a:rPr lang="en-US" dirty="0" smtClean="0"/>
              <a:t>Jasmine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7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225</Words>
  <Application>Microsoft Office PowerPoint</Application>
  <PresentationFormat>On-screen Show (4:3)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BrainstrmSess</vt:lpstr>
      <vt:lpstr>Address Book Demo</vt:lpstr>
      <vt:lpstr>Agenda</vt:lpstr>
      <vt:lpstr>Overview</vt:lpstr>
      <vt:lpstr>Database Overview</vt:lpstr>
      <vt:lpstr>Domain Model</vt:lpstr>
      <vt:lpstr>Domain Model</vt:lpstr>
      <vt:lpstr>Design Patterns</vt:lpstr>
      <vt:lpstr>MVC4 Project</vt:lpstr>
      <vt:lpstr>Unit Testing</vt:lpstr>
      <vt:lpstr>Code Demo</vt:lpstr>
      <vt:lpstr>Address Book Demo</vt:lpstr>
      <vt:lpstr>Summarize</vt:lpstr>
      <vt:lpstr>Questions /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2013-09-11T20:39:07Z</dcterms:created>
  <dcterms:modified xsi:type="dcterms:W3CDTF">2013-09-11T23:26:35Z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