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1"/>
  </p:notesMasterIdLst>
  <p:sldIdLst>
    <p:sldId id="256" r:id="rId3"/>
    <p:sldId id="257" r:id="rId4"/>
    <p:sldId id="271" r:id="rId5"/>
    <p:sldId id="258" r:id="rId6"/>
    <p:sldId id="272" r:id="rId7"/>
    <p:sldId id="273" r:id="rId8"/>
    <p:sldId id="259" r:id="rId9"/>
    <p:sldId id="260" r:id="rId10"/>
    <p:sldId id="261" r:id="rId11"/>
    <p:sldId id="262" r:id="rId12"/>
    <p:sldId id="270" r:id="rId13"/>
    <p:sldId id="269" r:id="rId14"/>
    <p:sldId id="263" r:id="rId15"/>
    <p:sldId id="265" r:id="rId16"/>
    <p:sldId id="266" r:id="rId17"/>
    <p:sldId id="267" r:id="rId18"/>
    <p:sldId id="26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7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0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7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Wednesday, September 11, 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Wednesday, September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Wednesday, September 11, 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Wednesday, September 11, 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 Book 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Flater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AddressBook.Lib</a:t>
            </a:r>
            <a:endParaRPr lang="en-US" dirty="0" smtClean="0"/>
          </a:p>
          <a:p>
            <a:r>
              <a:rPr lang="en-US" dirty="0" smtClean="0"/>
              <a:t>ADO.NET</a:t>
            </a:r>
            <a:endParaRPr lang="en-US" dirty="0"/>
          </a:p>
          <a:p>
            <a:r>
              <a:rPr lang="en-US" dirty="0" smtClean="0"/>
              <a:t>SQL</a:t>
            </a:r>
          </a:p>
          <a:p>
            <a:r>
              <a:rPr lang="en-US" dirty="0" err="1" smtClean="0"/>
              <a:t>AutoMapper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AddressBook.Lib</a:t>
            </a:r>
            <a:r>
              <a:rPr lang="en-US" dirty="0" err="1" smtClean="0"/>
              <a:t>.BLL</a:t>
            </a:r>
            <a:endParaRPr lang="en-US" dirty="0" smtClean="0"/>
          </a:p>
          <a:p>
            <a:r>
              <a:rPr lang="en-US" dirty="0" smtClean="0"/>
              <a:t>Customer</a:t>
            </a:r>
            <a:endParaRPr lang="en-US" dirty="0"/>
          </a:p>
          <a:p>
            <a:r>
              <a:rPr lang="en-US" dirty="0" smtClean="0"/>
              <a:t>Employee</a:t>
            </a:r>
          </a:p>
          <a:p>
            <a:r>
              <a:rPr lang="en-US" dirty="0" smtClean="0"/>
              <a:t>Manager</a:t>
            </a:r>
          </a:p>
          <a:p>
            <a:r>
              <a:rPr lang="en-US" dirty="0" smtClean="0"/>
              <a:t>Relationship</a:t>
            </a:r>
          </a:p>
          <a:p>
            <a:r>
              <a:rPr lang="en-US" dirty="0" err="1" smtClean="0"/>
              <a:t>SalesPerson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8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  <a:p>
            <a:r>
              <a:rPr lang="en-US" dirty="0" smtClean="0"/>
              <a:t>Data Transfer Objects (DTO) Pattern</a:t>
            </a:r>
          </a:p>
        </p:txBody>
      </p:sp>
    </p:spTree>
    <p:extLst>
      <p:ext uri="{BB962C8B-B14F-4D97-AF65-F5344CB8AC3E}">
        <p14:creationId xmlns:p14="http://schemas.microsoft.com/office/powerpoint/2010/main" val="18821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MVC4 Project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Datatables</a:t>
            </a:r>
            <a:endParaRPr lang="en-US" dirty="0" smtClean="0"/>
          </a:p>
          <a:p>
            <a:r>
              <a:rPr lang="en-US" dirty="0" smtClean="0"/>
              <a:t>Twitter Bootstrap 3</a:t>
            </a:r>
          </a:p>
          <a:p>
            <a:r>
              <a:rPr lang="en-US" dirty="0" smtClean="0"/>
              <a:t>HTML5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Unit Test</a:t>
            </a:r>
          </a:p>
          <a:p>
            <a:r>
              <a:rPr lang="en-US" dirty="0" smtClean="0"/>
              <a:t>Jasmine Unit Test</a:t>
            </a:r>
          </a:p>
        </p:txBody>
      </p:sp>
    </p:spTree>
    <p:extLst>
      <p:ext uri="{BB962C8B-B14F-4D97-AF65-F5344CB8AC3E}">
        <p14:creationId xmlns:p14="http://schemas.microsoft.com/office/powerpoint/2010/main" val="5337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Repositories</a:t>
            </a:r>
          </a:p>
          <a:p>
            <a:r>
              <a:rPr lang="en-US" dirty="0" smtClean="0"/>
              <a:t>Library</a:t>
            </a:r>
          </a:p>
          <a:p>
            <a:r>
              <a:rPr lang="en-US" dirty="0" smtClean="0"/>
              <a:t>DTOs</a:t>
            </a:r>
          </a:p>
          <a:p>
            <a:r>
              <a:rPr lang="en-US" dirty="0" smtClean="0"/>
              <a:t>MVC4 Controllers / Views /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Visual Studio Unit Test</a:t>
            </a:r>
          </a:p>
          <a:p>
            <a:r>
              <a:rPr lang="en-US" dirty="0" smtClean="0"/>
              <a:t>Jasmine Unit Test</a:t>
            </a:r>
          </a:p>
        </p:txBody>
      </p:sp>
    </p:spTree>
    <p:extLst>
      <p:ext uri="{BB962C8B-B14F-4D97-AF65-F5344CB8AC3E}">
        <p14:creationId xmlns:p14="http://schemas.microsoft.com/office/powerpoint/2010/main" val="5886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Book Demo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People</a:t>
            </a:r>
          </a:p>
          <a:p>
            <a:r>
              <a:rPr lang="en-US" dirty="0"/>
              <a:t>Add New Person /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View Person</a:t>
            </a:r>
          </a:p>
          <a:p>
            <a:r>
              <a:rPr lang="en-US" dirty="0" smtClean="0"/>
              <a:t>Edit Person / Relationship</a:t>
            </a:r>
          </a:p>
          <a:p>
            <a:r>
              <a:rPr lang="en-US" dirty="0" smtClean="0"/>
              <a:t>Delete Person</a:t>
            </a:r>
          </a:p>
        </p:txBody>
      </p:sp>
    </p:spTree>
    <p:extLst>
      <p:ext uri="{BB962C8B-B14F-4D97-AF65-F5344CB8AC3E}">
        <p14:creationId xmlns:p14="http://schemas.microsoft.com/office/powerpoint/2010/main" val="8407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Domain Model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MVC4 Project</a:t>
            </a:r>
          </a:p>
          <a:p>
            <a:r>
              <a:rPr lang="en-US" dirty="0" smtClean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5651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Thank you for your time.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Questions / Comments?</a:t>
            </a:r>
          </a:p>
        </p:txBody>
      </p:sp>
    </p:spTree>
    <p:extLst>
      <p:ext uri="{BB962C8B-B14F-4D97-AF65-F5344CB8AC3E}">
        <p14:creationId xmlns:p14="http://schemas.microsoft.com/office/powerpoint/2010/main" val="28069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3733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Mocks</a:t>
            </a:r>
          </a:p>
          <a:p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 smtClean="0"/>
              <a:t>Domain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Data Access Layer</a:t>
            </a:r>
          </a:p>
          <a:p>
            <a:r>
              <a:rPr lang="en-US" dirty="0" smtClean="0"/>
              <a:t>Business Logic Layer</a:t>
            </a: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 smtClean="0"/>
              <a:t>Patterns</a:t>
            </a:r>
            <a:endParaRPr lang="en-US" dirty="0" smtClean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191000" y="1408211"/>
            <a:ext cx="3733800" cy="44070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MVC4 Project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Code Demo</a:t>
            </a:r>
          </a:p>
          <a:p>
            <a:r>
              <a:rPr lang="en-US" dirty="0" smtClean="0"/>
              <a:t>Address Book Demo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Questions / Comments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overview of what this meeting is all about</a:t>
            </a:r>
            <a:endParaRPr lang="en-US" dirty="0"/>
          </a:p>
          <a:p>
            <a:pPr lvl="1"/>
            <a:r>
              <a:rPr lang="en-US" dirty="0" smtClean="0"/>
              <a:t>Demo Address Book Project</a:t>
            </a:r>
          </a:p>
          <a:p>
            <a:pPr lvl="1"/>
            <a:r>
              <a:rPr lang="en-US" dirty="0" smtClean="0"/>
              <a:t>Base Requirements</a:t>
            </a:r>
          </a:p>
          <a:p>
            <a:pPr lvl="2"/>
            <a:r>
              <a:rPr lang="en-US" dirty="0" smtClean="0"/>
              <a:t>ASP.NET MVC4</a:t>
            </a:r>
          </a:p>
          <a:p>
            <a:pPr lvl="2"/>
            <a:r>
              <a:rPr lang="en-US" dirty="0" smtClean="0"/>
              <a:t>SQL Server / ADO.NET</a:t>
            </a:r>
          </a:p>
          <a:p>
            <a:pPr lvl="2"/>
            <a:r>
              <a:rPr lang="en-US" dirty="0" smtClean="0"/>
              <a:t>OOP Design Patterns (at least two)</a:t>
            </a:r>
          </a:p>
          <a:p>
            <a:pPr lvl="2"/>
            <a:r>
              <a:rPr lang="en-US" dirty="0" smtClean="0"/>
              <a:t>Various People</a:t>
            </a:r>
          </a:p>
          <a:p>
            <a:pPr lvl="3"/>
            <a:r>
              <a:rPr lang="en-US" dirty="0" smtClean="0"/>
              <a:t>Customer, Manager, Employee &amp; Sales Person</a:t>
            </a:r>
          </a:p>
          <a:p>
            <a:pPr lvl="2"/>
            <a:r>
              <a:rPr lang="en-US" dirty="0" smtClean="0"/>
              <a:t>Each Person is Related to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– Landing Page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30207"/>
            <a:ext cx="7475868" cy="466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– Add/Edit Popup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95400"/>
            <a:ext cx="7155800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– Architecture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9200"/>
            <a:ext cx="7376799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Sales Person</a:t>
            </a:r>
          </a:p>
          <a:p>
            <a:pPr lvl="1"/>
            <a:r>
              <a:rPr lang="en-US" dirty="0" err="1" smtClean="0"/>
              <a:t>RelationshipTree</a:t>
            </a:r>
            <a:endParaRPr lang="en-US" dirty="0" smtClean="0"/>
          </a:p>
          <a:p>
            <a:r>
              <a:rPr lang="en-US" dirty="0" smtClean="0"/>
              <a:t>Database Views</a:t>
            </a:r>
          </a:p>
          <a:p>
            <a:pPr lvl="1"/>
            <a:r>
              <a:rPr lang="en-US" dirty="0" smtClean="0"/>
              <a:t>Created associated views to only show records that have not been marked deleted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Classes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Sales Person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Leaf</a:t>
            </a:r>
          </a:p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Entity</a:t>
            </a:r>
          </a:p>
          <a:p>
            <a:pPr lvl="1"/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Personnel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8486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BrainstrmSess</Template>
  <TotalTime>0</TotalTime>
  <Words>264</Words>
  <Application>Microsoft Office PowerPoint</Application>
  <PresentationFormat>On-screen Show (4:3)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Lucida Sans Unicode</vt:lpstr>
      <vt:lpstr>Verdana</vt:lpstr>
      <vt:lpstr>Wingdings 2</vt:lpstr>
      <vt:lpstr>Wingdings 3</vt:lpstr>
      <vt:lpstr>BrainstrmSess</vt:lpstr>
      <vt:lpstr>Address Book Demo</vt:lpstr>
      <vt:lpstr>Agenda</vt:lpstr>
      <vt:lpstr>Overview</vt:lpstr>
      <vt:lpstr>Mock – Landing Page</vt:lpstr>
      <vt:lpstr>Mock – Add/Edit Popup</vt:lpstr>
      <vt:lpstr>Mock – Architecture</vt:lpstr>
      <vt:lpstr>Database Overview</vt:lpstr>
      <vt:lpstr>Domain Model</vt:lpstr>
      <vt:lpstr>Domain Model</vt:lpstr>
      <vt:lpstr>Data Access Layer</vt:lpstr>
      <vt:lpstr>Business Logic Layer</vt:lpstr>
      <vt:lpstr>Design Patterns</vt:lpstr>
      <vt:lpstr>MVC4 Project</vt:lpstr>
      <vt:lpstr>Unit Testing</vt:lpstr>
      <vt:lpstr>Code Demo</vt:lpstr>
      <vt:lpstr>Address Book Demo</vt:lpstr>
      <vt:lpstr>Summary</vt:lpstr>
      <vt:lpstr>Questions /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2013-09-11T20:39:07Z</dcterms:created>
  <dcterms:modified xsi:type="dcterms:W3CDTF">2013-09-12T02:13:10Z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