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21"/>
  </p:notesMasterIdLst>
  <p:sldIdLst>
    <p:sldId id="256" r:id="rId3"/>
    <p:sldId id="257" r:id="rId4"/>
    <p:sldId id="271" r:id="rId5"/>
    <p:sldId id="258" r:id="rId6"/>
    <p:sldId id="272" r:id="rId7"/>
    <p:sldId id="273" r:id="rId8"/>
    <p:sldId id="259" r:id="rId9"/>
    <p:sldId id="260" r:id="rId10"/>
    <p:sldId id="261" r:id="rId11"/>
    <p:sldId id="262" r:id="rId12"/>
    <p:sldId id="270" r:id="rId13"/>
    <p:sldId id="269" r:id="rId14"/>
    <p:sldId id="263" r:id="rId15"/>
    <p:sldId id="265" r:id="rId16"/>
    <p:sldId id="266" r:id="rId17"/>
    <p:sldId id="267" r:id="rId18"/>
    <p:sldId id="264" r:id="rId19"/>
    <p:sldId id="26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3842907C-D0AA-4C58-9F94-58B40AD65B2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1D76769E-C829-4283-B80E-CB90D995C2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5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56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17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05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88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00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773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07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76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7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74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4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79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11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43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96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10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82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grpSp>
        <p:nvGrpSpPr>
          <p:cNvPr id="2" name="Group 14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6E13C79-1C97-4B32-B2AE-1A69C169643E}" type="datetime2">
              <a:rPr lang="en-US" smtClean="0"/>
              <a:pPr/>
              <a:t>Thursday, September 12, 2013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0E14BF-C004-4398-9186-5EE680724D95}" type="datetime2">
              <a:rPr lang="en-US" smtClean="0"/>
              <a:pPr/>
              <a:t>Thursday, September 12,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0E14BF-C004-4398-9186-5EE680724D95}" type="datetime2">
              <a:rPr lang="en-US" smtClean="0"/>
              <a:pPr/>
              <a:t>Thursday, September 12,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7FEF5B-F2CC-4EC5-8F1F-29A8BF9EFFA9}" type="datetime2">
              <a:rPr lang="en-US" smtClean="0"/>
              <a:pPr/>
              <a:t>Thursday, September 12,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4709C1-563D-4D9C-B702-B64C84A5A174}" type="datetime2">
              <a:rPr lang="en-US" smtClean="0"/>
              <a:pPr/>
              <a:t>Thursday, September 12,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8303D9-A6EB-41FB-BF22-3F49E470997E}" type="datetime2">
              <a:rPr lang="en-US" smtClean="0"/>
              <a:pPr/>
              <a:t>Thursday, September 12,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72430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72430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BB0534-5698-4F62-9CFE-5DE61A073E78}" type="datetime2">
              <a:rPr lang="en-US" smtClean="0"/>
              <a:pPr/>
              <a:t>Thursday, September 12,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4827A3-B249-4F87-AB1A-1E06AC1AA2A4}" type="datetime2">
              <a:rPr lang="en-US" smtClean="0"/>
              <a:pPr/>
              <a:t>Thursday, September 12,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546142-29B2-49CC-BCC6-A3AD70B4960E}" type="datetime2">
              <a:rPr lang="en-US" smtClean="0"/>
              <a:pPr/>
              <a:t>Thursday, September 12,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86C4691-4882-40A8-AF62-8CF6A18D40B2}" type="datetime2">
              <a:rPr lang="en-US" smtClean="0"/>
              <a:pPr/>
              <a:t>Thursday, September 12,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C6776A-4DEC-47EE-8A49-2C150ECB5465}" type="datetime2">
              <a:rPr lang="en-US" smtClean="0"/>
              <a:pPr/>
              <a:t>Thursday, September 12, 2013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>
              <a:defRPr sz="1000">
                <a:solidFill>
                  <a:schemeClr val="tx1"/>
                </a:solidFill>
              </a:defRPr>
            </a:lvl1pPr>
            <a:extLst/>
          </a:lstStyle>
          <a:p>
            <a:fld id="{D10E14BF-C004-4398-9186-5EE680724D95}" type="datetime2">
              <a:rPr lang="en-US" smtClean="0"/>
              <a:pPr/>
              <a:t>Thursday, September 12, 2013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rtl="0" eaLnBrk="1" latinLnBrk="0" hangingPunct="1">
        <a:spcBef>
          <a:spcPct val="0"/>
        </a:spcBef>
        <a:buNone/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Address Book Demo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Jeff Flater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 Layer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ADO.NET</a:t>
            </a:r>
            <a:endParaRPr lang="en-US" dirty="0"/>
          </a:p>
          <a:p>
            <a:r>
              <a:rPr lang="en-US" dirty="0" smtClean="0"/>
              <a:t>SQL</a:t>
            </a:r>
          </a:p>
          <a:p>
            <a:r>
              <a:rPr lang="en-US" dirty="0" err="1" smtClean="0"/>
              <a:t>AutoMapper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Logic Layer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</a:t>
            </a:r>
            <a:endParaRPr lang="en-US" dirty="0"/>
          </a:p>
          <a:p>
            <a:r>
              <a:rPr lang="en-US" dirty="0" smtClean="0"/>
              <a:t>Employee</a:t>
            </a:r>
          </a:p>
          <a:p>
            <a:r>
              <a:rPr lang="en-US" dirty="0" smtClean="0"/>
              <a:t>Manager</a:t>
            </a:r>
          </a:p>
          <a:p>
            <a:r>
              <a:rPr lang="en-US" dirty="0" smtClean="0"/>
              <a:t>Relationship</a:t>
            </a:r>
          </a:p>
          <a:p>
            <a:r>
              <a:rPr lang="en-US" dirty="0" err="1" smtClean="0"/>
              <a:t>SalesPerson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985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 Pattern</a:t>
            </a:r>
            <a:endParaRPr lang="en-US" dirty="0"/>
          </a:p>
          <a:p>
            <a:r>
              <a:rPr lang="en-US" dirty="0" smtClean="0"/>
              <a:t>Data Transfer Objects (DTO) Pattern</a:t>
            </a:r>
          </a:p>
        </p:txBody>
      </p:sp>
    </p:spTree>
    <p:extLst>
      <p:ext uri="{BB962C8B-B14F-4D97-AF65-F5344CB8AC3E}">
        <p14:creationId xmlns:p14="http://schemas.microsoft.com/office/powerpoint/2010/main" val="188217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MVC4 Project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</a:t>
            </a:r>
          </a:p>
          <a:p>
            <a:r>
              <a:rPr lang="en-US" dirty="0" smtClean="0"/>
              <a:t>View</a:t>
            </a:r>
          </a:p>
          <a:p>
            <a:r>
              <a:rPr lang="en-US" dirty="0" smtClean="0"/>
              <a:t>Controller</a:t>
            </a:r>
          </a:p>
          <a:p>
            <a:r>
              <a:rPr lang="en-US" dirty="0" smtClean="0"/>
              <a:t>REST API</a:t>
            </a:r>
          </a:p>
          <a:p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 err="1" smtClean="0"/>
              <a:t>Datatables</a:t>
            </a:r>
            <a:endParaRPr lang="en-US" dirty="0" smtClean="0"/>
          </a:p>
          <a:p>
            <a:r>
              <a:rPr lang="en-US" dirty="0" smtClean="0"/>
              <a:t>Twitter Bootstrap 3</a:t>
            </a:r>
          </a:p>
          <a:p>
            <a:r>
              <a:rPr lang="en-US" dirty="0" smtClean="0"/>
              <a:t>HTML5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 Studio Unit Test</a:t>
            </a:r>
          </a:p>
          <a:p>
            <a:r>
              <a:rPr lang="en-US" dirty="0" smtClean="0"/>
              <a:t>Jasmine Unit Test</a:t>
            </a:r>
          </a:p>
        </p:txBody>
      </p:sp>
    </p:spTree>
    <p:extLst>
      <p:ext uri="{BB962C8B-B14F-4D97-AF65-F5344CB8AC3E}">
        <p14:creationId xmlns:p14="http://schemas.microsoft.com/office/powerpoint/2010/main" val="53370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Demo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</a:t>
            </a:r>
          </a:p>
          <a:p>
            <a:r>
              <a:rPr lang="en-US" dirty="0" smtClean="0"/>
              <a:t>Model</a:t>
            </a:r>
          </a:p>
          <a:p>
            <a:r>
              <a:rPr lang="en-US" dirty="0" smtClean="0"/>
              <a:t>Repositories</a:t>
            </a:r>
          </a:p>
          <a:p>
            <a:r>
              <a:rPr lang="en-US" dirty="0" smtClean="0"/>
              <a:t>Library</a:t>
            </a:r>
          </a:p>
          <a:p>
            <a:r>
              <a:rPr lang="en-US" dirty="0" smtClean="0"/>
              <a:t>DTOs</a:t>
            </a:r>
          </a:p>
          <a:p>
            <a:r>
              <a:rPr lang="en-US" dirty="0" smtClean="0"/>
              <a:t>MVC4 Controllers / Views /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Visual Studio Unit Test</a:t>
            </a:r>
          </a:p>
          <a:p>
            <a:r>
              <a:rPr lang="en-US" dirty="0" smtClean="0"/>
              <a:t>Jasmine Unit Test</a:t>
            </a:r>
          </a:p>
        </p:txBody>
      </p:sp>
    </p:spTree>
    <p:extLst>
      <p:ext uri="{BB962C8B-B14F-4D97-AF65-F5344CB8AC3E}">
        <p14:creationId xmlns:p14="http://schemas.microsoft.com/office/powerpoint/2010/main" val="58862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Book Demo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Search People</a:t>
            </a:r>
          </a:p>
          <a:p>
            <a:r>
              <a:rPr lang="en-US" dirty="0"/>
              <a:t>Add New Person / </a:t>
            </a:r>
            <a:r>
              <a:rPr lang="en-US" dirty="0" smtClean="0"/>
              <a:t>Relationship</a:t>
            </a:r>
          </a:p>
          <a:p>
            <a:r>
              <a:rPr lang="en-US" dirty="0" smtClean="0"/>
              <a:t>View Person</a:t>
            </a:r>
          </a:p>
          <a:p>
            <a:r>
              <a:rPr lang="en-US" dirty="0" smtClean="0"/>
              <a:t>Edit Person / Relationship</a:t>
            </a:r>
          </a:p>
          <a:p>
            <a:r>
              <a:rPr lang="en-US" dirty="0" smtClean="0"/>
              <a:t>Delete Person</a:t>
            </a:r>
          </a:p>
        </p:txBody>
      </p:sp>
    </p:spTree>
    <p:extLst>
      <p:ext uri="{BB962C8B-B14F-4D97-AF65-F5344CB8AC3E}">
        <p14:creationId xmlns:p14="http://schemas.microsoft.com/office/powerpoint/2010/main" val="84072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 Design</a:t>
            </a:r>
          </a:p>
          <a:p>
            <a:r>
              <a:rPr lang="en-US" dirty="0" smtClean="0"/>
              <a:t>Domain Model</a:t>
            </a:r>
          </a:p>
          <a:p>
            <a:r>
              <a:rPr lang="en-US" dirty="0" smtClean="0"/>
              <a:t>Design Patterns</a:t>
            </a:r>
          </a:p>
          <a:p>
            <a:r>
              <a:rPr lang="en-US" dirty="0" smtClean="0"/>
              <a:t>MVC4 Project</a:t>
            </a:r>
          </a:p>
          <a:p>
            <a:r>
              <a:rPr lang="en-US" dirty="0" smtClean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56519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/ Comments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endParaRPr lang="en-US" dirty="0" smtClean="0"/>
          </a:p>
          <a:p>
            <a:pPr marL="109728" indent="0" algn="ctr">
              <a:buNone/>
            </a:pPr>
            <a:r>
              <a:rPr lang="en-US" dirty="0" smtClean="0"/>
              <a:t>Thank you for your time.</a:t>
            </a:r>
          </a:p>
          <a:p>
            <a:pPr marL="109728" indent="0" algn="ctr">
              <a:buNone/>
            </a:pPr>
            <a:endParaRPr lang="en-US" dirty="0" smtClean="0"/>
          </a:p>
          <a:p>
            <a:pPr marL="109728" indent="0" algn="ctr">
              <a:buNone/>
            </a:pPr>
            <a:r>
              <a:rPr lang="en-US" dirty="0" smtClean="0"/>
              <a:t>Questions / Comments?</a:t>
            </a:r>
          </a:p>
        </p:txBody>
      </p:sp>
    </p:spTree>
    <p:extLst>
      <p:ext uri="{BB962C8B-B14F-4D97-AF65-F5344CB8AC3E}">
        <p14:creationId xmlns:p14="http://schemas.microsoft.com/office/powerpoint/2010/main" val="280697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481328"/>
            <a:ext cx="3733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Overview</a:t>
            </a:r>
            <a:endParaRPr lang="en-US" dirty="0"/>
          </a:p>
          <a:p>
            <a:r>
              <a:rPr lang="en-US" dirty="0" smtClean="0"/>
              <a:t>Mocks</a:t>
            </a:r>
          </a:p>
          <a:p>
            <a:r>
              <a:rPr lang="en-US" dirty="0" smtClean="0"/>
              <a:t>Database</a:t>
            </a:r>
          </a:p>
          <a:p>
            <a:r>
              <a:rPr lang="en-US" dirty="0" smtClean="0"/>
              <a:t>Domain Model</a:t>
            </a:r>
          </a:p>
          <a:p>
            <a:r>
              <a:rPr lang="en-US" dirty="0" smtClean="0"/>
              <a:t>Data Access Layer</a:t>
            </a:r>
          </a:p>
          <a:p>
            <a:r>
              <a:rPr lang="en-US" dirty="0" smtClean="0"/>
              <a:t>Business Logic Layer</a:t>
            </a:r>
          </a:p>
          <a:p>
            <a:r>
              <a:rPr lang="en-US" dirty="0" smtClean="0"/>
              <a:t>Design Patterns</a:t>
            </a:r>
          </a:p>
        </p:txBody>
      </p:sp>
      <p:sp>
        <p:nvSpPr>
          <p:cNvPr id="4" name="Rectangle 2"/>
          <p:cNvSpPr txBox="1">
            <a:spLocks/>
          </p:cNvSpPr>
          <p:nvPr/>
        </p:nvSpPr>
        <p:spPr>
          <a:xfrm>
            <a:off x="4191000" y="1408211"/>
            <a:ext cx="3733800" cy="440709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 3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MVC4 Project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Code Demo</a:t>
            </a:r>
          </a:p>
          <a:p>
            <a:r>
              <a:rPr lang="en-US" dirty="0" smtClean="0"/>
              <a:t>Address Book Demo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 smtClean="0"/>
              <a:t>Questions / Comments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overview of what this meeting is all about</a:t>
            </a:r>
            <a:endParaRPr lang="en-US" dirty="0"/>
          </a:p>
          <a:p>
            <a:pPr lvl="1"/>
            <a:r>
              <a:rPr lang="en-US" dirty="0" smtClean="0"/>
              <a:t>Demo Address Book Project</a:t>
            </a:r>
          </a:p>
          <a:p>
            <a:pPr lvl="1"/>
            <a:r>
              <a:rPr lang="en-US" dirty="0" smtClean="0"/>
              <a:t>Base Requirements</a:t>
            </a:r>
          </a:p>
          <a:p>
            <a:pPr lvl="2"/>
            <a:r>
              <a:rPr lang="en-US" dirty="0" smtClean="0"/>
              <a:t>ASP.NET MVC4</a:t>
            </a:r>
          </a:p>
          <a:p>
            <a:pPr lvl="2"/>
            <a:r>
              <a:rPr lang="en-US" dirty="0" smtClean="0"/>
              <a:t>SQL Server / ADO.NET</a:t>
            </a:r>
          </a:p>
          <a:p>
            <a:pPr lvl="2"/>
            <a:r>
              <a:rPr lang="en-US" dirty="0" smtClean="0"/>
              <a:t>OOP Design Patterns (at least two)</a:t>
            </a:r>
          </a:p>
          <a:p>
            <a:pPr lvl="2"/>
            <a:r>
              <a:rPr lang="en-US" dirty="0" smtClean="0"/>
              <a:t>Various People</a:t>
            </a:r>
          </a:p>
          <a:p>
            <a:pPr lvl="3"/>
            <a:r>
              <a:rPr lang="en-US" dirty="0" smtClean="0"/>
              <a:t>Customer, Manager, Employee &amp; Sales Person</a:t>
            </a:r>
          </a:p>
          <a:p>
            <a:pPr lvl="2"/>
            <a:r>
              <a:rPr lang="en-US" dirty="0" smtClean="0"/>
              <a:t>Each Person is Related to Each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 – Landing Page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30207"/>
            <a:ext cx="7475868" cy="46638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 – Add/Edit Popup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295400"/>
            <a:ext cx="7155800" cy="465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01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 – Architecture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219200"/>
            <a:ext cx="7376799" cy="51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5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Overview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Tables</a:t>
            </a:r>
            <a:endParaRPr lang="en-US" dirty="0"/>
          </a:p>
          <a:p>
            <a:pPr lvl="1"/>
            <a:r>
              <a:rPr lang="en-US" dirty="0" smtClean="0"/>
              <a:t>Customer</a:t>
            </a:r>
          </a:p>
          <a:p>
            <a:pPr lvl="1"/>
            <a:r>
              <a:rPr lang="en-US" dirty="0" smtClean="0"/>
              <a:t>Manager</a:t>
            </a:r>
          </a:p>
          <a:p>
            <a:pPr lvl="1"/>
            <a:r>
              <a:rPr lang="en-US" dirty="0" smtClean="0"/>
              <a:t>Employee</a:t>
            </a:r>
          </a:p>
          <a:p>
            <a:pPr lvl="1"/>
            <a:r>
              <a:rPr lang="en-US" dirty="0" smtClean="0"/>
              <a:t>Sales Person</a:t>
            </a:r>
          </a:p>
          <a:p>
            <a:pPr lvl="1"/>
            <a:r>
              <a:rPr lang="en-US" dirty="0" err="1" smtClean="0"/>
              <a:t>RelationshipTree</a:t>
            </a:r>
            <a:endParaRPr lang="en-US" dirty="0" smtClean="0"/>
          </a:p>
          <a:p>
            <a:r>
              <a:rPr lang="en-US" dirty="0" smtClean="0"/>
              <a:t>Database Views</a:t>
            </a:r>
          </a:p>
          <a:p>
            <a:pPr lvl="1"/>
            <a:r>
              <a:rPr lang="en-US" dirty="0" smtClean="0"/>
              <a:t>Created associated views to only show records that have not been marked deleted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Model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Concrete Classes</a:t>
            </a:r>
          </a:p>
          <a:p>
            <a:pPr lvl="1"/>
            <a:r>
              <a:rPr lang="en-US" dirty="0" smtClean="0"/>
              <a:t>Customer</a:t>
            </a:r>
          </a:p>
          <a:p>
            <a:pPr lvl="1"/>
            <a:r>
              <a:rPr lang="en-US" dirty="0" smtClean="0"/>
              <a:t>Employee</a:t>
            </a:r>
          </a:p>
          <a:p>
            <a:pPr lvl="1"/>
            <a:r>
              <a:rPr lang="en-US" dirty="0" smtClean="0"/>
              <a:t>Manager</a:t>
            </a:r>
          </a:p>
          <a:p>
            <a:pPr lvl="1"/>
            <a:r>
              <a:rPr lang="en-US" dirty="0" smtClean="0"/>
              <a:t>Sales Person</a:t>
            </a:r>
          </a:p>
          <a:p>
            <a:pPr lvl="1"/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Leaf</a:t>
            </a:r>
          </a:p>
          <a:p>
            <a:r>
              <a:rPr lang="en-US" dirty="0" smtClean="0"/>
              <a:t>Abstract Classes</a:t>
            </a:r>
          </a:p>
          <a:p>
            <a:pPr lvl="1"/>
            <a:r>
              <a:rPr lang="en-US" dirty="0" smtClean="0"/>
              <a:t>Entity</a:t>
            </a:r>
          </a:p>
          <a:p>
            <a:pPr lvl="1"/>
            <a:r>
              <a:rPr lang="en-US" dirty="0" smtClean="0"/>
              <a:t>Person</a:t>
            </a:r>
          </a:p>
          <a:p>
            <a:pPr lvl="1"/>
            <a:r>
              <a:rPr lang="en-US" dirty="0" smtClean="0"/>
              <a:t>Personnel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Model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784860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ainstrmSess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64B2C8F-C7CE-4FA1-B28D-E59C84E153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BrainstrmSess</Template>
  <TotalTime>0</TotalTime>
  <Words>262</Words>
  <Application>Microsoft Office PowerPoint</Application>
  <PresentationFormat>On-screen Show (4:3)</PresentationFormat>
  <Paragraphs>121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Lucida Sans Unicode</vt:lpstr>
      <vt:lpstr>Verdana</vt:lpstr>
      <vt:lpstr>Wingdings 2</vt:lpstr>
      <vt:lpstr>Wingdings 3</vt:lpstr>
      <vt:lpstr>BrainstrmSess</vt:lpstr>
      <vt:lpstr>Address Book Demo</vt:lpstr>
      <vt:lpstr>Agenda</vt:lpstr>
      <vt:lpstr>Overview</vt:lpstr>
      <vt:lpstr>Mock – Landing Page</vt:lpstr>
      <vt:lpstr>Mock – Add/Edit Popup</vt:lpstr>
      <vt:lpstr>Mock – Architecture</vt:lpstr>
      <vt:lpstr>Database Overview</vt:lpstr>
      <vt:lpstr>Domain Model</vt:lpstr>
      <vt:lpstr>Domain Model</vt:lpstr>
      <vt:lpstr>Data Access Layer</vt:lpstr>
      <vt:lpstr>Business Logic Layer</vt:lpstr>
      <vt:lpstr>Design Patterns</vt:lpstr>
      <vt:lpstr>MVC4 Project</vt:lpstr>
      <vt:lpstr>Unit Testing</vt:lpstr>
      <vt:lpstr>Code Demo</vt:lpstr>
      <vt:lpstr>Address Book Demo</vt:lpstr>
      <vt:lpstr>Summary</vt:lpstr>
      <vt:lpstr>Questions / Comments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2013-09-11T20:39:07Z</dcterms:created>
  <dcterms:modified xsi:type="dcterms:W3CDTF">2013-09-12T19:03:17Z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