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58" r:id="rId2"/>
  </p:sldMasterIdLst>
  <p:notesMasterIdLst>
    <p:notesMasterId r:id="rId13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4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82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3842907C-D0AA-4C58-9F94-58B40AD65B29}" type="datetimeFigureOut">
              <a:rPr lang="en-US" smtClean="0"/>
              <a:pPr/>
              <a:t>9/11/2013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1D76769E-C829-4283-B80E-CB90D995C2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425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582807"/>
            <a:ext cx="7772400" cy="1199704"/>
          </a:xfrm>
        </p:spPr>
        <p:txBody>
          <a:bodyPr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grpSp>
        <p:nvGrpSpPr>
          <p:cNvPr id="2" name="Group 14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Shape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lang="en-US"/>
            </a:p>
          </p:txBody>
        </p:sp>
        <p:sp>
          <p:nvSpPr>
            <p:cNvPr id="8" name="Shape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lang="en-US"/>
            </a:p>
          </p:txBody>
        </p:sp>
        <p:sp>
          <p:nvSpPr>
            <p:cNvPr id="11" name="Shape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/>
              <a:endParaRPr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6E13C79-1C97-4B32-B2AE-1A69C169643E}" type="datetime2">
              <a:rPr lang="en-US" smtClean="0"/>
              <a:pPr/>
              <a:t>Wednesday, September 11, 2013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>
              <a:solidFill>
                <a:schemeClr val="accent1">
                  <a:tint val="20000"/>
                </a:schemeClr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5292C34-3E5E-4BA5-AF54-F1601B144FB0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10E14BF-C004-4398-9186-5EE680724D95}" type="datetime2">
              <a:rPr lang="en-US" smtClean="0"/>
              <a:pPr/>
              <a:t>Wednesday, September 11,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5292C34-3E5E-4BA5-AF54-F1601B144FB0}" type="slidenum">
              <a:rPr lang="en-US" sz="1400" smtClean="0">
                <a:solidFill>
                  <a:schemeClr val="tx2">
                    <a:shade val="50000"/>
                  </a:schemeClr>
                </a:solidFill>
              </a:rPr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10E14BF-C004-4398-9186-5EE680724D95}" type="datetime2">
              <a:rPr lang="en-US" smtClean="0"/>
              <a:pPr/>
              <a:t>Wednesday, September 11,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5292C34-3E5E-4BA5-AF54-F1601B144FB0}" type="slidenum">
              <a:rPr lang="en-US" sz="1400" smtClean="0">
                <a:solidFill>
                  <a:schemeClr val="tx2">
                    <a:shade val="50000"/>
                  </a:schemeClr>
                </a:solidFill>
              </a:rPr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27FEF5B-F2CC-4EC5-8F1F-29A8BF9EFFA9}" type="datetime2">
              <a:rPr lang="en-US" smtClean="0"/>
              <a:pPr/>
              <a:t>Wednesday, September 11,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410EEA-824F-4D46-AFE7-60426C8C06B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888512"/>
            <a:ext cx="4572000" cy="1454888"/>
          </a:xfrm>
        </p:spPr>
        <p:txBody>
          <a:bodyPr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F4709C1-563D-4D9C-B702-B64C84A5A174}" type="datetime2">
              <a:rPr lang="en-US" smtClean="0"/>
              <a:pPr/>
              <a:t>Wednesday, September 11,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410EEA-824F-4D46-AFE7-60426C8C06B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/>
            <a:endParaRPr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/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8303D9-A6EB-41FB-BF22-3F49E470997E}" type="datetime2">
              <a:rPr lang="en-US" smtClean="0"/>
              <a:pPr/>
              <a:t>Wednesday, September 11, 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410EEA-824F-4D46-AFE7-60426C8C06B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72430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72430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9BB0534-5698-4F62-9CFE-5DE61A073E78}" type="datetime2">
              <a:rPr lang="en-US" smtClean="0"/>
              <a:pPr/>
              <a:t>Wednesday, September 11, 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410EEA-824F-4D46-AFE7-60426C8C06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84827A3-B249-4F87-AB1A-1E06AC1AA2A4}" type="datetime2">
              <a:rPr lang="en-US" smtClean="0"/>
              <a:pPr/>
              <a:t>Wednesday, September 11, 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410EEA-824F-4D46-AFE7-60426C8C06B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1546142-29B2-49CC-BCC6-A3AD70B4960E}" type="datetime2">
              <a:rPr lang="en-US" smtClean="0"/>
              <a:pPr/>
              <a:t>Wednesday, September 11, 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410EEA-824F-4D46-AFE7-60426C8C06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34000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E86C4691-4882-40A8-AF62-8CF6A18D40B2}" type="datetime2">
              <a:rPr lang="en-US" smtClean="0"/>
              <a:pPr/>
              <a:t>Wednesday, September 11, 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410EEA-824F-4D46-AFE7-60426C8C06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371568"/>
            <a:ext cx="7162800" cy="648232"/>
          </a:xfrm>
          <a:noFill/>
        </p:spPr>
        <p:txBody>
          <a:bodyPr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1C6776A-4DEC-47EE-8A49-2C150ECB5465}" type="datetime2">
              <a:rPr lang="en-US" smtClean="0"/>
              <a:pPr/>
              <a:t>Wednesday, September 11, 2013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C410EEA-824F-4D46-AFE7-60426C8C06B0}" type="slidenum">
              <a:rPr lang="en-US" smtClean="0"/>
              <a:pPr/>
              <a:t>‹#›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07688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hape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/>
          </a:p>
        </p:txBody>
      </p:sp>
      <p:sp>
        <p:nvSpPr>
          <p:cNvPr id="9" name="Shape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/>
            <a:endParaRPr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/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/>
          </a:p>
        </p:txBody>
      </p:sp>
      <p:sp>
        <p:nvSpPr>
          <p:cNvPr id="12" name="Shape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>
              <a:defRPr sz="1000">
                <a:solidFill>
                  <a:schemeClr val="tx1"/>
                </a:solidFill>
              </a:defRPr>
            </a:lvl1pPr>
            <a:extLst/>
          </a:lstStyle>
          <a:p>
            <a:fld id="{D10E14BF-C004-4398-9186-5EE680724D95}" type="datetime2">
              <a:rPr lang="en-US" smtClean="0"/>
              <a:pPr/>
              <a:t>Wednesday, September 11, 2013</a:t>
            </a:fld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>
              <a:defRPr sz="1000">
                <a:solidFill>
                  <a:schemeClr val="tx1"/>
                </a:solidFill>
              </a:defRPr>
            </a:lvl1pPr>
            <a:extLst/>
          </a:lstStyle>
          <a:p>
            <a:pPr algn="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>
              <a:defRPr sz="1000" b="0">
                <a:solidFill>
                  <a:schemeClr val="tx1"/>
                </a:solidFill>
              </a:defRPr>
            </a:lvl1pPr>
            <a:extLst/>
          </a:lstStyle>
          <a:p>
            <a:fld id="{45292C34-3E5E-4BA5-AF54-F1601B144FB0}" type="slidenum">
              <a:rPr lang="en-US" sz="1400" smtClean="0">
                <a:solidFill>
                  <a:schemeClr val="tx2">
                    <a:shade val="50000"/>
                  </a:schemeClr>
                </a:solidFill>
              </a:rPr>
              <a:pPr/>
              <a:t>‹#›</a:t>
            </a:fld>
            <a:endParaRPr lang="en-US" sz="1000" b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txStyles>
    <p:titleStyle>
      <a:lvl1pPr algn="l" rtl="0" eaLnBrk="1" latinLnBrk="0" hangingPunct="1">
        <a:spcBef>
          <a:spcPct val="0"/>
        </a:spcBef>
        <a:buNone/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5000"/>
        <a:buFont typeface="Wingdings 3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Address Book Demo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Jeff Flater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Summarize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Database Design</a:t>
            </a:r>
          </a:p>
          <a:p>
            <a:r>
              <a:rPr lang="en-US" dirty="0" smtClean="0"/>
              <a:t>Domain Model</a:t>
            </a:r>
          </a:p>
          <a:p>
            <a:r>
              <a:rPr lang="en-US" dirty="0" smtClean="0"/>
              <a:t>Design Patterns</a:t>
            </a:r>
          </a:p>
          <a:p>
            <a:r>
              <a:rPr lang="en-US" dirty="0" smtClean="0"/>
              <a:t>Web Project</a:t>
            </a:r>
          </a:p>
          <a:p>
            <a:r>
              <a:rPr lang="en-US" dirty="0" smtClean="0"/>
              <a:t>Unit Testing</a:t>
            </a:r>
          </a:p>
        </p:txBody>
      </p:sp>
    </p:spTree>
    <p:extLst>
      <p:ext uri="{BB962C8B-B14F-4D97-AF65-F5344CB8AC3E}">
        <p14:creationId xmlns:p14="http://schemas.microsoft.com/office/powerpoint/2010/main" val="565194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  <a:p>
            <a:r>
              <a:rPr lang="en-US" dirty="0" smtClean="0"/>
              <a:t>Database Design</a:t>
            </a:r>
            <a:endParaRPr lang="en-US" dirty="0" smtClean="0"/>
          </a:p>
          <a:p>
            <a:r>
              <a:rPr lang="en-US" dirty="0" smtClean="0"/>
              <a:t>Domain Model</a:t>
            </a:r>
            <a:endParaRPr lang="en-US" dirty="0" smtClean="0"/>
          </a:p>
          <a:p>
            <a:r>
              <a:rPr lang="en-US" dirty="0" smtClean="0"/>
              <a:t>Design Patterns</a:t>
            </a:r>
            <a:endParaRPr lang="en-US" dirty="0" smtClean="0"/>
          </a:p>
          <a:p>
            <a:r>
              <a:rPr lang="en-US" dirty="0" smtClean="0"/>
              <a:t>Web Project</a:t>
            </a:r>
          </a:p>
          <a:p>
            <a:r>
              <a:rPr lang="en-US" dirty="0" smtClean="0"/>
              <a:t>Unit Testing</a:t>
            </a:r>
            <a:endParaRPr lang="en-US" dirty="0" smtClean="0"/>
          </a:p>
          <a:p>
            <a:r>
              <a:rPr lang="en-US" dirty="0" smtClean="0"/>
              <a:t>Summarize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Quick overview of what this meeting is all about</a:t>
            </a:r>
            <a:endParaRPr lang="en-US" dirty="0"/>
          </a:p>
          <a:p>
            <a:pPr lvl="1"/>
            <a:r>
              <a:rPr lang="en-US" dirty="0" smtClean="0"/>
              <a:t>Demonstrate Address Book Project</a:t>
            </a:r>
            <a:endParaRPr lang="en-US" dirty="0" smtClean="0"/>
          </a:p>
          <a:p>
            <a:pPr lvl="1"/>
            <a:r>
              <a:rPr lang="en-US" dirty="0" smtClean="0"/>
              <a:t>Base Requirements</a:t>
            </a:r>
          </a:p>
          <a:p>
            <a:pPr lvl="2"/>
            <a:r>
              <a:rPr lang="en-US" dirty="0" smtClean="0"/>
              <a:t>ASP.NET MVC4</a:t>
            </a:r>
          </a:p>
          <a:p>
            <a:pPr lvl="2"/>
            <a:r>
              <a:rPr lang="en-US" dirty="0" smtClean="0"/>
              <a:t>SQL Server / ADO.NET</a:t>
            </a:r>
          </a:p>
          <a:p>
            <a:pPr lvl="2"/>
            <a:r>
              <a:rPr lang="en-US" dirty="0" smtClean="0"/>
              <a:t>OOP Design Patterns (at least two)</a:t>
            </a:r>
          </a:p>
          <a:p>
            <a:pPr lvl="2"/>
            <a:r>
              <a:rPr lang="en-US" dirty="0" smtClean="0"/>
              <a:t>Various People</a:t>
            </a:r>
          </a:p>
          <a:p>
            <a:pPr lvl="3"/>
            <a:r>
              <a:rPr lang="en-US" dirty="0" smtClean="0"/>
              <a:t>Customer, Manager, Employee &amp; Sales Person</a:t>
            </a:r>
          </a:p>
          <a:p>
            <a:pPr lvl="2"/>
            <a:r>
              <a:rPr lang="en-US" dirty="0" smtClean="0"/>
              <a:t>Each Person is Related to Each other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Overview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Database Tables</a:t>
            </a:r>
            <a:endParaRPr lang="en-US" dirty="0"/>
          </a:p>
          <a:p>
            <a:pPr lvl="1"/>
            <a:r>
              <a:rPr lang="en-US" dirty="0" smtClean="0"/>
              <a:t>Customer</a:t>
            </a:r>
            <a:endParaRPr lang="en-US" dirty="0" smtClean="0"/>
          </a:p>
          <a:p>
            <a:pPr lvl="1"/>
            <a:r>
              <a:rPr lang="en-US" dirty="0" smtClean="0"/>
              <a:t>Manager</a:t>
            </a:r>
            <a:endParaRPr lang="en-US" dirty="0" smtClean="0"/>
          </a:p>
          <a:p>
            <a:pPr lvl="1"/>
            <a:r>
              <a:rPr lang="en-US" dirty="0" smtClean="0"/>
              <a:t>Employee</a:t>
            </a:r>
            <a:endParaRPr lang="en-US" dirty="0" smtClean="0"/>
          </a:p>
          <a:p>
            <a:pPr lvl="1"/>
            <a:r>
              <a:rPr lang="en-US" dirty="0" smtClean="0"/>
              <a:t>Sales Person</a:t>
            </a:r>
          </a:p>
          <a:p>
            <a:pPr lvl="1"/>
            <a:r>
              <a:rPr lang="en-US" dirty="0" err="1" smtClean="0"/>
              <a:t>RelationshipTree</a:t>
            </a:r>
            <a:endParaRPr lang="en-US" dirty="0" smtClean="0"/>
          </a:p>
          <a:p>
            <a:r>
              <a:rPr lang="en-US" dirty="0" smtClean="0"/>
              <a:t>Database Views</a:t>
            </a:r>
          </a:p>
          <a:p>
            <a:pPr lvl="1"/>
            <a:r>
              <a:rPr lang="en-US" dirty="0" smtClean="0"/>
              <a:t>Created associated views to only show records that have not been marked deleted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Domain Model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Concrete Classes</a:t>
            </a:r>
          </a:p>
          <a:p>
            <a:pPr lvl="1"/>
            <a:r>
              <a:rPr lang="en-US" dirty="0" smtClean="0"/>
              <a:t>Customer</a:t>
            </a:r>
          </a:p>
          <a:p>
            <a:pPr lvl="1"/>
            <a:r>
              <a:rPr lang="en-US" dirty="0" smtClean="0"/>
              <a:t>Employee</a:t>
            </a:r>
          </a:p>
          <a:p>
            <a:pPr lvl="1"/>
            <a:r>
              <a:rPr lang="en-US" dirty="0" smtClean="0"/>
              <a:t>Manager</a:t>
            </a:r>
          </a:p>
          <a:p>
            <a:pPr lvl="1"/>
            <a:r>
              <a:rPr lang="en-US" dirty="0" smtClean="0"/>
              <a:t>Sales Person</a:t>
            </a:r>
          </a:p>
          <a:p>
            <a:pPr lvl="1"/>
            <a:r>
              <a:rPr lang="en-US" dirty="0" smtClean="0"/>
              <a:t>Tree</a:t>
            </a:r>
          </a:p>
          <a:p>
            <a:pPr lvl="1"/>
            <a:r>
              <a:rPr lang="en-US" dirty="0" smtClean="0"/>
              <a:t>Leaf</a:t>
            </a:r>
          </a:p>
          <a:p>
            <a:r>
              <a:rPr lang="en-US" dirty="0" smtClean="0"/>
              <a:t>Abstract Classes</a:t>
            </a:r>
          </a:p>
          <a:p>
            <a:pPr lvl="1"/>
            <a:r>
              <a:rPr lang="en-US" dirty="0" smtClean="0"/>
              <a:t>Entity</a:t>
            </a:r>
          </a:p>
          <a:p>
            <a:pPr lvl="1"/>
            <a:r>
              <a:rPr lang="en-US" dirty="0" smtClean="0"/>
              <a:t>Person</a:t>
            </a:r>
          </a:p>
          <a:p>
            <a:pPr lvl="1"/>
            <a:r>
              <a:rPr lang="en-US" dirty="0" smtClean="0"/>
              <a:t>Personnel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Domain Model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19200"/>
            <a:ext cx="7848600" cy="446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Patterns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Repository Pattern</a:t>
            </a:r>
            <a:endParaRPr lang="en-US" dirty="0"/>
          </a:p>
          <a:p>
            <a:r>
              <a:rPr lang="en-US" dirty="0" smtClean="0"/>
              <a:t>Data Transfer Objects (DTO) Pattern</a:t>
            </a:r>
            <a:endParaRPr lang="en-US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Project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MVC4</a:t>
            </a:r>
          </a:p>
          <a:p>
            <a:pPr lvl="1"/>
            <a:r>
              <a:rPr lang="en-US" dirty="0" smtClean="0"/>
              <a:t>Model</a:t>
            </a:r>
          </a:p>
          <a:p>
            <a:pPr lvl="1"/>
            <a:r>
              <a:rPr lang="en-US" dirty="0" smtClean="0"/>
              <a:t>View</a:t>
            </a:r>
          </a:p>
          <a:p>
            <a:pPr lvl="1"/>
            <a:r>
              <a:rPr lang="en-US" dirty="0" err="1" smtClean="0"/>
              <a:t>Contoller</a:t>
            </a:r>
            <a:endParaRPr lang="en-US" dirty="0" smtClean="0"/>
          </a:p>
          <a:p>
            <a:pPr lvl="1"/>
            <a:r>
              <a:rPr lang="en-US" dirty="0" smtClean="0"/>
              <a:t>REST API</a:t>
            </a:r>
            <a:endParaRPr lang="en-US" dirty="0" smtClean="0"/>
          </a:p>
          <a:p>
            <a:r>
              <a:rPr lang="en-US" dirty="0" err="1" smtClean="0"/>
              <a:t>Javascript</a:t>
            </a:r>
            <a:endParaRPr lang="en-US" dirty="0" smtClean="0"/>
          </a:p>
          <a:p>
            <a:r>
              <a:rPr lang="en-US" dirty="0" err="1" smtClean="0"/>
              <a:t>jQuery</a:t>
            </a:r>
            <a:endParaRPr lang="en-US" dirty="0" smtClean="0"/>
          </a:p>
          <a:p>
            <a:r>
              <a:rPr lang="en-US" dirty="0" err="1" smtClean="0"/>
              <a:t>jQuery</a:t>
            </a:r>
            <a:r>
              <a:rPr lang="en-US" dirty="0" smtClean="0"/>
              <a:t> </a:t>
            </a:r>
            <a:r>
              <a:rPr lang="en-US" dirty="0" err="1" smtClean="0"/>
              <a:t>Datatables</a:t>
            </a:r>
            <a:endParaRPr lang="en-US" dirty="0" smtClean="0"/>
          </a:p>
          <a:p>
            <a:r>
              <a:rPr lang="en-US" dirty="0" smtClean="0"/>
              <a:t>Twitter Bootstrap 3</a:t>
            </a:r>
          </a:p>
          <a:p>
            <a:r>
              <a:rPr lang="en-US" dirty="0" smtClean="0"/>
              <a:t>HTML5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Project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MVC4</a:t>
            </a:r>
          </a:p>
          <a:p>
            <a:pPr lvl="1"/>
            <a:r>
              <a:rPr lang="en-US" dirty="0" smtClean="0"/>
              <a:t>Model</a:t>
            </a:r>
          </a:p>
          <a:p>
            <a:pPr lvl="1"/>
            <a:r>
              <a:rPr lang="en-US" dirty="0" smtClean="0"/>
              <a:t>View</a:t>
            </a:r>
          </a:p>
          <a:p>
            <a:pPr lvl="1"/>
            <a:r>
              <a:rPr lang="en-US" dirty="0" err="1" smtClean="0"/>
              <a:t>Contoller</a:t>
            </a:r>
            <a:endParaRPr lang="en-US" dirty="0" smtClean="0"/>
          </a:p>
          <a:p>
            <a:pPr lvl="1"/>
            <a:r>
              <a:rPr lang="en-US" dirty="0" smtClean="0"/>
              <a:t>REST API</a:t>
            </a:r>
            <a:endParaRPr lang="en-US" dirty="0" smtClean="0"/>
          </a:p>
          <a:p>
            <a:r>
              <a:rPr lang="en-US" dirty="0" err="1" smtClean="0"/>
              <a:t>Javascript</a:t>
            </a:r>
            <a:endParaRPr lang="en-US" dirty="0" smtClean="0"/>
          </a:p>
          <a:p>
            <a:r>
              <a:rPr lang="en-US" dirty="0" err="1" smtClean="0"/>
              <a:t>jQuery</a:t>
            </a:r>
            <a:endParaRPr lang="en-US" dirty="0" smtClean="0"/>
          </a:p>
          <a:p>
            <a:r>
              <a:rPr lang="en-US" dirty="0" err="1" smtClean="0"/>
              <a:t>jQuery</a:t>
            </a:r>
            <a:r>
              <a:rPr lang="en-US" dirty="0" smtClean="0"/>
              <a:t> </a:t>
            </a:r>
            <a:r>
              <a:rPr lang="en-US" dirty="0" err="1" smtClean="0"/>
              <a:t>Datatables</a:t>
            </a:r>
            <a:endParaRPr lang="en-US" dirty="0" smtClean="0"/>
          </a:p>
          <a:p>
            <a:r>
              <a:rPr lang="en-US" dirty="0" smtClean="0"/>
              <a:t>Twitter Bootstrap 3</a:t>
            </a:r>
          </a:p>
          <a:p>
            <a:r>
              <a:rPr lang="en-US" dirty="0" smtClean="0"/>
              <a:t>HTML5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7074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ainstrmSess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130000" t="-95000" r="40000" b="21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F64B2C8F-C7CE-4FA1-B28D-E59C84E1531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BrainstrmSess</Template>
  <TotalTime>0</TotalTime>
  <Words>172</Words>
  <Application>Microsoft Office PowerPoint</Application>
  <PresentationFormat>On-screen Show (4:3)</PresentationFormat>
  <Paragraphs>83</Paragraphs>
  <Slides>10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BrainstrmSess</vt:lpstr>
      <vt:lpstr>Address Book Demo</vt:lpstr>
      <vt:lpstr>Agenda</vt:lpstr>
      <vt:lpstr>Overview</vt:lpstr>
      <vt:lpstr>Database Overview</vt:lpstr>
      <vt:lpstr>Domain Model</vt:lpstr>
      <vt:lpstr>Domain Model</vt:lpstr>
      <vt:lpstr>Design Patterns</vt:lpstr>
      <vt:lpstr>Web Project</vt:lpstr>
      <vt:lpstr>Web Project</vt:lpstr>
      <vt:lpstr>Summarize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2013-09-11T20:39:07Z</dcterms:created>
  <dcterms:modified xsi:type="dcterms:W3CDTF">2013-09-11T22:10:18Z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TC101671239990</vt:lpwstr>
  </property>
</Properties>
</file>