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7" r:id="rId12"/>
    <p:sldId id="265" r:id="rId13"/>
    <p:sldId id="268" r:id="rId14"/>
    <p:sldId id="25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829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95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6E6E67-F461-4C6C-AF16-7857DF6A506A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2B040AB0-9D1F-42ED-A75E-A2DEC9C01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4428C-8C5B-4A05-8C3B-1C231B250995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0B211-8DEE-48EE-8FBD-C635E5FFE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4609B-85C6-4AE5-AC9B-D6460B3E3771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85252-D401-479C-BFAA-6975F83BA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470E8-1D39-43DE-A5DE-AA1DB8F75DFA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62C18-F1AF-42B4-A7A4-D44658974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E3B74-6DF2-4348-ADA0-9AC13109C692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330D-7853-42F9-B4D0-00D61C9D9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E720F-4732-4EF0-968C-E36D5C667431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F69AC-94DA-4DAB-914B-E33BD47A7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C9F01-972C-48B2-9F8F-D93CC4EF1DCA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DB413-C7A2-46CC-9536-46654CB89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E3CB-BD25-48D8-9082-E336667119DD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1D3AE-8F8C-4A29-9D46-024F9FBEF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291AE-5514-4B90-9244-8A88FC56592E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19611-86F6-47E9-828B-87AB7AFE0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3678-B320-4B3B-A66A-4DBE84413573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EF8D6-CCB5-4341-AB80-3FFC08F0D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C2E3B-964E-4D41-94B4-C8A417DA89BD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83258-C5C1-4243-B1EA-547338B9D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9D22C-3F41-4B4B-BE99-DFA7BC9AEADB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0040-C397-49F0-AB77-87F56EB69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819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819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81927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81928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4E30865-F4AC-4A4F-AFA2-FC222851FF57}" type="datetimeFigureOut">
              <a:rPr lang="en-US"/>
              <a:pPr>
                <a:defRPr/>
              </a:pPr>
              <a:t>10/27/2008</a:t>
            </a:fld>
            <a:endParaRPr lang="en-US"/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FEA8C9-BED6-454E-9B6E-C0CCEF9EA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.com/technet/security/bulletin/MS03-026.asp" TargetMode="External"/><Relationship Id="rId2" Type="http://schemas.openxmlformats.org/officeDocument/2006/relationships/hyperlink" Target="http://windowsupdate.microsoft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.com/technet/security/bulletin/MS03-026.asp" TargetMode="External"/><Relationship Id="rId2" Type="http://schemas.openxmlformats.org/officeDocument/2006/relationships/hyperlink" Target="http://windowsupdate.microsoft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mantec.com/" TargetMode="External"/><Relationship Id="rId2" Type="http://schemas.openxmlformats.org/officeDocument/2006/relationships/hyperlink" Target="http://www.cert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itvibe.com/" TargetMode="External"/><Relationship Id="rId4" Type="http://schemas.openxmlformats.org/officeDocument/2006/relationships/hyperlink" Target="http://research.eey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ctr" eaLnBrk="1" hangingPunct="1"/>
            <a:r>
              <a:rPr lang="en-US" smtClean="0">
                <a:solidFill>
                  <a:schemeClr val="tx1"/>
                </a:solidFill>
              </a:rPr>
              <a:t>Blaster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4294967295"/>
          </p:nvPr>
        </p:nvSpPr>
        <p:spPr>
          <a:xfrm>
            <a:off x="1692275" y="4244975"/>
            <a:ext cx="5984875" cy="14398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898989"/>
                </a:solidFill>
              </a:rPr>
              <a:t>Cory Shields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898989"/>
                </a:solidFill>
              </a:rPr>
              <a:t>Brain 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Preventative Measures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en-US" smtClean="0"/>
              <a:t>Physically disconnect the computer from the network (remove phone/network cable, wireless card)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enable Internet Connection Firewall (ICF).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Install the patch from </a:t>
            </a:r>
            <a:r>
              <a:rPr lang="en-US" smtClean="0">
                <a:hlinkClick r:id="rId2"/>
              </a:rPr>
              <a:t>Windows Update</a:t>
            </a:r>
            <a:r>
              <a:rPr lang="en-US" smtClean="0"/>
              <a:t> or </a:t>
            </a:r>
            <a:r>
              <a:rPr lang="en-US" smtClean="0">
                <a:hlinkClick r:id="rId3"/>
              </a:rPr>
              <a:t>MS03-026</a:t>
            </a:r>
            <a:r>
              <a:rPr 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Recovery Methods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en-US" smtClean="0"/>
              <a:t>Kill the worm process using Task Manager. Known variants of this worm may show up as "msblast.exe", "teekids.exe", or "penis32.exe".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Delete any files named "msblast.exe", "teekids.exe", or "penis32.exe" on the computer.</a:t>
            </a:r>
          </a:p>
          <a:p>
            <a:pPr lvl="2" eaLnBrk="1" hangingPunct="1"/>
            <a:r>
              <a:rPr lang="en-US" smtClean="0"/>
              <a:t>Reboot your computer and reconnect to the network.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Install the patch from </a:t>
            </a:r>
            <a:r>
              <a:rPr lang="en-US" smtClean="0">
                <a:hlinkClick r:id="rId2"/>
              </a:rPr>
              <a:t>Windows Update</a:t>
            </a:r>
            <a:r>
              <a:rPr lang="en-US" smtClean="0"/>
              <a:t> or </a:t>
            </a:r>
            <a:r>
              <a:rPr lang="en-US" smtClean="0">
                <a:hlinkClick r:id="rId3"/>
              </a:rPr>
              <a:t>MS03-026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Interesting Facts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Strings found in the Blaster Code.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msblast.exe </a:t>
            </a:r>
            <a:br>
              <a:rPr lang="en-US" sz="2200" smtClean="0"/>
            </a:br>
            <a:r>
              <a:rPr lang="en-US" sz="2200" smtClean="0"/>
              <a:t>I just want to say LOVE YOU SAN!! </a:t>
            </a:r>
            <a:br>
              <a:rPr lang="en-US" sz="2200" smtClean="0"/>
            </a:br>
            <a:r>
              <a:rPr lang="en-US" sz="2200" smtClean="0"/>
              <a:t>billy gates why do you make this possible ? Stop making money and fix your software!! </a:t>
            </a:r>
            <a:br>
              <a:rPr lang="en-US" sz="2200" smtClean="0"/>
            </a:br>
            <a:r>
              <a:rPr lang="en-US" sz="2200" smtClean="0"/>
              <a:t>windowsupdate.com </a:t>
            </a:r>
            <a:br>
              <a:rPr lang="en-US" sz="2200" smtClean="0"/>
            </a:br>
            <a:r>
              <a:rPr lang="en-US" sz="2200" smtClean="0"/>
              <a:t>start %s </a:t>
            </a:r>
            <a:br>
              <a:rPr lang="en-US" sz="2200" smtClean="0"/>
            </a:br>
            <a:r>
              <a:rPr lang="en-US" sz="2200" smtClean="0"/>
              <a:t>tftp -i %s GET %s </a:t>
            </a:r>
            <a:br>
              <a:rPr lang="en-US" sz="2200" smtClean="0"/>
            </a:br>
            <a:r>
              <a:rPr lang="en-US" sz="2200" smtClean="0"/>
              <a:t>%d.%d.%d.%d </a:t>
            </a:r>
            <a:br>
              <a:rPr lang="en-US" sz="2200" smtClean="0"/>
            </a:br>
            <a:r>
              <a:rPr lang="en-US" sz="2200" smtClean="0"/>
              <a:t>%i.%i.%i.%i </a:t>
            </a:r>
            <a:br>
              <a:rPr lang="en-US" sz="2200" smtClean="0"/>
            </a:br>
            <a:r>
              <a:rPr lang="en-US" sz="2200" smtClean="0"/>
              <a:t>BILLY </a:t>
            </a:r>
            <a:br>
              <a:rPr lang="en-US" sz="2200" smtClean="0"/>
            </a:br>
            <a:r>
              <a:rPr lang="en-US" sz="2200" smtClean="0"/>
              <a:t>windows auto update </a:t>
            </a:r>
            <a:br>
              <a:rPr lang="en-US" sz="2200" smtClean="0"/>
            </a:br>
            <a:r>
              <a:rPr lang="en-US" sz="2200" smtClean="0"/>
              <a:t>SOFTWARE\Microsoft\Windows\CurrentVersion\Run </a:t>
            </a:r>
          </a:p>
        </p:txBody>
      </p:sp>
      <p:pic>
        <p:nvPicPr>
          <p:cNvPr id="25603" name="Picture 3" descr="msb_quote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3581400"/>
            <a:ext cx="2019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Interesting Facts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Screenshot of the error: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3124200"/>
            <a:ext cx="2686050" cy="24574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Sources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www.cert.org</a:t>
            </a:r>
            <a:endParaRPr lang="en-US" smtClean="0"/>
          </a:p>
          <a:p>
            <a:pPr eaLnBrk="1" hangingPunct="1"/>
            <a:r>
              <a:rPr lang="en-US" smtClean="0">
                <a:hlinkClick r:id="rId3"/>
              </a:rPr>
              <a:t>www.Symantec.com</a:t>
            </a:r>
            <a:endParaRPr lang="en-US" smtClean="0"/>
          </a:p>
          <a:p>
            <a:pPr eaLnBrk="1" hangingPunct="1"/>
            <a:r>
              <a:rPr lang="en-US" smtClean="0">
                <a:hlinkClick r:id="rId4"/>
              </a:rPr>
              <a:t>http://research.eeye.com</a:t>
            </a:r>
            <a:endParaRPr lang="en-US" smtClean="0"/>
          </a:p>
          <a:p>
            <a:pPr eaLnBrk="1" hangingPunct="1"/>
            <a:r>
              <a:rPr lang="en-US" smtClean="0">
                <a:hlinkClick r:id="rId5"/>
              </a:rPr>
              <a:t>www.itvibe.com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What Is It?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Worm that exploits Microsoft’s Remote Procedure Call (RPC) implementation.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RPC deals with message exchange over TCP/IP.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A buffer overflow problem.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A remote attacker could exploit this vulnerability to execute arbitrary code or cause a denial of service.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An exploit for this vulnerability is publicly available.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The worm has been observed to continuously scan random IP addresses and send data to vulnerable systems on the network.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Performs a distributed denial of service attack against windowsupdate.com.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z="3200" smtClean="0"/>
              <a:t>When Was the Malware Launched?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First version of Blaster called MSBlast or Lovsan was discovered on August 11, 2003.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Many variants appeared.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On August 13, 2003 Jeffrey Parson released the Blaster.B worm from his house near Minneapolis.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He was caught and sentenced to 18</a:t>
            </a:r>
            <a:br>
              <a:rPr lang="en-US" sz="2600" smtClean="0"/>
            </a:br>
            <a:r>
              <a:rPr lang="en-US" sz="2600" smtClean="0"/>
              <a:t>months of jail time and</a:t>
            </a:r>
            <a:br>
              <a:rPr lang="en-US" sz="2600" smtClean="0"/>
            </a:br>
            <a:r>
              <a:rPr lang="en-US" sz="2600" smtClean="0"/>
              <a:t>100 hours of community service.</a:t>
            </a:r>
          </a:p>
        </p:txBody>
      </p:sp>
      <p:pic>
        <p:nvPicPr>
          <p:cNvPr id="16387" name="Picture 3" descr="parson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2672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Payload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First it transmits the payload over the designated RPC service listening on that port.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payload is encapsulated within the MSBLAST.exe file.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payload causes a command shell to be bound to port 4444 on the infected target. The port will only stay open for one connection.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Sends a command to a TFTP server thread on the local machine which sends another command that instructs the remote machine to download a copy of the MSBLAST.exe worm.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Mechanisms of Spread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/>
              <a:t>Begins the infection at an address either based off the local machine’s IP address, or a completely random address.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/>
              <a:t>Attempts to infect sequential IP addresses endlessly.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/>
              <a:t>There is a 40% chance that it will begin at the first address of its class C size subnet, and 60% that the new IP will be random.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/>
              <a:t>Once the address is determined, the worm attempts to probe blocks of 20 sequential IP addresses at a time for host with TCP port 135 open, (the RPC service) by sending a connection attempt to each one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Systems Vulnerable to Infection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Virus assumed 80% of the time that the target was Windows XP.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For the other 20%, the virus assumed that the machine was running Windows 2000.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virus configured itself accordingly based upon which system it was infecting.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choice of which OS was decided when the worm executable begins running.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If the target host is running the correct version of Windows, and if the RPC service is vulnerable to the buffer overflow then the payload is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Damage to Networks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Denial of Service</a:t>
            </a:r>
          </a:p>
          <a:p>
            <a:pPr lvl="1" eaLnBrk="1" hangingPunct="1"/>
            <a:r>
              <a:rPr lang="en-US" smtClean="0"/>
              <a:t>Each infected host will begin to SYN flood windowsupdate.com (on port 80) starting on the 16</a:t>
            </a:r>
            <a:r>
              <a:rPr lang="en-US" baseline="30000" smtClean="0"/>
              <a:t>th</a:t>
            </a:r>
            <a:r>
              <a:rPr lang="en-US" smtClean="0"/>
              <a:t> of the month in January through August, or any day in September through December.</a:t>
            </a:r>
          </a:p>
          <a:p>
            <a:pPr lvl="1" eaLnBrk="1" hangingPunct="1"/>
            <a:r>
              <a:rPr lang="en-US" smtClean="0"/>
              <a:t>This behavior is independent of the current, year, and can persist indefinitely as long as instances of the worm remain active in the wild.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Damage Done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just 24 hours, "MSBlast" exploded onto some 120,000 computers around the world.</a:t>
            </a:r>
          </a:p>
          <a:p>
            <a:pPr eaLnBrk="1" hangingPunct="1"/>
            <a:r>
              <a:rPr lang="en-US" smtClean="0"/>
              <a:t>Estimated 1.2 million in damage when it spread in August 2003.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Damage Done</a:t>
            </a:r>
          </a:p>
        </p:txBody>
      </p:sp>
      <p:pic>
        <p:nvPicPr>
          <p:cNvPr id="22530" name="Picture 3" descr="msb_chart4.gif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0" y="2514600"/>
            <a:ext cx="3268663" cy="41814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83</TotalTime>
  <Words>619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Calibri</vt:lpstr>
      <vt:lpstr>Times New Roman</vt:lpstr>
      <vt:lpstr>Capsules</vt:lpstr>
      <vt:lpstr>Capsules</vt:lpstr>
      <vt:lpstr>Blaster</vt:lpstr>
      <vt:lpstr>What Is It?</vt:lpstr>
      <vt:lpstr>When Was the Malware Launched?</vt:lpstr>
      <vt:lpstr>Payload</vt:lpstr>
      <vt:lpstr>Mechanisms of Spread</vt:lpstr>
      <vt:lpstr>Systems Vulnerable to Infection</vt:lpstr>
      <vt:lpstr>Damage to Networks</vt:lpstr>
      <vt:lpstr>Damage Done</vt:lpstr>
      <vt:lpstr>Damage Done</vt:lpstr>
      <vt:lpstr>Preventative Measures</vt:lpstr>
      <vt:lpstr>Recovery Methods</vt:lpstr>
      <vt:lpstr>Interesting Facts</vt:lpstr>
      <vt:lpstr>Interesting Facts</vt:lpstr>
      <vt:lpstr>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Blaster</dc:title>
  <dc:creator/>
  <cp:lastModifiedBy>Cory Shields</cp:lastModifiedBy>
  <cp:revision>9</cp:revision>
  <dcterms:created xsi:type="dcterms:W3CDTF">2006-08-16T00:00:00Z</dcterms:created>
  <dcterms:modified xsi:type="dcterms:W3CDTF">2008-10-27T23:55:31Z</dcterms:modified>
</cp:coreProperties>
</file>