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3721F-F8F2-44E8-98F7-3FDD0D28CDD1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785EC-94EC-4AA0-AB19-D36EC72D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85EC-94EC-4AA0-AB19-D36EC72DA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1A9B-E1A2-4B73-927F-725E4E5E6FC6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54F2-8C59-4022-B535-5DB0B4307874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245-E2D1-4DC2-BB1F-BA24D050E436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95B0-F8D2-46BA-A457-F0905BE205B5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DBF-FE67-4EA7-B80C-2FA2B9BE3197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E4F2-9E19-4A87-B35F-34C4A01E42E4}" type="datetime1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F0F5-BF06-4D22-821E-89443AEF625C}" type="datetime1">
              <a:rPr lang="en-US" smtClean="0"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8C5-8E02-4465-B00E-645475ECBC12}" type="datetime1">
              <a:rPr lang="en-US" smtClean="0"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FD95-C5F6-4158-ABC6-FF56887803E8}" type="datetime1">
              <a:rPr lang="en-US" smtClean="0"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467B-8F37-4EC3-93E0-F1A83F029D37}" type="datetime1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4B15-4FAB-4A2F-8EED-955C5FEB48EE}" type="datetime1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41E5-435E-4586-BB19-537A4CA95DD9}" type="datetime1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0411-49DC-464F-BAC6-774E8276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for 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" y="152400"/>
            <a:ext cx="9116960" cy="657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" y="152400"/>
            <a:ext cx="9138593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" y="152400"/>
            <a:ext cx="9081731" cy="659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" y="152400"/>
            <a:ext cx="9129186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" y="152400"/>
            <a:ext cx="9127529" cy="656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" y="152400"/>
            <a:ext cx="920433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5" y="228600"/>
            <a:ext cx="905168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2" y="152400"/>
            <a:ext cx="9185802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74" y="76200"/>
            <a:ext cx="9174874" cy="668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52" y="0"/>
            <a:ext cx="9069583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27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" y="152400"/>
            <a:ext cx="9022927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" y="152400"/>
            <a:ext cx="8731389" cy="640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744"/>
            <a:ext cx="9172183" cy="66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" y="228600"/>
            <a:ext cx="933937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" y="76200"/>
            <a:ext cx="920283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vs</a:t>
            </a:r>
            <a:r>
              <a:rPr lang="en-US" dirty="0" smtClean="0"/>
              <a:t>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fundamental difference between the POST and PUT requests is reflected in the different meaning of the Request-URI. The URI in a POST request identifies the resource that will handle the enclosed entity.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resource might be a data-accepting process, a gateway to some other protocol, or a separate entity that accepts annotations.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the URI in a PUT request identifies the entity enclosed with the request -- the user agent knows what URI is intended and the server MUST NOT attempt to apply the request to some other </a:t>
            </a:r>
            <a:r>
              <a:rPr lang="en-US" dirty="0" smtClean="0"/>
              <a:t>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63" y="76200"/>
            <a:ext cx="9279592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88" y="76200"/>
            <a:ext cx="9164188" cy="669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0411-49DC-464F-BAC6-774E827692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125</Words>
  <Application>Microsoft Office PowerPoint</Application>
  <PresentationFormat>On-screen Show (4:3)</PresentationFormat>
  <Paragraphs>25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Background for Lab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vs 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obie</dc:creator>
  <cp:lastModifiedBy>obie</cp:lastModifiedBy>
  <cp:revision>20</cp:revision>
  <dcterms:created xsi:type="dcterms:W3CDTF">2011-11-01T00:41:04Z</dcterms:created>
  <dcterms:modified xsi:type="dcterms:W3CDTF">2011-11-01T03:25:17Z</dcterms:modified>
</cp:coreProperties>
</file>