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2A926-58A5-4157-A4DC-60E30025E6D7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3228B-4489-4D66-B09A-1224752D19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3228B-4489-4D66-B09A-1224752D19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Proctection</a:t>
            </a:r>
            <a:r>
              <a:rPr lang="en-US" dirty="0" smtClean="0"/>
              <a:t>:</a:t>
            </a:r>
            <a:r>
              <a:rPr lang="en-US" baseline="0" dirty="0" smtClean="0"/>
              <a:t> make sure your clock is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3228B-4489-4D66-B09A-1224752D191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malicious payload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3228B-4489-4D66-B09A-1224752D19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E12415A-DA01-4D64-8C18-55D3FA69244F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6FFB94-C82A-44B0-AE69-47A84ACB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-secure.com/v-descs/sobig_f.shtml" TargetMode="External"/><Relationship Id="rId7" Type="http://schemas.openxmlformats.org/officeDocument/2006/relationships/hyperlink" Target="http://news.bbc.co.uk/1/hi/technology/3169573.stm" TargetMode="External"/><Relationship Id="rId2" Type="http://schemas.openxmlformats.org/officeDocument/2006/relationships/hyperlink" Target="http://www.symantec.com/security_response/writeup.jsp?docid=2003-081909-2118-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ert.org/incident_notes/IN-2003-03.html" TargetMode="External"/><Relationship Id="rId5" Type="http://schemas.openxmlformats.org/officeDocument/2006/relationships/hyperlink" Target="http://www.trendmicro.com/vinfo/virusencyclo/default5.asp?VName=WORM_SOBIG.F" TargetMode="External"/><Relationship Id="rId4" Type="http://schemas.openxmlformats.org/officeDocument/2006/relationships/hyperlink" Target="http://en.wikipedia.org/wiki/Sobi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SOBIG.F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trike="sngStrike" dirty="0" smtClean="0">
                <a:solidFill>
                  <a:schemeClr val="tx1"/>
                </a:solidFill>
              </a:rPr>
              <a:t>SOBIG.A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strike="sngStrike" dirty="0" smtClean="0">
                <a:solidFill>
                  <a:schemeClr val="tx1"/>
                </a:solidFill>
              </a:rPr>
              <a:t>SOBIG.B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strike="sngStrike" dirty="0" smtClean="0">
                <a:solidFill>
                  <a:schemeClr val="tx1"/>
                </a:solidFill>
              </a:rPr>
              <a:t>SOBIG.C</a:t>
            </a:r>
            <a:r>
              <a:rPr lang="en-US" b="1" dirty="0" smtClean="0">
                <a:solidFill>
                  <a:schemeClr val="tx1"/>
                </a:solidFill>
              </a:rPr>
              <a:t>    </a:t>
            </a:r>
            <a:r>
              <a:rPr lang="en-US" b="1" strike="sngStrike" dirty="0" smtClean="0">
                <a:solidFill>
                  <a:schemeClr val="tx1"/>
                </a:solidFill>
              </a:rPr>
              <a:t>SOBIG.D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strike="sngStrike" dirty="0" smtClean="0">
                <a:solidFill>
                  <a:schemeClr val="tx1"/>
                </a:solidFill>
              </a:rPr>
              <a:t>SOBIG.E</a:t>
            </a:r>
            <a:endParaRPr lang="en-US" b="1" strike="sngStrik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its extension list:</a:t>
            </a:r>
          </a:p>
          <a:p>
            <a:pPr lvl="1"/>
            <a:r>
              <a:rPr lang="en-US" dirty="0" smtClean="0"/>
              <a:t>your_document.pif</a:t>
            </a:r>
          </a:p>
          <a:p>
            <a:pPr lvl="1"/>
            <a:r>
              <a:rPr lang="en-US" dirty="0" smtClean="0"/>
              <a:t>document_all.pif</a:t>
            </a:r>
          </a:p>
          <a:p>
            <a:pPr lvl="1"/>
            <a:r>
              <a:rPr lang="en-US" dirty="0" smtClean="0"/>
              <a:t>thank_you.pif</a:t>
            </a:r>
          </a:p>
          <a:p>
            <a:pPr lvl="1"/>
            <a:r>
              <a:rPr lang="en-US" dirty="0" smtClean="0"/>
              <a:t>your_details.pif</a:t>
            </a:r>
          </a:p>
          <a:p>
            <a:pPr lvl="1"/>
            <a:r>
              <a:rPr lang="en-US" dirty="0" smtClean="0"/>
              <a:t>details.pif</a:t>
            </a:r>
          </a:p>
          <a:p>
            <a:pPr lvl="1"/>
            <a:r>
              <a:rPr lang="en-US" dirty="0" smtClean="0"/>
              <a:t>document_9446.pif</a:t>
            </a:r>
          </a:p>
          <a:p>
            <a:pPr lvl="1"/>
            <a:r>
              <a:rPr lang="en-US" dirty="0" smtClean="0"/>
              <a:t>application.pif</a:t>
            </a:r>
          </a:p>
          <a:p>
            <a:pPr lvl="1"/>
            <a:r>
              <a:rPr lang="en-US" dirty="0" smtClean="0"/>
              <a:t>wicked_scr.scr</a:t>
            </a:r>
          </a:p>
          <a:p>
            <a:pPr lvl="1"/>
            <a:r>
              <a:rPr lang="en-US" dirty="0" smtClean="0"/>
              <a:t>movie0045.pifdsfa</a:t>
            </a:r>
          </a:p>
          <a:p>
            <a:r>
              <a:rPr lang="en-US" dirty="0" smtClean="0"/>
              <a:t>Don’t use Windows 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know anything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will </a:t>
            </a:r>
            <a:r>
              <a:rPr lang="en-US" dirty="0" smtClean="0"/>
              <a:t>give $250,000 </a:t>
            </a:r>
            <a:r>
              <a:rPr lang="en-US" dirty="0" smtClean="0"/>
              <a:t>for information which leads to the arrest of the creator of SOBIG.F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http://www.symantec.com/security_response/writeup.jsp?docid=2003-081909-2118-99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http://www.f-secure.com/v-descs/sobig_f.shtml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http://en.wikipedia.org/wiki/Sobig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http://www.trendmicro.com/vinfo/virusencyclo/default5.asp?VName=WORM_SOBIG.F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6"/>
              </a:rPr>
              <a:t>http://www.cert.org/incident_notes/IN-2003-03.html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7"/>
              </a:rPr>
              <a:t>http://news.bbc.co.uk/1/hi/technology/3169573.stm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SOBIG viruses can be categorized as worms. However, it shares some traits with a Trojan horse because of the fact that it tries to disguise itself as something benign. </a:t>
            </a:r>
          </a:p>
          <a:p>
            <a:r>
              <a:rPr lang="en-US" dirty="0" smtClean="0"/>
              <a:t>It was written using Microsoft Visual C++ Compiler.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did it hit?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Sobig.A</a:t>
            </a:r>
            <a:r>
              <a:rPr lang="en-US" dirty="0" smtClean="0"/>
              <a:t> was first discovered in January of 2003 but </a:t>
            </a:r>
            <a:r>
              <a:rPr lang="en-US" dirty="0" err="1" smtClean="0"/>
              <a:t>Sobig.F</a:t>
            </a:r>
            <a:r>
              <a:rPr lang="en-US" dirty="0" smtClean="0"/>
              <a:t> was discovered on August 19</a:t>
            </a:r>
            <a:r>
              <a:rPr lang="en-US" baseline="30000" dirty="0" smtClean="0"/>
              <a:t>th</a:t>
            </a:r>
            <a:r>
              <a:rPr lang="en-US" dirty="0" smtClean="0"/>
              <a:t> of the same year.</a:t>
            </a:r>
          </a:p>
          <a:p>
            <a:r>
              <a:rPr lang="en-US" dirty="0" smtClean="0"/>
              <a:t>Somewhat unique to this worm was the fact that it had a deactivation date, September 10</a:t>
            </a:r>
            <a:r>
              <a:rPr lang="en-US" baseline="30000" dirty="0" smtClean="0"/>
              <a:t>th</a:t>
            </a:r>
            <a:r>
              <a:rPr lang="en-US" dirty="0" smtClean="0"/>
              <a:t> 2003.</a:t>
            </a:r>
          </a:p>
          <a:p>
            <a:r>
              <a:rPr lang="en-US" dirty="0" smtClean="0"/>
              <a:t>Computers can still be infected after this date but the worm does not activate and propagate itself.</a:t>
            </a:r>
          </a:p>
          <a:p>
            <a:r>
              <a:rPr lang="en-US" dirty="0" smtClean="0"/>
              <a:t>However, if your system clock is wrong, you can still spread the worm.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615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Effects internet-connected windows computers running a version from 95 through XP</a:t>
            </a:r>
          </a:p>
          <a:p>
            <a:r>
              <a:rPr lang="en-US" dirty="0" smtClean="0"/>
              <a:t>Infects the file extension C:\WINNT\WINPPR32.EXE</a:t>
            </a:r>
          </a:p>
          <a:p>
            <a:r>
              <a:rPr lang="en-US" dirty="0" smtClean="0"/>
              <a:t>SOBIG.F goes into the files of the infected machine, looks up all cached email addresses by doing a search of file extension known to belong to email addresses or contacts.</a:t>
            </a:r>
          </a:p>
          <a:p>
            <a:r>
              <a:rPr lang="en-US" dirty="0" smtClean="0"/>
              <a:t>The worm then sends mass emails with subjects from a preset list, and would request that the end user download an attachment, which would also be named from a preset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attachment would be the worm itself and it would then repeat the cycle from another machine.</a:t>
            </a:r>
          </a:p>
          <a:p>
            <a:r>
              <a:rPr lang="en-US" dirty="0" smtClean="0"/>
              <a:t>Additionally, the worm would check a hard-coded NTP server for conditions meeting Friday or Sunday between 7PM and 10PM GMT every hour.  If these conditions were met, the worm would check a preset list of URL’s and download a Trojan.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did</a:t>
            </a:r>
            <a:r>
              <a:rPr lang="en-US" dirty="0" smtClean="0"/>
              <a:t>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SOBIG.F worm clogged inboxes and bandwidth on Windows computers all around the world.</a:t>
            </a:r>
          </a:p>
          <a:p>
            <a:r>
              <a:rPr lang="en-US" dirty="0" smtClean="0"/>
              <a:t>At its peak, one out of every fifteen emails was infected with the SOBIG.F worm.</a:t>
            </a:r>
          </a:p>
          <a:p>
            <a:r>
              <a:rPr lang="en-US" dirty="0" smtClean="0"/>
              <a:t>It also downloaded back door Trojans further infecting computers and leaving them more vulnerable to future attacks.</a:t>
            </a:r>
          </a:p>
          <a:p>
            <a:r>
              <a:rPr lang="en-US" dirty="0" smtClean="0"/>
              <a:t>Although this may seem bad, there were no long term effects.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did</a:t>
            </a:r>
            <a:r>
              <a:rPr lang="en-US" dirty="0" smtClean="0"/>
              <a:t>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programmer had included any malicious payload along with the worm itself instead of a deactivation date, results could have been much worse.  </a:t>
            </a:r>
          </a:p>
          <a:p>
            <a:r>
              <a:rPr lang="en-US" dirty="0" smtClean="0"/>
              <a:t>50 Million dollars worth of damage in the US alone.</a:t>
            </a:r>
          </a:p>
          <a:p>
            <a:r>
              <a:rPr lang="en-US" dirty="0" smtClean="0"/>
              <a:t>Brought down freight and computer traffic in DC.</a:t>
            </a:r>
          </a:p>
          <a:p>
            <a:r>
              <a:rPr lang="en-US" dirty="0" smtClean="0"/>
              <a:t>Grounded Air Canada.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specific programs created simply for the purpose of removing the SOBIG worms from your registry.</a:t>
            </a:r>
          </a:p>
          <a:p>
            <a:r>
              <a:rPr lang="en-US" dirty="0" smtClean="0"/>
              <a:t>Most of the big name Anti-virus software updated to include the worm in scans.</a:t>
            </a:r>
          </a:p>
          <a:p>
            <a:r>
              <a:rPr lang="en-US" dirty="0" smtClean="0"/>
              <a:t>The biggest breakthrough in stopping it came from the programmer themselves, in the form of the deactivation 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sure your clock is correct.</a:t>
            </a:r>
          </a:p>
          <a:p>
            <a:r>
              <a:rPr lang="en-US" dirty="0" smtClean="0"/>
              <a:t>Avoid its subject list:</a:t>
            </a:r>
          </a:p>
          <a:p>
            <a:pPr lvl="1"/>
            <a:r>
              <a:rPr lang="en-US" dirty="0" smtClean="0"/>
              <a:t>Your details</a:t>
            </a:r>
          </a:p>
          <a:p>
            <a:pPr lvl="1"/>
            <a:r>
              <a:rPr lang="en-US" dirty="0" smtClean="0"/>
              <a:t>Thank you!</a:t>
            </a:r>
          </a:p>
          <a:p>
            <a:pPr lvl="1"/>
            <a:r>
              <a:rPr lang="en-US" dirty="0" smtClean="0"/>
              <a:t>Re: Thank you!</a:t>
            </a:r>
          </a:p>
          <a:p>
            <a:pPr lvl="1"/>
            <a:r>
              <a:rPr lang="en-US" dirty="0" smtClean="0"/>
              <a:t>Re: Details</a:t>
            </a:r>
          </a:p>
          <a:p>
            <a:pPr lvl="1"/>
            <a:r>
              <a:rPr lang="en-US" dirty="0" smtClean="0"/>
              <a:t>Re: Re: My details</a:t>
            </a:r>
          </a:p>
          <a:p>
            <a:pPr lvl="1"/>
            <a:r>
              <a:rPr lang="en-US" dirty="0" smtClean="0"/>
              <a:t>Re: Approved</a:t>
            </a:r>
          </a:p>
          <a:p>
            <a:pPr lvl="1"/>
            <a:r>
              <a:rPr lang="en-US" dirty="0" smtClean="0"/>
              <a:t>Re: Your application</a:t>
            </a:r>
          </a:p>
          <a:p>
            <a:pPr lvl="1"/>
            <a:r>
              <a:rPr lang="en-US" dirty="0" smtClean="0"/>
              <a:t>Re: Wicked screensaver</a:t>
            </a:r>
          </a:p>
          <a:p>
            <a:pPr lvl="1"/>
            <a:r>
              <a:rPr lang="en-US" dirty="0" smtClean="0"/>
              <a:t>Re: That movie</a:t>
            </a:r>
          </a:p>
          <a:p>
            <a:pPr lvl="1"/>
            <a:r>
              <a:rPr lang="en-US" dirty="0" smtClean="0"/>
              <a:t>Re: That movie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70</TotalTime>
  <Words>596</Words>
  <Application>Microsoft Office PowerPoint</Application>
  <PresentationFormat>On-screen Show (4:3)</PresentationFormat>
  <Paragraphs>74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SOBIG.F</vt:lpstr>
      <vt:lpstr>What is it?</vt:lpstr>
      <vt:lpstr>When did it hit?</vt:lpstr>
      <vt:lpstr>What does it do?</vt:lpstr>
      <vt:lpstr>What does it do?</vt:lpstr>
      <vt:lpstr>What did it do?</vt:lpstr>
      <vt:lpstr>What did it do?</vt:lpstr>
      <vt:lpstr>How to fix</vt:lpstr>
      <vt:lpstr>How to avoid</vt:lpstr>
      <vt:lpstr>How to avoid</vt:lpstr>
      <vt:lpstr>If you know anything</vt:lpstr>
      <vt:lpstr>References</vt:lpstr>
    </vt:vector>
  </TitlesOfParts>
  <Company>Hiram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SOBIG.F</dc:title>
  <dc:creator>mccartyna</dc:creator>
  <cp:lastModifiedBy>obie</cp:lastModifiedBy>
  <cp:revision>8</cp:revision>
  <dcterms:created xsi:type="dcterms:W3CDTF">2008-10-20T18:54:57Z</dcterms:created>
  <dcterms:modified xsi:type="dcterms:W3CDTF">2011-09-29T01:44:25Z</dcterms:modified>
</cp:coreProperties>
</file>