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3" autoAdjust="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CEA3AE-8AD9-4DB5-B949-77AA5D128715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15F7E-7592-4B00-93FC-2DB78A5D9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A60EFA-9E37-4434-8013-4468ED199D3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7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2" y="186"/>
              <a:ext cx="4299" cy="3371"/>
              <a:chOff x="0" y="2"/>
              <a:chExt cx="5533" cy="4339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2"/>
                <a:ext cx="5470" cy="4339"/>
                <a:chOff x="0" y="2"/>
                <a:chExt cx="5470" cy="4339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8"/>
                  <a:ext cx="2919" cy="2149"/>
                  <a:chOff x="1265" y="816"/>
                  <a:chExt cx="2919" cy="2149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6"/>
                    <a:ext cx="2919" cy="214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8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2"/>
                  <a:ext cx="5470" cy="4339"/>
                  <a:chOff x="0" y="2"/>
                  <a:chExt cx="5470" cy="4339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4" y="1504"/>
                    <a:ext cx="1259" cy="2324"/>
                    <a:chOff x="3470" y="1532"/>
                    <a:chExt cx="1259" cy="2324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4" y="2238"/>
                      <a:ext cx="1725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2" cy="1332"/>
                    <a:chOff x="2864" y="2019"/>
                    <a:chExt cx="2462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0" y="1803"/>
                    <a:ext cx="2478" cy="1065"/>
                    <a:chOff x="2896" y="1831"/>
                    <a:chExt cx="2478" cy="1065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1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1" cy="657"/>
                    <a:chOff x="2958" y="1414"/>
                    <a:chExt cx="2341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2"/>
                    <a:chOff x="2983" y="1269"/>
                    <a:chExt cx="2150" cy="342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91"/>
                    <a:ext cx="1879" cy="424"/>
                    <a:chOff x="2938" y="919"/>
                    <a:chExt cx="1879" cy="424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9"/>
                      <a:ext cx="662" cy="33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1" cy="1334"/>
                    <a:chOff x="-5" y="2196"/>
                    <a:chExt cx="2461" cy="1334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2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3" cy="54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3"/>
                    <a:chOff x="-52" y="2009"/>
                    <a:chExt cx="2477" cy="1063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8"/>
                    <a:chOff x="-74" y="1813"/>
                    <a:chExt cx="2472" cy="928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7" y="1563"/>
                    <a:ext cx="2339" cy="656"/>
                    <a:chOff x="23" y="1591"/>
                    <a:chExt cx="2339" cy="656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8" y="1591"/>
                      <a:ext cx="154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7"/>
                    <a:ext cx="2150" cy="344"/>
                    <a:chOff x="189" y="1445"/>
                    <a:chExt cx="2150" cy="344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4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3"/>
                    <a:ext cx="1849" cy="552"/>
                    <a:chOff x="616" y="901"/>
                    <a:chExt cx="1849" cy="552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1"/>
                      <a:ext cx="662" cy="33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4"/>
                    <a:ext cx="778" cy="1515"/>
                    <a:chOff x="1633" y="102"/>
                    <a:chExt cx="778" cy="1515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29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2"/>
                    <a:ext cx="635" cy="1534"/>
                    <a:chOff x="1935" y="30"/>
                    <a:chExt cx="635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6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6"/>
                      <a:ext cx="570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3"/>
                    <a:ext cx="1846" cy="567"/>
                    <a:chOff x="2822" y="671"/>
                    <a:chExt cx="1846" cy="567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1"/>
                      <a:ext cx="663" cy="34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3" cy="717"/>
                    <a:chOff x="2683" y="445"/>
                    <a:chExt cx="1783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38" cy="1520"/>
                    <a:chOff x="2800" y="41"/>
                    <a:chExt cx="638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09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10" y="133"/>
                    <a:ext cx="1015" cy="1464"/>
                    <a:chOff x="2936" y="161"/>
                    <a:chExt cx="1015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3" y="912"/>
                      <a:ext cx="1156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1"/>
                      <a:ext cx="622" cy="42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5" y="4"/>
                    <a:ext cx="241" cy="1448"/>
                    <a:chOff x="2731" y="32"/>
                    <a:chExt cx="241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0"/>
                    <a:ext cx="1083" cy="2450"/>
                    <a:chOff x="943" y="1768"/>
                    <a:chExt cx="1083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08" y="2475"/>
                      <a:ext cx="172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5" cy="2372"/>
                    <a:chOff x="1455" y="1936"/>
                    <a:chExt cx="765" cy="2372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0" y="1960"/>
                    <a:ext cx="460" cy="2329"/>
                    <a:chOff x="1952" y="1988"/>
                    <a:chExt cx="493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39" y="2693"/>
                      <a:ext cx="1712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0" y="3896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5"/>
                    <a:chOff x="3334" y="1717"/>
                    <a:chExt cx="1125" cy="2425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4" y="1840"/>
                    <a:ext cx="882" cy="2422"/>
                    <a:chOff x="3180" y="1868"/>
                    <a:chExt cx="882" cy="2422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8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3" cy="46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6"/>
                    <a:ext cx="622" cy="2385"/>
                    <a:chOff x="3006" y="1984"/>
                    <a:chExt cx="622" cy="2385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599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5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1"/>
                    <a:ext cx="404" cy="2221"/>
                    <a:chOff x="2819" y="2099"/>
                    <a:chExt cx="404" cy="2221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7" y="2711"/>
                      <a:ext cx="147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9" cy="2184"/>
                    <a:chOff x="2287" y="2135"/>
                    <a:chExt cx="429" cy="2184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3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6"/>
                      <a:ext cx="771" cy="29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defRPr/>
                      </a:pPr>
                      <a:endParaRPr lang="en-US"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3" y="313"/>
                <a:ext cx="5460" cy="3667"/>
                <a:chOff x="73" y="313"/>
                <a:chExt cx="5460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3" y="313"/>
                  <a:ext cx="5460" cy="3667"/>
                  <a:chOff x="73" y="313"/>
                  <a:chExt cx="5460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5" y="455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8" y="1180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5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5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799" y="437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55"/>
              <a:ext cx="4040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79"/>
                <a:ext cx="1007" cy="160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0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66695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696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29033-D3BD-4D5E-BA4C-1703E11F8573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67760-F093-4881-82D0-67E3B7E2E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95" grpId="0" autoUpdateAnimBg="0"/>
      <p:bldP spid="6669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9B6C-7C27-4EC0-887B-8E35BD7E8A78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9923-F661-4CDC-AC20-C6734E381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A8BE1-8E17-45A8-93BB-F871B4453ECE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47EA2-6959-419D-94B6-8A6AD48F9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7E5DB-5FE5-4D0D-BA6D-778B5E4DDE77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AB234-1F1A-4CFE-AB5B-BDE9A1B61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DDFC4-1CEB-422C-89FC-C8C8DBC22174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017B-4943-4B58-88D7-1AE58CFAA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8191-739A-45FC-A376-1D3DFA955CA3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D6ADE-C6D3-47E5-B974-E0591A083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08287-1A00-443A-B220-2B577002B527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D103-C299-4B7E-B07A-7D3A259F7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4C21F-2C07-40A1-8CD9-20C9791BF9C7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5271-CB77-44A3-A6F5-9C4C53888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0DA80-AC1D-455A-B114-E8254B7E23F9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5B457-00A6-4B00-A28E-228B88285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B848-95FA-43F8-B16F-93F34CE84CF6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9EF1-3018-45E0-96FD-EB5F37D7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B6E3F-56A6-485A-9EA8-CBCDE9AF436C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C55C-088F-49B0-81B3-4CB69C6C6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65540" name="Oval 4"/>
              <p:cNvSpPr>
                <a:spLocks noChangeArrowheads="1"/>
              </p:cNvSpPr>
              <p:nvPr/>
            </p:nvSpPr>
            <p:spPr bwMode="hidden">
              <a:xfrm>
                <a:off x="3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541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8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65543" name="Oval 7"/>
              <p:cNvSpPr>
                <a:spLocks noChangeArrowheads="1"/>
              </p:cNvSpPr>
              <p:nvPr/>
            </p:nvSpPr>
            <p:spPr bwMode="hidden">
              <a:xfrm>
                <a:off x="-3" y="3"/>
                <a:ext cx="771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544" name="Oval 8"/>
              <p:cNvSpPr>
                <a:spLocks noChangeArrowheads="1"/>
              </p:cNvSpPr>
              <p:nvPr/>
            </p:nvSpPr>
            <p:spPr bwMode="hidden">
              <a:xfrm>
                <a:off x="276" y="254"/>
                <a:ext cx="186" cy="109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65546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547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8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65550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551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65554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70" y="2235"/>
                    <a:ext cx="171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55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2" y="3146"/>
                    <a:ext cx="919" cy="4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65557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58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65560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61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65563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16" y="1628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64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88" y="2030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65566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67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65569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70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1"/>
                    <a:ext cx="755" cy="35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65572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0" y="1128"/>
                    <a:ext cx="1240" cy="20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73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48" y="918"/>
                    <a:ext cx="668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65575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1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76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65578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06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79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68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65581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82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6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65584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2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85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65587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3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88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65590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91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38"/>
                    <a:ext cx="755" cy="35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65593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94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65596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597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65599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79" y="438"/>
                    <a:ext cx="483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00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28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65602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03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65605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06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65608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6" y="921"/>
                    <a:ext cx="1052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09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65611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14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12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56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65614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27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15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55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sp>
              <p:nvSpPr>
                <p:cNvPr id="65616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617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65619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5" y="933"/>
                    <a:ext cx="105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20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3" y="180"/>
                    <a:ext cx="566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65622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23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65625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26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65628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29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3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65631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32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7" y="3632"/>
                    <a:ext cx="848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65634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1" y="2685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35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23" y="3891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65637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38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65640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3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41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06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65643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3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44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38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65646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11" y="2708"/>
                    <a:ext cx="1463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47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24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65649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3" y="2758"/>
                    <a:ext cx="1432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65650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1" y="3781"/>
                    <a:ext cx="767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0" hangingPunct="0"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</p:grpSp>
          <p:sp>
            <p:nvSpPr>
              <p:cNvPr id="65651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2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2" cy="901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3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4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5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5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29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6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7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8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59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8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0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8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1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1" cy="326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2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3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1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4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7" cy="901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5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6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7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8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69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70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5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71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72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65673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674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675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A571070D-B2D1-449F-9624-B5CED604FDFD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5676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677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8A9121D0-C81D-4048-B2D9-00183EFF9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73" grpId="0"/>
      <p:bldP spid="65674" grpId="0" build="p">
        <p:tmplLst>
          <p:tmpl lvl="1">
            <p:tnLst>
              <p:par>
                <p:cTn presetID="2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6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ntivirus.about.com/library/weekly/aa072301a.htm" TargetMode="External"/><Relationship Id="rId2" Type="http://schemas.openxmlformats.org/officeDocument/2006/relationships/hyperlink" Target="http://us.mcafee.com/virusInfo/default.asp?id=description&amp;virus_k=991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ws.cnet.com/2100-1001-270307.html" TargetMode="External"/><Relationship Id="rId5" Type="http://schemas.openxmlformats.org/officeDocument/2006/relationships/hyperlink" Target="http://www.wired.com/science/discoveries/news/2001/10/47476" TargetMode="External"/><Relationship Id="rId4" Type="http://schemas.openxmlformats.org/officeDocument/2006/relationships/hyperlink" Target="http://www.sophos.com/security/analyses/viruses-and-spyware/w32sircam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Sircam</a:t>
            </a:r>
            <a:r>
              <a:rPr lang="en-US" dirty="0" smtClean="0"/>
              <a:t>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429000"/>
            <a:ext cx="6045200" cy="1295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dirty="0" smtClean="0"/>
              <a:t>I send you this file in order to have your advice</a:t>
            </a:r>
          </a:p>
          <a:p>
            <a:pPr marL="0" indent="0" algn="ctr" eaLnBrk="1" hangingPunct="1">
              <a:buFontTx/>
              <a:buNone/>
            </a:pPr>
            <a:endParaRPr lang="en-US" dirty="0" smtClean="0"/>
          </a:p>
          <a:p>
            <a:pPr marL="0" indent="0" algn="ctr" eaLnBrk="1" hangingPunct="1">
              <a:buFontTx/>
              <a:buNone/>
            </a:pPr>
            <a:r>
              <a:rPr lang="en-US" dirty="0" smtClean="0"/>
              <a:t>David Mason, Matt Young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  <p:bldP spid="1433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Interesting Facts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900" dirty="0" smtClean="0"/>
              <a:t>Over a year after its discovery Sircam was still one of the top ten most prominent viruses.</a:t>
            </a:r>
          </a:p>
          <a:p>
            <a:pPr eaLnBrk="1" hangingPunct="1"/>
            <a:r>
              <a:rPr lang="en-US" sz="2900" dirty="0" smtClean="0"/>
              <a:t>Depending on the operating systems default language the messages can be sent in either English or Spanish.</a:t>
            </a:r>
          </a:p>
          <a:p>
            <a:pPr eaLnBrk="1" hangingPunct="1"/>
            <a:r>
              <a:rPr lang="en-US" sz="2900" dirty="0" smtClean="0"/>
              <a:t>Caused a little uproar in the weeks leading to Oct. 16 about whether it would actually work or not.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  <p:bldP spid="2560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hlinkClick r:id="rId2"/>
              </a:rPr>
              <a:t>http://us.mcafee.com/virusInfo/default.asp?id=description&amp;virus_k=99141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hlinkClick r:id="rId3"/>
              </a:rPr>
              <a:t>http://antivirus.about.com/library/weekly/aa072301a.htm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hlinkClick r:id="rId4"/>
              </a:rPr>
              <a:t>http://www.sophos.com/security/analyses/viruses-and-spyware/w32sircama.html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hlinkClick r:id="rId5"/>
              </a:rPr>
              <a:t>http://www.wired.com/science/discoveries/news/2001/10/47476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hlinkClick r:id="rId6"/>
              </a:rPr>
              <a:t>http://news.cnet.com/2100-1001-270307.html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1462088"/>
          </a:xfrm>
        </p:spPr>
        <p:txBody>
          <a:bodyPr/>
          <a:lstStyle/>
          <a:p>
            <a:pPr eaLnBrk="1" hangingPunct="1"/>
            <a:r>
              <a:rPr lang="en-US" smtClean="0"/>
              <a:t>Launch of Malware and Systems Affected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Discovered on July 17, 2001 </a:t>
            </a:r>
          </a:p>
          <a:p>
            <a:r>
              <a:rPr lang="en-US" b="1" smtClean="0"/>
              <a:t>Also Known As: </a:t>
            </a:r>
            <a:r>
              <a:rPr lang="en-US" sz="1400" smtClean="0"/>
              <a:t>W32/SirCam@mm [McAfee], Backdoor.SirCam, I-Worm.Sircam.a [AVP], WORM_SIRCAM.A [Trend], W32/Sircam-A [Sophos], W32/Sircam [Panda], Win32.Sircam.137216 [CA], W32/Sircam.worm@mm [F-Secure], Win32.HLLW.SirCam [DrWeb]</a:t>
            </a:r>
            <a:endParaRPr lang="en-US" sz="1400" b="1" smtClean="0"/>
          </a:p>
          <a:p>
            <a:pPr eaLnBrk="1" hangingPunct="1"/>
            <a:r>
              <a:rPr lang="en-US" smtClean="0"/>
              <a:t>Windows 95, Windows 98, Windows Me, Windows XP</a:t>
            </a:r>
          </a:p>
          <a:p>
            <a:pPr eaLnBrk="1" hangingPunct="1"/>
            <a:r>
              <a:rPr lang="en-US" smtClean="0"/>
              <a:t>Able to affect all windows systems without proper anti-virus programs.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Sircam’s Payload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The worm has two malicious payloads.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One in every twenty cases contents of the local drive on which windows is installed are deleted. This was intended to be delivered on Oct. 16, 2001, but because of a bug in the virus this payload is not activated.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One in every fifty cases, on any day of the year the virus will create a file hidden in the recycled folder and repeatedly attach test strings in the file until the hard drive space is filled to capacity.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163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Sircam is Spread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Worm that propagates by email and has an executable attachment. Document files (usually .doc or .</a:t>
            </a:r>
            <a:r>
              <a:rPr lang="en-US" sz="2400" dirty="0" err="1" smtClean="0"/>
              <a:t>xls</a:t>
            </a:r>
            <a:r>
              <a:rPr lang="en-US" sz="2400" dirty="0" smtClean="0"/>
              <a:t>) are chosen at random, infected with the virus and emailed out to people in the hosts address book. </a:t>
            </a:r>
          </a:p>
          <a:p>
            <a:pPr eaLnBrk="1" hangingPunct="1"/>
            <a:r>
              <a:rPr lang="en-US" sz="2400" dirty="0" smtClean="0"/>
              <a:t>Opening the infected file results in that computer also becoming infected. It will also spread over open networks.  Sircam scans over a shared drive and will copy itself over to any unprotected </a:t>
            </a:r>
            <a:r>
              <a:rPr lang="en-US" sz="2400" dirty="0" err="1" smtClean="0"/>
              <a:t>directorys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174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mtClean="0"/>
              <a:t>Damage Caused To Computers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During the outbreak many personal and private documents were sent out to people who otherwise should not have gotten them.</a:t>
            </a:r>
          </a:p>
          <a:p>
            <a:pPr eaLnBrk="1" hangingPunct="1"/>
            <a:r>
              <a:rPr lang="en-US" sz="2800" smtClean="0"/>
              <a:t>It can also prevent any program from being opened.</a:t>
            </a:r>
          </a:p>
          <a:p>
            <a:pPr eaLnBrk="1" hangingPunct="1"/>
            <a:r>
              <a:rPr lang="en-US" sz="2800" smtClean="0"/>
              <a:t>Takes up space on the hard drive until it is full.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204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Preventative Measures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The email starts and ends with the same lines of text, and by simply not opening the attachment contained by one of these emails, you avoid infection.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The body of the e-mail will always begin with "Hi! How are you?" and end with "See you later. Thanks." In between these opening and closing lines will be one of the following: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smtClean="0"/>
              <a:t>	   -I send you this file in order to have your advice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smtClean="0"/>
              <a:t>	   -I hope you like the file that I send to you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smtClean="0"/>
              <a:t>	   -I hope you can help me with this file that I send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smtClean="0"/>
              <a:t>	   -This is the file with the information you ask for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Due to a bug in the worm, the message was usually sent with the body of the email being "I send you this file in order to have your advice.”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2150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Preventative Measures Continued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Download the latest Microsoft's Outlook Security Patches.</a:t>
            </a:r>
          </a:p>
          <a:p>
            <a:pPr eaLnBrk="1" hangingPunct="1"/>
            <a:r>
              <a:rPr lang="en-US" sz="2800" smtClean="0"/>
              <a:t>Don't open email attachments! </a:t>
            </a:r>
          </a:p>
          <a:p>
            <a:pPr eaLnBrk="1" hangingPunct="1"/>
            <a:r>
              <a:rPr lang="en-US" sz="2800" smtClean="0"/>
              <a:t>Always scan the attached files first for worms. </a:t>
            </a:r>
          </a:p>
          <a:p>
            <a:pPr eaLnBrk="1" hangingPunct="1"/>
            <a:r>
              <a:rPr lang="en-US" sz="2800" smtClean="0"/>
              <a:t>Get an anti-virus program.</a:t>
            </a:r>
          </a:p>
          <a:p>
            <a:pPr eaLnBrk="1" hangingPunct="1"/>
            <a:r>
              <a:rPr lang="en-US" sz="2800" smtClean="0"/>
              <a:t>Scan your system regularly. </a:t>
            </a:r>
          </a:p>
          <a:p>
            <a:pPr eaLnBrk="1" hangingPunct="1"/>
            <a:r>
              <a:rPr lang="en-US" sz="2800" smtClean="0"/>
              <a:t>Update your antivirus software on a regular basis.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225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685800" y="301625"/>
            <a:ext cx="7772400" cy="1112838"/>
          </a:xfrm>
        </p:spPr>
        <p:txBody>
          <a:bodyPr/>
          <a:lstStyle/>
          <a:p>
            <a:pPr eaLnBrk="1" hangingPunct="1"/>
            <a:r>
              <a:rPr lang="en-US" smtClean="0"/>
              <a:t>Recovering from Infection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 eradicate the Sircam worm, the best method involves using an up-to-date antivirus software.</a:t>
            </a:r>
          </a:p>
          <a:p>
            <a:pPr eaLnBrk="1" hangingPunct="1"/>
            <a:r>
              <a:rPr lang="en-US" sz="2400" dirty="0" smtClean="0"/>
              <a:t>You can also remove the virus manually by following these steps: </a:t>
            </a:r>
          </a:p>
          <a:p>
            <a:pPr eaLnBrk="1" hangingPunct="1"/>
            <a:r>
              <a:rPr lang="en-US" sz="2400" dirty="0" smtClean="0"/>
              <a:t>Delete the files Sirc32.exe and Sircam.sys </a:t>
            </a:r>
          </a:p>
          <a:p>
            <a:pPr eaLnBrk="1" hangingPunct="1"/>
            <a:r>
              <a:rPr lang="en-US" sz="2400" dirty="0" smtClean="0"/>
              <a:t>Delete the file c:\windows\Runddl32.exe </a:t>
            </a:r>
          </a:p>
          <a:p>
            <a:pPr eaLnBrk="1" hangingPunct="1"/>
            <a:r>
              <a:rPr lang="en-US" sz="2400" dirty="0" smtClean="0"/>
              <a:t>Rename the file c:\windows\Run32.exe to c:\windows\Rundll32.exe  </a:t>
            </a:r>
          </a:p>
          <a:p>
            <a:pPr eaLnBrk="1" hangingPunct="1"/>
            <a:r>
              <a:rPr lang="en-US" sz="2400" dirty="0" smtClean="0"/>
              <a:t>Edit the file c:\autoexec.bat  and delete the following sequence: @win \recycled\sirc32.exe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  <p:bldP spid="2355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Recovering from Infection Continued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8610600" cy="4724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 the registry (which can be modified by running c:\windows\regedit.exe) </a:t>
            </a:r>
          </a:p>
          <a:p>
            <a:pPr lvl="1" eaLnBrk="1" hangingPunct="1"/>
            <a:r>
              <a:rPr lang="en-US" sz="2000" dirty="0" smtClean="0"/>
              <a:t>In HKEY_CLASSES_ROOT/</a:t>
            </a:r>
            <a:r>
              <a:rPr lang="en-US" sz="2000" dirty="0" err="1" smtClean="0"/>
              <a:t>exefile</a:t>
            </a:r>
            <a:r>
              <a:rPr lang="en-US" sz="2000" dirty="0" smtClean="0"/>
              <a:t>/shell/open/command, edit the string (by double-clicking on Default) and entering the following string: "%1" %*</a:t>
            </a:r>
          </a:p>
          <a:p>
            <a:pPr lvl="1" eaLnBrk="1" hangingPunct="1"/>
            <a:r>
              <a:rPr lang="en-US" sz="2000" dirty="0" smtClean="0"/>
              <a:t>In HKEY_LOCAL_MACHINE/Software/Microsoft/Windows/</a:t>
            </a:r>
            <a:r>
              <a:rPr lang="en-US" sz="2000" dirty="0" err="1" smtClean="0"/>
              <a:t>CurrentVersion</a:t>
            </a:r>
            <a:r>
              <a:rPr lang="en-US" sz="2000" dirty="0" smtClean="0"/>
              <a:t>/</a:t>
            </a:r>
            <a:r>
              <a:rPr lang="en-US" sz="2000" dirty="0" err="1" smtClean="0"/>
              <a:t>RunServices</a:t>
            </a:r>
            <a:r>
              <a:rPr lang="en-US" sz="2000" dirty="0" smtClean="0"/>
              <a:t>, delete the key Driver32=C:\WINDOWS\SYSTEM\SCam32.exe </a:t>
            </a:r>
          </a:p>
          <a:p>
            <a:pPr lvl="1" eaLnBrk="1" hangingPunct="1"/>
            <a:r>
              <a:rPr lang="en-US" sz="2000" dirty="0" smtClean="0"/>
              <a:t>In HKEY_LOCAL_MACHINE/Software, delete the folder Sircam</a:t>
            </a:r>
          </a:p>
          <a:p>
            <a:pPr eaLnBrk="1" hangingPunct="1"/>
            <a:r>
              <a:rPr lang="en-US" sz="2000" dirty="0" smtClean="0"/>
              <a:t>Restart your computer</a:t>
            </a:r>
          </a:p>
          <a:p>
            <a:pPr eaLnBrk="1" hangingPunct="1"/>
            <a:r>
              <a:rPr lang="en-US" sz="2300" dirty="0" smtClean="0"/>
              <a:t>Improper removal can cause an inability to launch any .EXE (including program files) on your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24578" grpId="0" build="p"/>
    </p:bldLst>
  </p:timing>
</p:sld>
</file>

<file path=ppt/theme/theme1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85</TotalTime>
  <Words>638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Fireworks</vt:lpstr>
      <vt:lpstr>Sircam </vt:lpstr>
      <vt:lpstr>Launch of Malware and Systems Affected</vt:lpstr>
      <vt:lpstr>Sircam’s Payload</vt:lpstr>
      <vt:lpstr>How Sircam is Spread</vt:lpstr>
      <vt:lpstr>  Damage Caused To Computers </vt:lpstr>
      <vt:lpstr>Preventative Measures</vt:lpstr>
      <vt:lpstr>Preventative Measures Continued</vt:lpstr>
      <vt:lpstr>Recovering from Infection</vt:lpstr>
      <vt:lpstr>Recovering from Infection Continued</vt:lpstr>
      <vt:lpstr>Interesting Facts</vt:lpstr>
      <vt:lpstr>References</vt:lpstr>
    </vt:vector>
  </TitlesOfParts>
  <Company>Hiram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Sircam </dc:title>
  <dc:creator>masond</dc:creator>
  <cp:lastModifiedBy>Youngm</cp:lastModifiedBy>
  <cp:revision>12</cp:revision>
  <dcterms:created xsi:type="dcterms:W3CDTF">2008-10-20T19:44:12Z</dcterms:created>
  <dcterms:modified xsi:type="dcterms:W3CDTF">2008-10-27T19:20:02Z</dcterms:modified>
</cp:coreProperties>
</file>