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8" r:id="rId3"/>
    <p:sldId id="354" r:id="rId4"/>
    <p:sldId id="355" r:id="rId5"/>
    <p:sldId id="356" r:id="rId6"/>
    <p:sldId id="357" r:id="rId7"/>
    <p:sldId id="373" r:id="rId8"/>
    <p:sldId id="358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99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6" autoAdjust="0"/>
  </p:normalViewPr>
  <p:slideViewPr>
    <p:cSldViewPr>
      <p:cViewPr>
        <p:scale>
          <a:sx n="76" d="100"/>
          <a:sy n="76" d="100"/>
        </p:scale>
        <p:origin x="-99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90C091E2-A608-4627-B6BE-8E33650D0023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1ECF1927-E5DD-40FE-8EFC-FC65C408F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14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28512235-BA12-4D68-A667-F28CB8ECE4E1}" type="datetime1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D31CB347-1283-430A-92B6-D5042D339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035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2F0C2-473C-44A5-9B6D-91985D0DC69F}" type="slidenum">
              <a:rPr lang="en-US" smtClean="0">
                <a:latin typeface="Arial" pitchFamily="34" charset="0"/>
                <a:sym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6349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79AEC5-2634-4126-9DBA-89831FBD5908}" type="datetime1">
              <a:rPr lang="en-US" smtClean="0">
                <a:latin typeface="Arial" pitchFamily="34" charset="0"/>
                <a:sym typeface="Arial" pitchFamily="34" charset="0"/>
              </a:rPr>
              <a:pPr/>
              <a:t>9/28/2011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63494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Introduction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4F677-F983-4E26-828E-C38EDC3C8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CFD17-3C81-4099-A595-454844BC2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8C8D9-F510-4112-928C-C16CD9F74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EA8A0-DFF0-4EC8-9630-F4035E457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643FF-F44F-4D81-807C-85B47B2D7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EF56C-AF86-4BAB-AAC0-1AA87808C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789A6-B051-4229-9384-01EA4656B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A6E46-6942-4D65-AB37-701EDE0AC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2BA1-AAF9-4C6A-838B-64AEDA3D2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FC79-B983-4028-9153-7366798D8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9082C-1ABA-4872-B621-25FDBFA75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38BDE7D5-B752-4F17-8762-346D07576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039938"/>
            <a:ext cx="7772400" cy="1465262"/>
          </a:xfrm>
        </p:spPr>
        <p:txBody>
          <a:bodyPr lIns="38100" tIns="38100" rIns="1099" bIns="38100" rtlCol="0" anchor="b">
            <a:normAutofit fontScale="90000"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50800" algn="l"/>
                <a:tab pos="508000" algn="l"/>
                <a:tab pos="965200" algn="l"/>
                <a:tab pos="1422400" algn="l"/>
                <a:tab pos="1879600" algn="l"/>
                <a:tab pos="2336800" algn="l"/>
                <a:tab pos="2794000" algn="l"/>
                <a:tab pos="3251200" algn="l"/>
                <a:tab pos="3708400" algn="l"/>
                <a:tab pos="4165600" algn="l"/>
                <a:tab pos="4622800" algn="l"/>
                <a:tab pos="5080000" algn="l"/>
                <a:tab pos="5537200" algn="l"/>
                <a:tab pos="5994400" algn="l"/>
                <a:tab pos="6451600" algn="l"/>
                <a:tab pos="6908800" algn="l"/>
                <a:tab pos="7366000" algn="l"/>
                <a:tab pos="7823200" algn="l"/>
                <a:tab pos="8280400" algn="l"/>
                <a:tab pos="8737600" algn="l"/>
                <a:tab pos="9194800" algn="l"/>
                <a:tab pos="100711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Chapter 3.2: Operating Systems Security</a:t>
            </a:r>
          </a:p>
        </p:txBody>
      </p:sp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8912C-2304-42C0-BDEE-437839B1727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Boot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181600" cy="5486400"/>
          </a:xfrm>
        </p:spPr>
        <p:txBody>
          <a:bodyPr/>
          <a:lstStyle/>
          <a:p>
            <a:r>
              <a:rPr lang="en-US" sz="2400" dirty="0" smtClean="0"/>
              <a:t>The action of loading an operating system into memory from a powered-off state is known as </a:t>
            </a:r>
            <a:r>
              <a:rPr lang="en-US" sz="2400" b="1" dirty="0" smtClean="0"/>
              <a:t>booting </a:t>
            </a:r>
            <a:r>
              <a:rPr lang="en-US" sz="2400" dirty="0" smtClean="0"/>
              <a:t>or</a:t>
            </a:r>
            <a:r>
              <a:rPr lang="en-US" sz="2400" b="1" dirty="0" smtClean="0"/>
              <a:t> bootstrapping.</a:t>
            </a:r>
          </a:p>
          <a:p>
            <a:r>
              <a:rPr lang="en-US" sz="2400" dirty="0" smtClean="0"/>
              <a:t>When a computer is turned on, it first executes code stored in a firmware component known as the </a:t>
            </a:r>
            <a:r>
              <a:rPr lang="en-US" sz="2400" b="1" dirty="0" smtClean="0"/>
              <a:t>BIOS (basic input/output system). </a:t>
            </a:r>
          </a:p>
          <a:p>
            <a:r>
              <a:rPr lang="en-US" sz="2400" dirty="0" smtClean="0"/>
              <a:t>On modern systems, the BIOS loads into memory the </a:t>
            </a:r>
            <a:r>
              <a:rPr lang="en-US" sz="2400" b="1" dirty="0" smtClean="0"/>
              <a:t>second-stage boot loader, </a:t>
            </a:r>
            <a:r>
              <a:rPr lang="en-US" sz="2400" dirty="0" smtClean="0"/>
              <a:t>which handles loading the rest of the operating system into memory and then passes control of execution to the operating system.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3" name="Picture 12" descr="bios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17374" t="12222" r="16515" b="12222"/>
              <a:stretch>
                <a:fillRect/>
              </a:stretch>
            </p:blipFill>
          </mc:Choice>
          <mc:Fallback>
            <p:blipFill>
              <a:blip r:embed="rId3"/>
              <a:srcRect l="17374" t="12222" r="16515" b="12222"/>
              <a:stretch>
                <a:fillRect/>
              </a:stretch>
            </p:blipFill>
          </mc:Fallback>
        </mc:AlternateContent>
        <p:spPr>
          <a:xfrm>
            <a:off x="5318312" y="2057400"/>
            <a:ext cx="3749488" cy="3311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BIOS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A malicious user could potentially seize execution of a computer at several points in the boot process. </a:t>
            </a:r>
          </a:p>
          <a:p>
            <a:r>
              <a:rPr lang="en-US" dirty="0" smtClean="0"/>
              <a:t>To prevent an attacker from initiating the first stages of booting, many computers feature a </a:t>
            </a:r>
            <a:r>
              <a:rPr lang="en-US" b="1" dirty="0" smtClean="0"/>
              <a:t>BIOS password </a:t>
            </a:r>
            <a:r>
              <a:rPr lang="en-US" dirty="0" smtClean="0"/>
              <a:t>that does not allow a second-stage boot loader to be executed without proper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Hibernation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534400" cy="4876800"/>
          </a:xfrm>
        </p:spPr>
        <p:txBody>
          <a:bodyPr/>
          <a:lstStyle/>
          <a:p>
            <a:r>
              <a:rPr lang="en-US" sz="2400" dirty="0" smtClean="0"/>
              <a:t>Modern machines have the ability to go into a powered-off state known as </a:t>
            </a:r>
            <a:r>
              <a:rPr lang="en-US" sz="2400" b="1" dirty="0" smtClean="0"/>
              <a:t>hibernation. </a:t>
            </a:r>
          </a:p>
          <a:p>
            <a:r>
              <a:rPr lang="en-US" sz="2400" dirty="0" smtClean="0"/>
              <a:t>While going into hibernation, the OS stores the contents of machine’s memory into a </a:t>
            </a:r>
            <a:r>
              <a:rPr lang="en-US" sz="2400" b="1" dirty="0" smtClean="0"/>
              <a:t>hibernation file </a:t>
            </a:r>
            <a:r>
              <a:rPr lang="en-US" sz="2400" dirty="0" smtClean="0"/>
              <a:t>(such as </a:t>
            </a:r>
            <a:r>
              <a:rPr lang="en-US" sz="2400" dirty="0" err="1" smtClean="0"/>
              <a:t>hiberfil.sys</a:t>
            </a:r>
            <a:r>
              <a:rPr lang="en-US" sz="2400" dirty="0" smtClean="0"/>
              <a:t>) on disk so the computer can be quickly restored later.</a:t>
            </a:r>
          </a:p>
          <a:p>
            <a:r>
              <a:rPr lang="en-US" sz="2400" dirty="0" smtClean="0"/>
              <a:t>But… without additional security precautions, hibernation exposes a machine to potentially invasive forensic investigation.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990600" y="3810000"/>
            <a:ext cx="7076494" cy="3037058"/>
            <a:chOff x="-920316" y="845013"/>
            <a:chExt cx="10193733" cy="5401989"/>
          </a:xfrm>
        </p:grpSpPr>
        <p:pic>
          <p:nvPicPr>
            <p:cNvPr id="7" name="Picture 6" descr="03-9b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785" y="1710645"/>
              <a:ext cx="2752344" cy="15727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01320" y="1494082"/>
              <a:ext cx="4772097" cy="1040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User closes a laptop computer, </a:t>
              </a:r>
            </a:p>
            <a:p>
              <a:r>
                <a:rPr lang="en-US" sz="1600" dirty="0" smtClean="0"/>
                <a:t>    putting it into hibernation.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920316" y="3893012"/>
              <a:ext cx="5998325" cy="235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2. Attacker copies the hiberfil.sys</a:t>
              </a:r>
            </a:p>
            <a:p>
              <a:r>
                <a:rPr lang="en-US" sz="1600" dirty="0" smtClean="0"/>
                <a:t>    file to discover any unencrypted</a:t>
              </a:r>
            </a:p>
            <a:p>
              <a:r>
                <a:rPr lang="en-US" sz="1600" dirty="0" smtClean="0"/>
                <a:t>    passwords that were stored</a:t>
              </a:r>
            </a:p>
            <a:p>
              <a:r>
                <a:rPr lang="en-US" sz="1600" dirty="0" smtClean="0"/>
                <a:t>    in memory when the computer</a:t>
              </a:r>
            </a:p>
            <a:p>
              <a:r>
                <a:rPr lang="en-US" sz="1600" dirty="0" smtClean="0"/>
                <a:t>    was put into hibernation.</a:t>
              </a:r>
              <a:endParaRPr lang="en-US" sz="1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25585" y="845013"/>
              <a:ext cx="2133600" cy="990600"/>
              <a:chOff x="533400" y="381000"/>
              <a:chExt cx="2133600" cy="990600"/>
            </a:xfrm>
          </p:grpSpPr>
          <p:sp>
            <p:nvSpPr>
              <p:cNvPr id="11" name="Freeform 22"/>
              <p:cNvSpPr>
                <a:spLocks/>
              </p:cNvSpPr>
              <p:nvPr/>
            </p:nvSpPr>
            <p:spPr bwMode="auto">
              <a:xfrm>
                <a:off x="535298" y="401987"/>
                <a:ext cx="2118414" cy="957020"/>
              </a:xfrm>
              <a:custGeom>
                <a:avLst/>
                <a:gdLst/>
                <a:ahLst/>
                <a:cxnLst>
                  <a:cxn ang="0">
                    <a:pos x="272" y="46"/>
                  </a:cxn>
                  <a:cxn ang="0">
                    <a:pos x="707" y="0"/>
                  </a:cxn>
                  <a:cxn ang="0">
                    <a:pos x="1009" y="46"/>
                  </a:cxn>
                  <a:cxn ang="0">
                    <a:pos x="1323" y="125"/>
                  </a:cxn>
                  <a:cxn ang="0">
                    <a:pos x="1631" y="272"/>
                  </a:cxn>
                  <a:cxn ang="0">
                    <a:pos x="1899" y="393"/>
                  </a:cxn>
                  <a:cxn ang="0">
                    <a:pos x="2175" y="682"/>
                  </a:cxn>
                  <a:cxn ang="0">
                    <a:pos x="2209" y="770"/>
                  </a:cxn>
                  <a:cxn ang="0">
                    <a:pos x="2032" y="690"/>
                  </a:cxn>
                  <a:cxn ang="0">
                    <a:pos x="1808" y="485"/>
                  </a:cxn>
                  <a:cxn ang="0">
                    <a:pos x="1825" y="638"/>
                  </a:cxn>
                  <a:cxn ang="0">
                    <a:pos x="1893" y="876"/>
                  </a:cxn>
                  <a:cxn ang="0">
                    <a:pos x="1813" y="866"/>
                  </a:cxn>
                  <a:cxn ang="0">
                    <a:pos x="1775" y="872"/>
                  </a:cxn>
                  <a:cxn ang="0">
                    <a:pos x="1707" y="844"/>
                  </a:cxn>
                  <a:cxn ang="0">
                    <a:pos x="1485" y="488"/>
                  </a:cxn>
                  <a:cxn ang="0">
                    <a:pos x="1334" y="524"/>
                  </a:cxn>
                  <a:cxn ang="0">
                    <a:pos x="1445" y="659"/>
                  </a:cxn>
                  <a:cxn ang="0">
                    <a:pos x="1602" y="847"/>
                  </a:cxn>
                  <a:cxn ang="0">
                    <a:pos x="1540" y="910"/>
                  </a:cxn>
                  <a:cxn ang="0">
                    <a:pos x="1291" y="747"/>
                  </a:cxn>
                  <a:cxn ang="0">
                    <a:pos x="1017" y="688"/>
                  </a:cxn>
                  <a:cxn ang="0">
                    <a:pos x="815" y="500"/>
                  </a:cxn>
                  <a:cxn ang="0">
                    <a:pos x="720" y="353"/>
                  </a:cxn>
                  <a:cxn ang="0">
                    <a:pos x="447" y="427"/>
                  </a:cxn>
                  <a:cxn ang="0">
                    <a:pos x="122" y="530"/>
                  </a:cxn>
                  <a:cxn ang="0">
                    <a:pos x="97" y="534"/>
                  </a:cxn>
                  <a:cxn ang="0">
                    <a:pos x="76" y="536"/>
                  </a:cxn>
                  <a:cxn ang="0">
                    <a:pos x="59" y="536"/>
                  </a:cxn>
                  <a:cxn ang="0">
                    <a:pos x="38" y="515"/>
                  </a:cxn>
                  <a:cxn ang="0">
                    <a:pos x="28" y="492"/>
                  </a:cxn>
                  <a:cxn ang="0">
                    <a:pos x="19" y="465"/>
                  </a:cxn>
                  <a:cxn ang="0">
                    <a:pos x="9" y="431"/>
                  </a:cxn>
                  <a:cxn ang="0">
                    <a:pos x="4" y="391"/>
                  </a:cxn>
                  <a:cxn ang="0">
                    <a:pos x="0" y="346"/>
                  </a:cxn>
                  <a:cxn ang="0">
                    <a:pos x="2" y="300"/>
                  </a:cxn>
                  <a:cxn ang="0">
                    <a:pos x="2" y="249"/>
                  </a:cxn>
                  <a:cxn ang="0">
                    <a:pos x="6" y="205"/>
                  </a:cxn>
                  <a:cxn ang="0">
                    <a:pos x="9" y="167"/>
                  </a:cxn>
                  <a:cxn ang="0">
                    <a:pos x="15" y="135"/>
                  </a:cxn>
                  <a:cxn ang="0">
                    <a:pos x="21" y="106"/>
                  </a:cxn>
                  <a:cxn ang="0">
                    <a:pos x="28" y="87"/>
                  </a:cxn>
                  <a:cxn ang="0">
                    <a:pos x="42" y="72"/>
                  </a:cxn>
                </a:cxnLst>
                <a:rect l="0" t="0" r="r" b="b"/>
                <a:pathLst>
                  <a:path w="2232" h="910">
                    <a:moveTo>
                      <a:pt x="42" y="72"/>
                    </a:moveTo>
                    <a:lnTo>
                      <a:pt x="272" y="46"/>
                    </a:lnTo>
                    <a:lnTo>
                      <a:pt x="530" y="0"/>
                    </a:lnTo>
                    <a:lnTo>
                      <a:pt x="707" y="0"/>
                    </a:lnTo>
                    <a:lnTo>
                      <a:pt x="872" y="34"/>
                    </a:lnTo>
                    <a:lnTo>
                      <a:pt x="1009" y="46"/>
                    </a:lnTo>
                    <a:lnTo>
                      <a:pt x="1103" y="51"/>
                    </a:lnTo>
                    <a:lnTo>
                      <a:pt x="1323" y="125"/>
                    </a:lnTo>
                    <a:lnTo>
                      <a:pt x="1485" y="177"/>
                    </a:lnTo>
                    <a:lnTo>
                      <a:pt x="1631" y="272"/>
                    </a:lnTo>
                    <a:lnTo>
                      <a:pt x="1648" y="306"/>
                    </a:lnTo>
                    <a:lnTo>
                      <a:pt x="1899" y="393"/>
                    </a:lnTo>
                    <a:lnTo>
                      <a:pt x="2059" y="513"/>
                    </a:lnTo>
                    <a:lnTo>
                      <a:pt x="2175" y="682"/>
                    </a:lnTo>
                    <a:lnTo>
                      <a:pt x="2232" y="741"/>
                    </a:lnTo>
                    <a:lnTo>
                      <a:pt x="2209" y="770"/>
                    </a:lnTo>
                    <a:lnTo>
                      <a:pt x="2135" y="773"/>
                    </a:lnTo>
                    <a:lnTo>
                      <a:pt x="2032" y="690"/>
                    </a:lnTo>
                    <a:lnTo>
                      <a:pt x="1884" y="536"/>
                    </a:lnTo>
                    <a:lnTo>
                      <a:pt x="1808" y="485"/>
                    </a:lnTo>
                    <a:lnTo>
                      <a:pt x="1751" y="483"/>
                    </a:lnTo>
                    <a:lnTo>
                      <a:pt x="1825" y="638"/>
                    </a:lnTo>
                    <a:lnTo>
                      <a:pt x="1895" y="827"/>
                    </a:lnTo>
                    <a:lnTo>
                      <a:pt x="1893" y="876"/>
                    </a:lnTo>
                    <a:lnTo>
                      <a:pt x="1872" y="887"/>
                    </a:lnTo>
                    <a:lnTo>
                      <a:pt x="1813" y="866"/>
                    </a:lnTo>
                    <a:lnTo>
                      <a:pt x="1796" y="849"/>
                    </a:lnTo>
                    <a:lnTo>
                      <a:pt x="1775" y="872"/>
                    </a:lnTo>
                    <a:lnTo>
                      <a:pt x="1739" y="878"/>
                    </a:lnTo>
                    <a:lnTo>
                      <a:pt x="1707" y="844"/>
                    </a:lnTo>
                    <a:lnTo>
                      <a:pt x="1648" y="665"/>
                    </a:lnTo>
                    <a:lnTo>
                      <a:pt x="1485" y="488"/>
                    </a:lnTo>
                    <a:lnTo>
                      <a:pt x="1391" y="502"/>
                    </a:lnTo>
                    <a:lnTo>
                      <a:pt x="1334" y="524"/>
                    </a:lnTo>
                    <a:lnTo>
                      <a:pt x="1336" y="585"/>
                    </a:lnTo>
                    <a:lnTo>
                      <a:pt x="1445" y="659"/>
                    </a:lnTo>
                    <a:lnTo>
                      <a:pt x="1530" y="739"/>
                    </a:lnTo>
                    <a:lnTo>
                      <a:pt x="1602" y="847"/>
                    </a:lnTo>
                    <a:lnTo>
                      <a:pt x="1591" y="899"/>
                    </a:lnTo>
                    <a:lnTo>
                      <a:pt x="1540" y="910"/>
                    </a:lnTo>
                    <a:lnTo>
                      <a:pt x="1471" y="899"/>
                    </a:lnTo>
                    <a:lnTo>
                      <a:pt x="1291" y="747"/>
                    </a:lnTo>
                    <a:lnTo>
                      <a:pt x="1188" y="716"/>
                    </a:lnTo>
                    <a:lnTo>
                      <a:pt x="1017" y="688"/>
                    </a:lnTo>
                    <a:lnTo>
                      <a:pt x="924" y="631"/>
                    </a:lnTo>
                    <a:lnTo>
                      <a:pt x="815" y="500"/>
                    </a:lnTo>
                    <a:lnTo>
                      <a:pt x="764" y="397"/>
                    </a:lnTo>
                    <a:lnTo>
                      <a:pt x="720" y="353"/>
                    </a:lnTo>
                    <a:lnTo>
                      <a:pt x="627" y="325"/>
                    </a:lnTo>
                    <a:lnTo>
                      <a:pt x="447" y="427"/>
                    </a:lnTo>
                    <a:lnTo>
                      <a:pt x="277" y="500"/>
                    </a:lnTo>
                    <a:lnTo>
                      <a:pt x="122" y="530"/>
                    </a:lnTo>
                    <a:lnTo>
                      <a:pt x="114" y="530"/>
                    </a:lnTo>
                    <a:lnTo>
                      <a:pt x="97" y="534"/>
                    </a:lnTo>
                    <a:lnTo>
                      <a:pt x="85" y="534"/>
                    </a:lnTo>
                    <a:lnTo>
                      <a:pt x="76" y="536"/>
                    </a:lnTo>
                    <a:lnTo>
                      <a:pt x="65" y="536"/>
                    </a:lnTo>
                    <a:lnTo>
                      <a:pt x="59" y="536"/>
                    </a:lnTo>
                    <a:lnTo>
                      <a:pt x="47" y="528"/>
                    </a:lnTo>
                    <a:lnTo>
                      <a:pt x="38" y="515"/>
                    </a:lnTo>
                    <a:lnTo>
                      <a:pt x="32" y="504"/>
                    </a:lnTo>
                    <a:lnTo>
                      <a:pt x="28" y="492"/>
                    </a:lnTo>
                    <a:lnTo>
                      <a:pt x="23" y="479"/>
                    </a:lnTo>
                    <a:lnTo>
                      <a:pt x="19" y="465"/>
                    </a:lnTo>
                    <a:lnTo>
                      <a:pt x="13" y="448"/>
                    </a:lnTo>
                    <a:lnTo>
                      <a:pt x="9" y="431"/>
                    </a:lnTo>
                    <a:lnTo>
                      <a:pt x="6" y="410"/>
                    </a:lnTo>
                    <a:lnTo>
                      <a:pt x="4" y="391"/>
                    </a:lnTo>
                    <a:lnTo>
                      <a:pt x="0" y="369"/>
                    </a:lnTo>
                    <a:lnTo>
                      <a:pt x="0" y="346"/>
                    </a:lnTo>
                    <a:lnTo>
                      <a:pt x="0" y="323"/>
                    </a:lnTo>
                    <a:lnTo>
                      <a:pt x="2" y="300"/>
                    </a:lnTo>
                    <a:lnTo>
                      <a:pt x="2" y="274"/>
                    </a:lnTo>
                    <a:lnTo>
                      <a:pt x="2" y="249"/>
                    </a:lnTo>
                    <a:lnTo>
                      <a:pt x="2" y="226"/>
                    </a:lnTo>
                    <a:lnTo>
                      <a:pt x="6" y="205"/>
                    </a:lnTo>
                    <a:lnTo>
                      <a:pt x="6" y="184"/>
                    </a:lnTo>
                    <a:lnTo>
                      <a:pt x="9" y="167"/>
                    </a:lnTo>
                    <a:lnTo>
                      <a:pt x="11" y="148"/>
                    </a:lnTo>
                    <a:lnTo>
                      <a:pt x="15" y="135"/>
                    </a:lnTo>
                    <a:lnTo>
                      <a:pt x="17" y="118"/>
                    </a:lnTo>
                    <a:lnTo>
                      <a:pt x="21" y="106"/>
                    </a:lnTo>
                    <a:lnTo>
                      <a:pt x="25" y="95"/>
                    </a:lnTo>
                    <a:lnTo>
                      <a:pt x="28" y="87"/>
                    </a:lnTo>
                    <a:lnTo>
                      <a:pt x="34" y="76"/>
                    </a:lnTo>
                    <a:lnTo>
                      <a:pt x="42" y="72"/>
                    </a:lnTo>
                    <a:lnTo>
                      <a:pt x="42" y="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/>
            </p:nvSpPr>
            <p:spPr bwMode="auto">
              <a:xfrm>
                <a:off x="596041" y="840621"/>
                <a:ext cx="161349" cy="102838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9" y="17"/>
                  </a:cxn>
                  <a:cxn ang="0">
                    <a:pos x="20" y="19"/>
                  </a:cxn>
                  <a:cxn ang="0">
                    <a:pos x="30" y="21"/>
                  </a:cxn>
                  <a:cxn ang="0">
                    <a:pos x="41" y="27"/>
                  </a:cxn>
                  <a:cxn ang="0">
                    <a:pos x="51" y="30"/>
                  </a:cxn>
                  <a:cxn ang="0">
                    <a:pos x="62" y="36"/>
                  </a:cxn>
                  <a:cxn ang="0">
                    <a:pos x="72" y="42"/>
                  </a:cxn>
                  <a:cxn ang="0">
                    <a:pos x="83" y="49"/>
                  </a:cxn>
                  <a:cxn ang="0">
                    <a:pos x="102" y="61"/>
                  </a:cxn>
                  <a:cxn ang="0">
                    <a:pos x="121" y="72"/>
                  </a:cxn>
                  <a:cxn ang="0">
                    <a:pos x="136" y="84"/>
                  </a:cxn>
                  <a:cxn ang="0">
                    <a:pos x="154" y="97"/>
                  </a:cxn>
                  <a:cxn ang="0">
                    <a:pos x="161" y="99"/>
                  </a:cxn>
                  <a:cxn ang="0">
                    <a:pos x="169" y="97"/>
                  </a:cxn>
                  <a:cxn ang="0">
                    <a:pos x="169" y="89"/>
                  </a:cxn>
                  <a:cxn ang="0">
                    <a:pos x="167" y="80"/>
                  </a:cxn>
                  <a:cxn ang="0">
                    <a:pos x="152" y="67"/>
                  </a:cxn>
                  <a:cxn ang="0">
                    <a:pos x="136" y="55"/>
                  </a:cxn>
                  <a:cxn ang="0">
                    <a:pos x="119" y="44"/>
                  </a:cxn>
                  <a:cxn ang="0">
                    <a:pos x="102" y="32"/>
                  </a:cxn>
                  <a:cxn ang="0">
                    <a:pos x="95" y="27"/>
                  </a:cxn>
                  <a:cxn ang="0">
                    <a:pos x="87" y="23"/>
                  </a:cxn>
                  <a:cxn ang="0">
                    <a:pos x="76" y="17"/>
                  </a:cxn>
                  <a:cxn ang="0">
                    <a:pos x="66" y="13"/>
                  </a:cxn>
                  <a:cxn ang="0">
                    <a:pos x="53" y="8"/>
                  </a:cxn>
                  <a:cxn ang="0">
                    <a:pos x="39" y="4"/>
                  </a:cxn>
                  <a:cxn ang="0">
                    <a:pos x="28" y="0"/>
                  </a:cxn>
                  <a:cxn ang="0">
                    <a:pos x="19" y="0"/>
                  </a:cxn>
                  <a:cxn ang="0">
                    <a:pos x="3" y="2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169" h="99">
                    <a:moveTo>
                      <a:pt x="0" y="17"/>
                    </a:moveTo>
                    <a:lnTo>
                      <a:pt x="9" y="17"/>
                    </a:lnTo>
                    <a:lnTo>
                      <a:pt x="20" y="19"/>
                    </a:lnTo>
                    <a:lnTo>
                      <a:pt x="30" y="21"/>
                    </a:lnTo>
                    <a:lnTo>
                      <a:pt x="41" y="27"/>
                    </a:lnTo>
                    <a:lnTo>
                      <a:pt x="51" y="30"/>
                    </a:lnTo>
                    <a:lnTo>
                      <a:pt x="62" y="36"/>
                    </a:lnTo>
                    <a:lnTo>
                      <a:pt x="72" y="42"/>
                    </a:lnTo>
                    <a:lnTo>
                      <a:pt x="83" y="49"/>
                    </a:lnTo>
                    <a:lnTo>
                      <a:pt x="102" y="61"/>
                    </a:lnTo>
                    <a:lnTo>
                      <a:pt x="121" y="72"/>
                    </a:lnTo>
                    <a:lnTo>
                      <a:pt x="136" y="84"/>
                    </a:lnTo>
                    <a:lnTo>
                      <a:pt x="154" y="97"/>
                    </a:lnTo>
                    <a:lnTo>
                      <a:pt x="161" y="99"/>
                    </a:lnTo>
                    <a:lnTo>
                      <a:pt x="169" y="97"/>
                    </a:lnTo>
                    <a:lnTo>
                      <a:pt x="169" y="89"/>
                    </a:lnTo>
                    <a:lnTo>
                      <a:pt x="167" y="80"/>
                    </a:lnTo>
                    <a:lnTo>
                      <a:pt x="152" y="67"/>
                    </a:lnTo>
                    <a:lnTo>
                      <a:pt x="136" y="55"/>
                    </a:lnTo>
                    <a:lnTo>
                      <a:pt x="119" y="44"/>
                    </a:lnTo>
                    <a:lnTo>
                      <a:pt x="102" y="32"/>
                    </a:lnTo>
                    <a:lnTo>
                      <a:pt x="95" y="27"/>
                    </a:lnTo>
                    <a:lnTo>
                      <a:pt x="87" y="23"/>
                    </a:lnTo>
                    <a:lnTo>
                      <a:pt x="76" y="17"/>
                    </a:lnTo>
                    <a:lnTo>
                      <a:pt x="66" y="13"/>
                    </a:lnTo>
                    <a:lnTo>
                      <a:pt x="53" y="8"/>
                    </a:lnTo>
                    <a:lnTo>
                      <a:pt x="39" y="4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3" y="2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/>
              </p:cNvSpPr>
              <p:nvPr/>
            </p:nvSpPr>
            <p:spPr bwMode="auto">
              <a:xfrm>
                <a:off x="615023" y="804943"/>
                <a:ext cx="102504" cy="155306"/>
              </a:xfrm>
              <a:custGeom>
                <a:avLst/>
                <a:gdLst/>
                <a:ahLst/>
                <a:cxnLst>
                  <a:cxn ang="0">
                    <a:pos x="108" y="9"/>
                  </a:cxn>
                  <a:cxn ang="0">
                    <a:pos x="100" y="0"/>
                  </a:cxn>
                  <a:cxn ang="0">
                    <a:pos x="93" y="4"/>
                  </a:cxn>
                  <a:cxn ang="0">
                    <a:pos x="83" y="15"/>
                  </a:cxn>
                  <a:cxn ang="0">
                    <a:pos x="79" y="30"/>
                  </a:cxn>
                  <a:cxn ang="0">
                    <a:pos x="72" y="43"/>
                  </a:cxn>
                  <a:cxn ang="0">
                    <a:pos x="62" y="64"/>
                  </a:cxn>
                  <a:cxn ang="0">
                    <a:pos x="53" y="74"/>
                  </a:cxn>
                  <a:cxn ang="0">
                    <a:pos x="47" y="85"/>
                  </a:cxn>
                  <a:cxn ang="0">
                    <a:pos x="39" y="95"/>
                  </a:cxn>
                  <a:cxn ang="0">
                    <a:pos x="34" y="104"/>
                  </a:cxn>
                  <a:cxn ang="0">
                    <a:pos x="20" y="116"/>
                  </a:cxn>
                  <a:cxn ang="0">
                    <a:pos x="5" y="129"/>
                  </a:cxn>
                  <a:cxn ang="0">
                    <a:pos x="0" y="139"/>
                  </a:cxn>
                  <a:cxn ang="0">
                    <a:pos x="3" y="146"/>
                  </a:cxn>
                  <a:cxn ang="0">
                    <a:pos x="11" y="146"/>
                  </a:cxn>
                  <a:cxn ang="0">
                    <a:pos x="20" y="146"/>
                  </a:cxn>
                  <a:cxn ang="0">
                    <a:pos x="34" y="131"/>
                  </a:cxn>
                  <a:cxn ang="0">
                    <a:pos x="49" y="116"/>
                  </a:cxn>
                  <a:cxn ang="0">
                    <a:pos x="64" y="99"/>
                  </a:cxn>
                  <a:cxn ang="0">
                    <a:pos x="78" y="83"/>
                  </a:cxn>
                  <a:cxn ang="0">
                    <a:pos x="87" y="64"/>
                  </a:cxn>
                  <a:cxn ang="0">
                    <a:pos x="98" y="45"/>
                  </a:cxn>
                  <a:cxn ang="0">
                    <a:pos x="104" y="26"/>
                  </a:cxn>
                  <a:cxn ang="0">
                    <a:pos x="108" y="9"/>
                  </a:cxn>
                  <a:cxn ang="0">
                    <a:pos x="108" y="9"/>
                  </a:cxn>
                </a:cxnLst>
                <a:rect l="0" t="0" r="r" b="b"/>
                <a:pathLst>
                  <a:path w="108" h="146">
                    <a:moveTo>
                      <a:pt x="108" y="9"/>
                    </a:moveTo>
                    <a:lnTo>
                      <a:pt x="100" y="0"/>
                    </a:lnTo>
                    <a:lnTo>
                      <a:pt x="93" y="4"/>
                    </a:lnTo>
                    <a:lnTo>
                      <a:pt x="83" y="15"/>
                    </a:lnTo>
                    <a:lnTo>
                      <a:pt x="79" y="30"/>
                    </a:lnTo>
                    <a:lnTo>
                      <a:pt x="72" y="43"/>
                    </a:lnTo>
                    <a:lnTo>
                      <a:pt x="62" y="64"/>
                    </a:lnTo>
                    <a:lnTo>
                      <a:pt x="53" y="74"/>
                    </a:lnTo>
                    <a:lnTo>
                      <a:pt x="47" y="85"/>
                    </a:lnTo>
                    <a:lnTo>
                      <a:pt x="39" y="95"/>
                    </a:lnTo>
                    <a:lnTo>
                      <a:pt x="34" y="104"/>
                    </a:lnTo>
                    <a:lnTo>
                      <a:pt x="20" y="116"/>
                    </a:lnTo>
                    <a:lnTo>
                      <a:pt x="5" y="129"/>
                    </a:lnTo>
                    <a:lnTo>
                      <a:pt x="0" y="139"/>
                    </a:lnTo>
                    <a:lnTo>
                      <a:pt x="3" y="146"/>
                    </a:lnTo>
                    <a:lnTo>
                      <a:pt x="11" y="146"/>
                    </a:lnTo>
                    <a:lnTo>
                      <a:pt x="20" y="146"/>
                    </a:lnTo>
                    <a:lnTo>
                      <a:pt x="34" y="131"/>
                    </a:lnTo>
                    <a:lnTo>
                      <a:pt x="49" y="116"/>
                    </a:lnTo>
                    <a:lnTo>
                      <a:pt x="64" y="99"/>
                    </a:lnTo>
                    <a:lnTo>
                      <a:pt x="78" y="83"/>
                    </a:lnTo>
                    <a:lnTo>
                      <a:pt x="87" y="64"/>
                    </a:lnTo>
                    <a:lnTo>
                      <a:pt x="98" y="45"/>
                    </a:lnTo>
                    <a:lnTo>
                      <a:pt x="104" y="26"/>
                    </a:lnTo>
                    <a:lnTo>
                      <a:pt x="108" y="9"/>
                    </a:lnTo>
                    <a:lnTo>
                      <a:pt x="108" y="9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/>
            </p:nvSpPr>
            <p:spPr bwMode="auto">
              <a:xfrm>
                <a:off x="1089578" y="639143"/>
                <a:ext cx="58845" cy="109134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9" y="0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1" y="13"/>
                  </a:cxn>
                  <a:cxn ang="0">
                    <a:pos x="11" y="27"/>
                  </a:cxn>
                  <a:cxn ang="0">
                    <a:pos x="20" y="40"/>
                  </a:cxn>
                  <a:cxn ang="0">
                    <a:pos x="30" y="55"/>
                  </a:cxn>
                  <a:cxn ang="0">
                    <a:pos x="36" y="70"/>
                  </a:cxn>
                  <a:cxn ang="0">
                    <a:pos x="39" y="84"/>
                  </a:cxn>
                  <a:cxn ang="0">
                    <a:pos x="38" y="97"/>
                  </a:cxn>
                  <a:cxn ang="0">
                    <a:pos x="45" y="105"/>
                  </a:cxn>
                  <a:cxn ang="0">
                    <a:pos x="53" y="103"/>
                  </a:cxn>
                  <a:cxn ang="0">
                    <a:pos x="62" y="93"/>
                  </a:cxn>
                  <a:cxn ang="0">
                    <a:pos x="62" y="80"/>
                  </a:cxn>
                  <a:cxn ang="0">
                    <a:pos x="62" y="67"/>
                  </a:cxn>
                  <a:cxn ang="0">
                    <a:pos x="57" y="53"/>
                  </a:cxn>
                  <a:cxn ang="0">
                    <a:pos x="53" y="42"/>
                  </a:cxn>
                  <a:cxn ang="0">
                    <a:pos x="45" y="31"/>
                  </a:cxn>
                  <a:cxn ang="0">
                    <a:pos x="38" y="19"/>
                  </a:cxn>
                  <a:cxn ang="0">
                    <a:pos x="28" y="10"/>
                  </a:cxn>
                  <a:cxn ang="0">
                    <a:pos x="20" y="4"/>
                  </a:cxn>
                  <a:cxn ang="0">
                    <a:pos x="20" y="4"/>
                  </a:cxn>
                </a:cxnLst>
                <a:rect l="0" t="0" r="r" b="b"/>
                <a:pathLst>
                  <a:path w="62" h="105">
                    <a:moveTo>
                      <a:pt x="20" y="4"/>
                    </a:moveTo>
                    <a:lnTo>
                      <a:pt x="9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" y="13"/>
                    </a:lnTo>
                    <a:lnTo>
                      <a:pt x="11" y="27"/>
                    </a:lnTo>
                    <a:lnTo>
                      <a:pt x="20" y="40"/>
                    </a:lnTo>
                    <a:lnTo>
                      <a:pt x="30" y="55"/>
                    </a:lnTo>
                    <a:lnTo>
                      <a:pt x="36" y="70"/>
                    </a:lnTo>
                    <a:lnTo>
                      <a:pt x="39" y="84"/>
                    </a:lnTo>
                    <a:lnTo>
                      <a:pt x="38" y="97"/>
                    </a:lnTo>
                    <a:lnTo>
                      <a:pt x="45" y="105"/>
                    </a:lnTo>
                    <a:lnTo>
                      <a:pt x="53" y="103"/>
                    </a:lnTo>
                    <a:lnTo>
                      <a:pt x="62" y="93"/>
                    </a:lnTo>
                    <a:lnTo>
                      <a:pt x="62" y="80"/>
                    </a:lnTo>
                    <a:lnTo>
                      <a:pt x="62" y="67"/>
                    </a:lnTo>
                    <a:lnTo>
                      <a:pt x="57" y="53"/>
                    </a:lnTo>
                    <a:lnTo>
                      <a:pt x="53" y="42"/>
                    </a:lnTo>
                    <a:lnTo>
                      <a:pt x="45" y="31"/>
                    </a:lnTo>
                    <a:lnTo>
                      <a:pt x="38" y="19"/>
                    </a:lnTo>
                    <a:lnTo>
                      <a:pt x="28" y="10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880774" y="754574"/>
                <a:ext cx="74031" cy="98641"/>
              </a:xfrm>
              <a:custGeom>
                <a:avLst/>
                <a:gdLst/>
                <a:ahLst/>
                <a:cxnLst>
                  <a:cxn ang="0">
                    <a:pos x="21" y="2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8"/>
                  </a:cxn>
                  <a:cxn ang="0">
                    <a:pos x="6" y="16"/>
                  </a:cxn>
                  <a:cxn ang="0">
                    <a:pos x="17" y="27"/>
                  </a:cxn>
                  <a:cxn ang="0">
                    <a:pos x="29" y="38"/>
                  </a:cxn>
                  <a:cxn ang="0">
                    <a:pos x="42" y="52"/>
                  </a:cxn>
                  <a:cxn ang="0">
                    <a:pos x="51" y="63"/>
                  </a:cxn>
                  <a:cxn ang="0">
                    <a:pos x="55" y="76"/>
                  </a:cxn>
                  <a:cxn ang="0">
                    <a:pos x="57" y="88"/>
                  </a:cxn>
                  <a:cxn ang="0">
                    <a:pos x="67" y="95"/>
                  </a:cxn>
                  <a:cxn ang="0">
                    <a:pos x="74" y="92"/>
                  </a:cxn>
                  <a:cxn ang="0">
                    <a:pos x="80" y="80"/>
                  </a:cxn>
                  <a:cxn ang="0">
                    <a:pos x="78" y="67"/>
                  </a:cxn>
                  <a:cxn ang="0">
                    <a:pos x="74" y="54"/>
                  </a:cxn>
                  <a:cxn ang="0">
                    <a:pos x="67" y="42"/>
                  </a:cxn>
                  <a:cxn ang="0">
                    <a:pos x="61" y="33"/>
                  </a:cxn>
                  <a:cxn ang="0">
                    <a:pos x="51" y="21"/>
                  </a:cxn>
                  <a:cxn ang="0">
                    <a:pos x="42" y="14"/>
                  </a:cxn>
                  <a:cxn ang="0">
                    <a:pos x="30" y="6"/>
                  </a:cxn>
                  <a:cxn ang="0">
                    <a:pos x="21" y="2"/>
                  </a:cxn>
                  <a:cxn ang="0">
                    <a:pos x="21" y="2"/>
                  </a:cxn>
                </a:cxnLst>
                <a:rect l="0" t="0" r="r" b="b"/>
                <a:pathLst>
                  <a:path w="80" h="95">
                    <a:moveTo>
                      <a:pt x="21" y="2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8"/>
                    </a:lnTo>
                    <a:lnTo>
                      <a:pt x="6" y="16"/>
                    </a:lnTo>
                    <a:lnTo>
                      <a:pt x="17" y="27"/>
                    </a:lnTo>
                    <a:lnTo>
                      <a:pt x="29" y="38"/>
                    </a:lnTo>
                    <a:lnTo>
                      <a:pt x="42" y="52"/>
                    </a:lnTo>
                    <a:lnTo>
                      <a:pt x="51" y="63"/>
                    </a:lnTo>
                    <a:lnTo>
                      <a:pt x="55" y="76"/>
                    </a:lnTo>
                    <a:lnTo>
                      <a:pt x="57" y="88"/>
                    </a:lnTo>
                    <a:lnTo>
                      <a:pt x="67" y="95"/>
                    </a:lnTo>
                    <a:lnTo>
                      <a:pt x="74" y="92"/>
                    </a:lnTo>
                    <a:lnTo>
                      <a:pt x="80" y="80"/>
                    </a:lnTo>
                    <a:lnTo>
                      <a:pt x="78" y="67"/>
                    </a:lnTo>
                    <a:lnTo>
                      <a:pt x="74" y="54"/>
                    </a:lnTo>
                    <a:lnTo>
                      <a:pt x="67" y="42"/>
                    </a:lnTo>
                    <a:lnTo>
                      <a:pt x="61" y="33"/>
                    </a:lnTo>
                    <a:lnTo>
                      <a:pt x="51" y="21"/>
                    </a:lnTo>
                    <a:lnTo>
                      <a:pt x="42" y="14"/>
                    </a:lnTo>
                    <a:lnTo>
                      <a:pt x="30" y="6"/>
                    </a:lnTo>
                    <a:lnTo>
                      <a:pt x="21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759288" y="773462"/>
                <a:ext cx="81624" cy="113331"/>
              </a:xfrm>
              <a:custGeom>
                <a:avLst/>
                <a:gdLst/>
                <a:ahLst/>
                <a:cxnLst>
                  <a:cxn ang="0">
                    <a:pos x="85" y="16"/>
                  </a:cxn>
                  <a:cxn ang="0">
                    <a:pos x="79" y="2"/>
                  </a:cxn>
                  <a:cxn ang="0">
                    <a:pos x="74" y="0"/>
                  </a:cxn>
                  <a:cxn ang="0">
                    <a:pos x="64" y="8"/>
                  </a:cxn>
                  <a:cxn ang="0">
                    <a:pos x="57" y="23"/>
                  </a:cxn>
                  <a:cxn ang="0">
                    <a:pos x="47" y="40"/>
                  </a:cxn>
                  <a:cxn ang="0">
                    <a:pos x="38" y="59"/>
                  </a:cxn>
                  <a:cxn ang="0">
                    <a:pos x="26" y="74"/>
                  </a:cxn>
                  <a:cxn ang="0">
                    <a:pos x="17" y="84"/>
                  </a:cxn>
                  <a:cxn ang="0">
                    <a:pos x="3" y="93"/>
                  </a:cxn>
                  <a:cxn ang="0">
                    <a:pos x="0" y="103"/>
                  </a:cxn>
                  <a:cxn ang="0">
                    <a:pos x="3" y="109"/>
                  </a:cxn>
                  <a:cxn ang="0">
                    <a:pos x="19" y="107"/>
                  </a:cxn>
                  <a:cxn ang="0">
                    <a:pos x="28" y="99"/>
                  </a:cxn>
                  <a:cxn ang="0">
                    <a:pos x="40" y="90"/>
                  </a:cxn>
                  <a:cxn ang="0">
                    <a:pos x="49" y="78"/>
                  </a:cxn>
                  <a:cxn ang="0">
                    <a:pos x="60" y="67"/>
                  </a:cxn>
                  <a:cxn ang="0">
                    <a:pos x="68" y="52"/>
                  </a:cxn>
                  <a:cxn ang="0">
                    <a:pos x="76" y="40"/>
                  </a:cxn>
                  <a:cxn ang="0">
                    <a:pos x="79" y="27"/>
                  </a:cxn>
                  <a:cxn ang="0">
                    <a:pos x="85" y="16"/>
                  </a:cxn>
                  <a:cxn ang="0">
                    <a:pos x="85" y="16"/>
                  </a:cxn>
                </a:cxnLst>
                <a:rect l="0" t="0" r="r" b="b"/>
                <a:pathLst>
                  <a:path w="85" h="109">
                    <a:moveTo>
                      <a:pt x="85" y="16"/>
                    </a:moveTo>
                    <a:lnTo>
                      <a:pt x="79" y="2"/>
                    </a:lnTo>
                    <a:lnTo>
                      <a:pt x="74" y="0"/>
                    </a:lnTo>
                    <a:lnTo>
                      <a:pt x="64" y="8"/>
                    </a:lnTo>
                    <a:lnTo>
                      <a:pt x="57" y="23"/>
                    </a:lnTo>
                    <a:lnTo>
                      <a:pt x="47" y="40"/>
                    </a:lnTo>
                    <a:lnTo>
                      <a:pt x="38" y="59"/>
                    </a:lnTo>
                    <a:lnTo>
                      <a:pt x="26" y="74"/>
                    </a:lnTo>
                    <a:lnTo>
                      <a:pt x="17" y="84"/>
                    </a:lnTo>
                    <a:lnTo>
                      <a:pt x="3" y="93"/>
                    </a:lnTo>
                    <a:lnTo>
                      <a:pt x="0" y="103"/>
                    </a:lnTo>
                    <a:lnTo>
                      <a:pt x="3" y="109"/>
                    </a:lnTo>
                    <a:lnTo>
                      <a:pt x="19" y="107"/>
                    </a:lnTo>
                    <a:lnTo>
                      <a:pt x="28" y="99"/>
                    </a:lnTo>
                    <a:lnTo>
                      <a:pt x="40" y="90"/>
                    </a:lnTo>
                    <a:lnTo>
                      <a:pt x="49" y="78"/>
                    </a:lnTo>
                    <a:lnTo>
                      <a:pt x="60" y="67"/>
                    </a:lnTo>
                    <a:lnTo>
                      <a:pt x="68" y="52"/>
                    </a:lnTo>
                    <a:lnTo>
                      <a:pt x="76" y="40"/>
                    </a:lnTo>
                    <a:lnTo>
                      <a:pt x="79" y="27"/>
                    </a:lnTo>
                    <a:lnTo>
                      <a:pt x="85" y="16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715629" y="800746"/>
                <a:ext cx="170840" cy="96542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0" y="19"/>
                  </a:cxn>
                  <a:cxn ang="0">
                    <a:pos x="21" y="21"/>
                  </a:cxn>
                  <a:cxn ang="0">
                    <a:pos x="32" y="23"/>
                  </a:cxn>
                  <a:cxn ang="0">
                    <a:pos x="44" y="27"/>
                  </a:cxn>
                  <a:cxn ang="0">
                    <a:pos x="53" y="30"/>
                  </a:cxn>
                  <a:cxn ang="0">
                    <a:pos x="65" y="34"/>
                  </a:cxn>
                  <a:cxn ang="0">
                    <a:pos x="76" y="40"/>
                  </a:cxn>
                  <a:cxn ang="0">
                    <a:pos x="87" y="46"/>
                  </a:cxn>
                  <a:cxn ang="0">
                    <a:pos x="106" y="57"/>
                  </a:cxn>
                  <a:cxn ang="0">
                    <a:pos x="127" y="68"/>
                  </a:cxn>
                  <a:cxn ang="0">
                    <a:pos x="145" y="80"/>
                  </a:cxn>
                  <a:cxn ang="0">
                    <a:pos x="162" y="91"/>
                  </a:cxn>
                  <a:cxn ang="0">
                    <a:pos x="171" y="91"/>
                  </a:cxn>
                  <a:cxn ang="0">
                    <a:pos x="179" y="87"/>
                  </a:cxn>
                  <a:cxn ang="0">
                    <a:pos x="181" y="80"/>
                  </a:cxn>
                  <a:cxn ang="0">
                    <a:pos x="179" y="70"/>
                  </a:cxn>
                  <a:cxn ang="0">
                    <a:pos x="162" y="57"/>
                  </a:cxn>
                  <a:cxn ang="0">
                    <a:pos x="146" y="46"/>
                  </a:cxn>
                  <a:cxn ang="0">
                    <a:pos x="127" y="34"/>
                  </a:cxn>
                  <a:cxn ang="0">
                    <a:pos x="110" y="25"/>
                  </a:cxn>
                  <a:cxn ang="0">
                    <a:pos x="103" y="21"/>
                  </a:cxn>
                  <a:cxn ang="0">
                    <a:pos x="93" y="17"/>
                  </a:cxn>
                  <a:cxn ang="0">
                    <a:pos x="82" y="11"/>
                  </a:cxn>
                  <a:cxn ang="0">
                    <a:pos x="70" y="9"/>
                  </a:cxn>
                  <a:cxn ang="0">
                    <a:pos x="55" y="4"/>
                  </a:cxn>
                  <a:cxn ang="0">
                    <a:pos x="42" y="2"/>
                  </a:cxn>
                  <a:cxn ang="0">
                    <a:pos x="29" y="0"/>
                  </a:cxn>
                  <a:cxn ang="0">
                    <a:pos x="19" y="0"/>
                  </a:cxn>
                  <a:cxn ang="0">
                    <a:pos x="4" y="4"/>
                  </a:cxn>
                  <a:cxn ang="0">
                    <a:pos x="0" y="19"/>
                  </a:cxn>
                  <a:cxn ang="0">
                    <a:pos x="0" y="19"/>
                  </a:cxn>
                </a:cxnLst>
                <a:rect l="0" t="0" r="r" b="b"/>
                <a:pathLst>
                  <a:path w="181" h="91">
                    <a:moveTo>
                      <a:pt x="0" y="19"/>
                    </a:moveTo>
                    <a:lnTo>
                      <a:pt x="10" y="19"/>
                    </a:lnTo>
                    <a:lnTo>
                      <a:pt x="21" y="21"/>
                    </a:lnTo>
                    <a:lnTo>
                      <a:pt x="32" y="23"/>
                    </a:lnTo>
                    <a:lnTo>
                      <a:pt x="44" y="27"/>
                    </a:lnTo>
                    <a:lnTo>
                      <a:pt x="53" y="30"/>
                    </a:lnTo>
                    <a:lnTo>
                      <a:pt x="65" y="34"/>
                    </a:lnTo>
                    <a:lnTo>
                      <a:pt x="76" y="40"/>
                    </a:lnTo>
                    <a:lnTo>
                      <a:pt x="87" y="46"/>
                    </a:lnTo>
                    <a:lnTo>
                      <a:pt x="106" y="57"/>
                    </a:lnTo>
                    <a:lnTo>
                      <a:pt x="127" y="68"/>
                    </a:lnTo>
                    <a:lnTo>
                      <a:pt x="145" y="80"/>
                    </a:lnTo>
                    <a:lnTo>
                      <a:pt x="162" y="91"/>
                    </a:lnTo>
                    <a:lnTo>
                      <a:pt x="171" y="91"/>
                    </a:lnTo>
                    <a:lnTo>
                      <a:pt x="179" y="87"/>
                    </a:lnTo>
                    <a:lnTo>
                      <a:pt x="181" y="80"/>
                    </a:lnTo>
                    <a:lnTo>
                      <a:pt x="179" y="70"/>
                    </a:lnTo>
                    <a:lnTo>
                      <a:pt x="162" y="57"/>
                    </a:lnTo>
                    <a:lnTo>
                      <a:pt x="146" y="46"/>
                    </a:lnTo>
                    <a:lnTo>
                      <a:pt x="127" y="34"/>
                    </a:lnTo>
                    <a:lnTo>
                      <a:pt x="110" y="25"/>
                    </a:lnTo>
                    <a:lnTo>
                      <a:pt x="103" y="21"/>
                    </a:lnTo>
                    <a:lnTo>
                      <a:pt x="93" y="17"/>
                    </a:lnTo>
                    <a:lnTo>
                      <a:pt x="82" y="11"/>
                    </a:lnTo>
                    <a:lnTo>
                      <a:pt x="70" y="9"/>
                    </a:lnTo>
                    <a:lnTo>
                      <a:pt x="55" y="4"/>
                    </a:lnTo>
                    <a:lnTo>
                      <a:pt x="42" y="2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4" y="4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911145" y="689512"/>
                <a:ext cx="167043" cy="9654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0" y="20"/>
                  </a:cxn>
                  <a:cxn ang="0">
                    <a:pos x="21" y="20"/>
                  </a:cxn>
                  <a:cxn ang="0">
                    <a:pos x="31" y="22"/>
                  </a:cxn>
                  <a:cxn ang="0">
                    <a:pos x="42" y="28"/>
                  </a:cxn>
                  <a:cxn ang="0">
                    <a:pos x="52" y="30"/>
                  </a:cxn>
                  <a:cxn ang="0">
                    <a:pos x="63" y="36"/>
                  </a:cxn>
                  <a:cxn ang="0">
                    <a:pos x="74" y="41"/>
                  </a:cxn>
                  <a:cxn ang="0">
                    <a:pos x="86" y="47"/>
                  </a:cxn>
                  <a:cxn ang="0">
                    <a:pos x="105" y="58"/>
                  </a:cxn>
                  <a:cxn ang="0">
                    <a:pos x="126" y="70"/>
                  </a:cxn>
                  <a:cxn ang="0">
                    <a:pos x="143" y="79"/>
                  </a:cxn>
                  <a:cxn ang="0">
                    <a:pos x="160" y="91"/>
                  </a:cxn>
                  <a:cxn ang="0">
                    <a:pos x="170" y="91"/>
                  </a:cxn>
                  <a:cxn ang="0">
                    <a:pos x="177" y="89"/>
                  </a:cxn>
                  <a:cxn ang="0">
                    <a:pos x="177" y="83"/>
                  </a:cxn>
                  <a:cxn ang="0">
                    <a:pos x="171" y="74"/>
                  </a:cxn>
                  <a:cxn ang="0">
                    <a:pos x="154" y="60"/>
                  </a:cxn>
                  <a:cxn ang="0">
                    <a:pos x="141" y="49"/>
                  </a:cxn>
                  <a:cxn ang="0">
                    <a:pos x="124" y="38"/>
                  </a:cxn>
                  <a:cxn ang="0">
                    <a:pos x="105" y="28"/>
                  </a:cxn>
                  <a:cxn ang="0">
                    <a:pos x="97" y="22"/>
                  </a:cxn>
                  <a:cxn ang="0">
                    <a:pos x="88" y="19"/>
                  </a:cxn>
                  <a:cxn ang="0">
                    <a:pos x="76" y="15"/>
                  </a:cxn>
                  <a:cxn ang="0">
                    <a:pos x="67" y="11"/>
                  </a:cxn>
                  <a:cxn ang="0">
                    <a:pos x="54" y="5"/>
                  </a:cxn>
                  <a:cxn ang="0">
                    <a:pos x="40" y="1"/>
                  </a:cxn>
                  <a:cxn ang="0">
                    <a:pos x="29" y="0"/>
                  </a:cxn>
                  <a:cxn ang="0">
                    <a:pos x="19" y="0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9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177" h="91">
                    <a:moveTo>
                      <a:pt x="0" y="20"/>
                    </a:moveTo>
                    <a:lnTo>
                      <a:pt x="10" y="20"/>
                    </a:lnTo>
                    <a:lnTo>
                      <a:pt x="21" y="20"/>
                    </a:lnTo>
                    <a:lnTo>
                      <a:pt x="31" y="22"/>
                    </a:lnTo>
                    <a:lnTo>
                      <a:pt x="42" y="28"/>
                    </a:lnTo>
                    <a:lnTo>
                      <a:pt x="52" y="30"/>
                    </a:lnTo>
                    <a:lnTo>
                      <a:pt x="63" y="36"/>
                    </a:lnTo>
                    <a:lnTo>
                      <a:pt x="74" y="41"/>
                    </a:lnTo>
                    <a:lnTo>
                      <a:pt x="86" y="47"/>
                    </a:lnTo>
                    <a:lnTo>
                      <a:pt x="105" y="58"/>
                    </a:lnTo>
                    <a:lnTo>
                      <a:pt x="126" y="70"/>
                    </a:lnTo>
                    <a:lnTo>
                      <a:pt x="143" y="79"/>
                    </a:lnTo>
                    <a:lnTo>
                      <a:pt x="160" y="91"/>
                    </a:lnTo>
                    <a:lnTo>
                      <a:pt x="170" y="91"/>
                    </a:lnTo>
                    <a:lnTo>
                      <a:pt x="177" y="89"/>
                    </a:lnTo>
                    <a:lnTo>
                      <a:pt x="177" y="83"/>
                    </a:lnTo>
                    <a:lnTo>
                      <a:pt x="171" y="74"/>
                    </a:lnTo>
                    <a:lnTo>
                      <a:pt x="154" y="60"/>
                    </a:lnTo>
                    <a:lnTo>
                      <a:pt x="141" y="49"/>
                    </a:lnTo>
                    <a:lnTo>
                      <a:pt x="124" y="38"/>
                    </a:lnTo>
                    <a:lnTo>
                      <a:pt x="105" y="28"/>
                    </a:lnTo>
                    <a:lnTo>
                      <a:pt x="97" y="22"/>
                    </a:lnTo>
                    <a:lnTo>
                      <a:pt x="88" y="19"/>
                    </a:lnTo>
                    <a:lnTo>
                      <a:pt x="76" y="15"/>
                    </a:lnTo>
                    <a:lnTo>
                      <a:pt x="67" y="11"/>
                    </a:lnTo>
                    <a:lnTo>
                      <a:pt x="54" y="5"/>
                    </a:lnTo>
                    <a:lnTo>
                      <a:pt x="40" y="1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4" y="3"/>
                    </a:lnTo>
                    <a:lnTo>
                      <a:pt x="0" y="9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977584" y="706302"/>
                <a:ext cx="110097" cy="81851"/>
              </a:xfrm>
              <a:custGeom>
                <a:avLst/>
                <a:gdLst/>
                <a:ahLst/>
                <a:cxnLst>
                  <a:cxn ang="0">
                    <a:pos x="3" y="62"/>
                  </a:cxn>
                  <a:cxn ang="0">
                    <a:pos x="0" y="76"/>
                  </a:cxn>
                  <a:cxn ang="0">
                    <a:pos x="3" y="78"/>
                  </a:cxn>
                  <a:cxn ang="0">
                    <a:pos x="13" y="72"/>
                  </a:cxn>
                  <a:cxn ang="0">
                    <a:pos x="28" y="62"/>
                  </a:cxn>
                  <a:cxn ang="0">
                    <a:pos x="43" y="47"/>
                  </a:cxn>
                  <a:cxn ang="0">
                    <a:pos x="62" y="36"/>
                  </a:cxn>
                  <a:cxn ang="0">
                    <a:pos x="78" y="26"/>
                  </a:cxn>
                  <a:cxn ang="0">
                    <a:pos x="93" y="23"/>
                  </a:cxn>
                  <a:cxn ang="0">
                    <a:pos x="108" y="15"/>
                  </a:cxn>
                  <a:cxn ang="0">
                    <a:pos x="116" y="7"/>
                  </a:cxn>
                  <a:cxn ang="0">
                    <a:pos x="112" y="0"/>
                  </a:cxn>
                  <a:cxn ang="0">
                    <a:pos x="100" y="0"/>
                  </a:cxn>
                  <a:cxn ang="0">
                    <a:pos x="87" y="0"/>
                  </a:cxn>
                  <a:cxn ang="0">
                    <a:pos x="74" y="5"/>
                  </a:cxn>
                  <a:cxn ang="0">
                    <a:pos x="59" y="11"/>
                  </a:cxn>
                  <a:cxn ang="0">
                    <a:pos x="47" y="21"/>
                  </a:cxn>
                  <a:cxn ang="0">
                    <a:pos x="32" y="28"/>
                  </a:cxn>
                  <a:cxn ang="0">
                    <a:pos x="21" y="40"/>
                  </a:cxn>
                  <a:cxn ang="0">
                    <a:pos x="9" y="51"/>
                  </a:cxn>
                  <a:cxn ang="0">
                    <a:pos x="3" y="62"/>
                  </a:cxn>
                  <a:cxn ang="0">
                    <a:pos x="3" y="62"/>
                  </a:cxn>
                </a:cxnLst>
                <a:rect l="0" t="0" r="r" b="b"/>
                <a:pathLst>
                  <a:path w="116" h="78">
                    <a:moveTo>
                      <a:pt x="3" y="62"/>
                    </a:moveTo>
                    <a:lnTo>
                      <a:pt x="0" y="76"/>
                    </a:lnTo>
                    <a:lnTo>
                      <a:pt x="3" y="78"/>
                    </a:lnTo>
                    <a:lnTo>
                      <a:pt x="13" y="72"/>
                    </a:lnTo>
                    <a:lnTo>
                      <a:pt x="28" y="62"/>
                    </a:lnTo>
                    <a:lnTo>
                      <a:pt x="43" y="47"/>
                    </a:lnTo>
                    <a:lnTo>
                      <a:pt x="62" y="36"/>
                    </a:lnTo>
                    <a:lnTo>
                      <a:pt x="78" y="26"/>
                    </a:lnTo>
                    <a:lnTo>
                      <a:pt x="93" y="23"/>
                    </a:lnTo>
                    <a:lnTo>
                      <a:pt x="108" y="15"/>
                    </a:lnTo>
                    <a:lnTo>
                      <a:pt x="116" y="7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87" y="0"/>
                    </a:lnTo>
                    <a:lnTo>
                      <a:pt x="74" y="5"/>
                    </a:lnTo>
                    <a:lnTo>
                      <a:pt x="59" y="11"/>
                    </a:lnTo>
                    <a:lnTo>
                      <a:pt x="47" y="21"/>
                    </a:lnTo>
                    <a:lnTo>
                      <a:pt x="32" y="28"/>
                    </a:lnTo>
                    <a:lnTo>
                      <a:pt x="21" y="40"/>
                    </a:lnTo>
                    <a:lnTo>
                      <a:pt x="9" y="51"/>
                    </a:lnTo>
                    <a:lnTo>
                      <a:pt x="3" y="62"/>
                    </a:lnTo>
                    <a:lnTo>
                      <a:pt x="3" y="62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850402" y="771364"/>
                <a:ext cx="129079" cy="13222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2" y="126"/>
                  </a:cxn>
                  <a:cxn ang="0">
                    <a:pos x="11" y="126"/>
                  </a:cxn>
                  <a:cxn ang="0">
                    <a:pos x="21" y="116"/>
                  </a:cxn>
                  <a:cxn ang="0">
                    <a:pos x="30" y="105"/>
                  </a:cxn>
                  <a:cxn ang="0">
                    <a:pos x="41" y="88"/>
                  </a:cxn>
                  <a:cxn ang="0">
                    <a:pos x="59" y="73"/>
                  </a:cxn>
                  <a:cxn ang="0">
                    <a:pos x="66" y="63"/>
                  </a:cxn>
                  <a:cxn ang="0">
                    <a:pos x="78" y="56"/>
                  </a:cxn>
                  <a:cxn ang="0">
                    <a:pos x="87" y="48"/>
                  </a:cxn>
                  <a:cxn ang="0">
                    <a:pos x="97" y="42"/>
                  </a:cxn>
                  <a:cxn ang="0">
                    <a:pos x="112" y="31"/>
                  </a:cxn>
                  <a:cxn ang="0">
                    <a:pos x="127" y="19"/>
                  </a:cxn>
                  <a:cxn ang="0">
                    <a:pos x="135" y="10"/>
                  </a:cxn>
                  <a:cxn ang="0">
                    <a:pos x="135" y="4"/>
                  </a:cxn>
                  <a:cxn ang="0">
                    <a:pos x="129" y="0"/>
                  </a:cxn>
                  <a:cxn ang="0">
                    <a:pos x="121" y="2"/>
                  </a:cxn>
                  <a:cxn ang="0">
                    <a:pos x="102" y="12"/>
                  </a:cxn>
                  <a:cxn ang="0">
                    <a:pos x="83" y="23"/>
                  </a:cxn>
                  <a:cxn ang="0">
                    <a:pos x="64" y="35"/>
                  </a:cxn>
                  <a:cxn ang="0">
                    <a:pos x="47" y="50"/>
                  </a:cxn>
                  <a:cxn ang="0">
                    <a:pos x="30" y="63"/>
                  </a:cxn>
                  <a:cxn ang="0">
                    <a:pos x="17" y="80"/>
                  </a:cxn>
                  <a:cxn ang="0">
                    <a:pos x="5" y="95"/>
                  </a:cxn>
                  <a:cxn ang="0">
                    <a:pos x="0" y="116"/>
                  </a:cxn>
                  <a:cxn ang="0">
                    <a:pos x="0" y="116"/>
                  </a:cxn>
                </a:cxnLst>
                <a:rect l="0" t="0" r="r" b="b"/>
                <a:pathLst>
                  <a:path w="135" h="126">
                    <a:moveTo>
                      <a:pt x="0" y="116"/>
                    </a:moveTo>
                    <a:lnTo>
                      <a:pt x="2" y="126"/>
                    </a:lnTo>
                    <a:lnTo>
                      <a:pt x="11" y="126"/>
                    </a:lnTo>
                    <a:lnTo>
                      <a:pt x="21" y="116"/>
                    </a:lnTo>
                    <a:lnTo>
                      <a:pt x="30" y="105"/>
                    </a:lnTo>
                    <a:lnTo>
                      <a:pt x="41" y="88"/>
                    </a:lnTo>
                    <a:lnTo>
                      <a:pt x="59" y="73"/>
                    </a:lnTo>
                    <a:lnTo>
                      <a:pt x="66" y="63"/>
                    </a:lnTo>
                    <a:lnTo>
                      <a:pt x="78" y="56"/>
                    </a:lnTo>
                    <a:lnTo>
                      <a:pt x="87" y="48"/>
                    </a:lnTo>
                    <a:lnTo>
                      <a:pt x="97" y="42"/>
                    </a:lnTo>
                    <a:lnTo>
                      <a:pt x="112" y="31"/>
                    </a:lnTo>
                    <a:lnTo>
                      <a:pt x="127" y="19"/>
                    </a:lnTo>
                    <a:lnTo>
                      <a:pt x="135" y="10"/>
                    </a:lnTo>
                    <a:lnTo>
                      <a:pt x="135" y="4"/>
                    </a:lnTo>
                    <a:lnTo>
                      <a:pt x="129" y="0"/>
                    </a:lnTo>
                    <a:lnTo>
                      <a:pt x="121" y="2"/>
                    </a:lnTo>
                    <a:lnTo>
                      <a:pt x="102" y="12"/>
                    </a:lnTo>
                    <a:lnTo>
                      <a:pt x="83" y="23"/>
                    </a:lnTo>
                    <a:lnTo>
                      <a:pt x="64" y="35"/>
                    </a:lnTo>
                    <a:lnTo>
                      <a:pt x="47" y="50"/>
                    </a:lnTo>
                    <a:lnTo>
                      <a:pt x="30" y="63"/>
                    </a:lnTo>
                    <a:lnTo>
                      <a:pt x="17" y="80"/>
                    </a:lnTo>
                    <a:lnTo>
                      <a:pt x="5" y="95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2"/>
              <p:cNvSpPr>
                <a:spLocks/>
              </p:cNvSpPr>
              <p:nvPr/>
            </p:nvSpPr>
            <p:spPr bwMode="auto">
              <a:xfrm>
                <a:off x="533400" y="838523"/>
                <a:ext cx="85421" cy="88147"/>
              </a:xfrm>
              <a:custGeom>
                <a:avLst/>
                <a:gdLst/>
                <a:ahLst/>
                <a:cxnLst>
                  <a:cxn ang="0">
                    <a:pos x="72" y="86"/>
                  </a:cxn>
                  <a:cxn ang="0">
                    <a:pos x="86" y="80"/>
                  </a:cxn>
                  <a:cxn ang="0">
                    <a:pos x="89" y="74"/>
                  </a:cxn>
                  <a:cxn ang="0">
                    <a:pos x="82" y="67"/>
                  </a:cxn>
                  <a:cxn ang="0">
                    <a:pos x="72" y="59"/>
                  </a:cxn>
                  <a:cxn ang="0">
                    <a:pos x="57" y="48"/>
                  </a:cxn>
                  <a:cxn ang="0">
                    <a:pos x="42" y="38"/>
                  </a:cxn>
                  <a:cxn ang="0">
                    <a:pos x="30" y="27"/>
                  </a:cxn>
                  <a:cxn ang="0">
                    <a:pos x="27" y="17"/>
                  </a:cxn>
                  <a:cxn ang="0">
                    <a:pos x="19" y="4"/>
                  </a:cxn>
                  <a:cxn ang="0">
                    <a:pos x="10" y="0"/>
                  </a:cxn>
                  <a:cxn ang="0">
                    <a:pos x="2" y="4"/>
                  </a:cxn>
                  <a:cxn ang="0">
                    <a:pos x="0" y="17"/>
                  </a:cxn>
                  <a:cxn ang="0">
                    <a:pos x="2" y="27"/>
                  </a:cxn>
                  <a:cxn ang="0">
                    <a:pos x="8" y="38"/>
                  </a:cxn>
                  <a:cxn ang="0">
                    <a:pos x="13" y="48"/>
                  </a:cxn>
                  <a:cxn ang="0">
                    <a:pos x="25" y="59"/>
                  </a:cxn>
                  <a:cxn ang="0">
                    <a:pos x="34" y="67"/>
                  </a:cxn>
                  <a:cxn ang="0">
                    <a:pos x="46" y="74"/>
                  </a:cxn>
                  <a:cxn ang="0">
                    <a:pos x="59" y="80"/>
                  </a:cxn>
                  <a:cxn ang="0">
                    <a:pos x="72" y="86"/>
                  </a:cxn>
                  <a:cxn ang="0">
                    <a:pos x="72" y="86"/>
                  </a:cxn>
                </a:cxnLst>
                <a:rect l="0" t="0" r="r" b="b"/>
                <a:pathLst>
                  <a:path w="89" h="86">
                    <a:moveTo>
                      <a:pt x="72" y="86"/>
                    </a:moveTo>
                    <a:lnTo>
                      <a:pt x="86" y="80"/>
                    </a:lnTo>
                    <a:lnTo>
                      <a:pt x="89" y="74"/>
                    </a:lnTo>
                    <a:lnTo>
                      <a:pt x="82" y="67"/>
                    </a:lnTo>
                    <a:lnTo>
                      <a:pt x="72" y="59"/>
                    </a:lnTo>
                    <a:lnTo>
                      <a:pt x="57" y="48"/>
                    </a:lnTo>
                    <a:lnTo>
                      <a:pt x="42" y="38"/>
                    </a:lnTo>
                    <a:lnTo>
                      <a:pt x="30" y="27"/>
                    </a:lnTo>
                    <a:lnTo>
                      <a:pt x="27" y="17"/>
                    </a:lnTo>
                    <a:lnTo>
                      <a:pt x="19" y="4"/>
                    </a:lnTo>
                    <a:lnTo>
                      <a:pt x="10" y="0"/>
                    </a:lnTo>
                    <a:lnTo>
                      <a:pt x="2" y="4"/>
                    </a:lnTo>
                    <a:lnTo>
                      <a:pt x="0" y="17"/>
                    </a:lnTo>
                    <a:lnTo>
                      <a:pt x="2" y="27"/>
                    </a:lnTo>
                    <a:lnTo>
                      <a:pt x="8" y="38"/>
                    </a:lnTo>
                    <a:lnTo>
                      <a:pt x="13" y="48"/>
                    </a:lnTo>
                    <a:lnTo>
                      <a:pt x="25" y="59"/>
                    </a:lnTo>
                    <a:lnTo>
                      <a:pt x="34" y="67"/>
                    </a:lnTo>
                    <a:lnTo>
                      <a:pt x="46" y="74"/>
                    </a:lnTo>
                    <a:lnTo>
                      <a:pt x="59" y="80"/>
                    </a:lnTo>
                    <a:lnTo>
                      <a:pt x="72" y="86"/>
                    </a:lnTo>
                    <a:lnTo>
                      <a:pt x="72" y="86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8"/>
              <p:cNvSpPr>
                <a:spLocks/>
              </p:cNvSpPr>
              <p:nvPr/>
            </p:nvSpPr>
            <p:spPr bwMode="auto">
              <a:xfrm>
                <a:off x="559975" y="381000"/>
                <a:ext cx="1556541" cy="342093"/>
              </a:xfrm>
              <a:custGeom>
                <a:avLst/>
                <a:gdLst/>
                <a:ahLst/>
                <a:cxnLst>
                  <a:cxn ang="0">
                    <a:pos x="114" y="67"/>
                  </a:cxn>
                  <a:cxn ang="0">
                    <a:pos x="237" y="42"/>
                  </a:cxn>
                  <a:cxn ang="0">
                    <a:pos x="363" y="23"/>
                  </a:cxn>
                  <a:cxn ang="0">
                    <a:pos x="484" y="4"/>
                  </a:cxn>
                  <a:cxn ang="0">
                    <a:pos x="604" y="2"/>
                  </a:cxn>
                  <a:cxn ang="0">
                    <a:pos x="711" y="15"/>
                  </a:cxn>
                  <a:cxn ang="0">
                    <a:pos x="781" y="34"/>
                  </a:cxn>
                  <a:cxn ang="0">
                    <a:pos x="851" y="44"/>
                  </a:cxn>
                  <a:cxn ang="0">
                    <a:pos x="923" y="51"/>
                  </a:cxn>
                  <a:cxn ang="0">
                    <a:pos x="996" y="55"/>
                  </a:cxn>
                  <a:cxn ang="0">
                    <a:pos x="1070" y="61"/>
                  </a:cxn>
                  <a:cxn ang="0">
                    <a:pos x="1108" y="70"/>
                  </a:cxn>
                  <a:cxn ang="0">
                    <a:pos x="1150" y="86"/>
                  </a:cxn>
                  <a:cxn ang="0">
                    <a:pos x="1190" y="103"/>
                  </a:cxn>
                  <a:cxn ang="0">
                    <a:pos x="1231" y="120"/>
                  </a:cxn>
                  <a:cxn ang="0">
                    <a:pos x="1273" y="125"/>
                  </a:cxn>
                  <a:cxn ang="0">
                    <a:pos x="1330" y="144"/>
                  </a:cxn>
                  <a:cxn ang="0">
                    <a:pos x="1399" y="167"/>
                  </a:cxn>
                  <a:cxn ang="0">
                    <a:pos x="1469" y="192"/>
                  </a:cxn>
                  <a:cxn ang="0">
                    <a:pos x="1534" y="220"/>
                  </a:cxn>
                  <a:cxn ang="0">
                    <a:pos x="1593" y="262"/>
                  </a:cxn>
                  <a:cxn ang="0">
                    <a:pos x="1633" y="312"/>
                  </a:cxn>
                  <a:cxn ang="0">
                    <a:pos x="1617" y="327"/>
                  </a:cxn>
                  <a:cxn ang="0">
                    <a:pos x="1562" y="266"/>
                  </a:cxn>
                  <a:cxn ang="0">
                    <a:pos x="1498" y="228"/>
                  </a:cxn>
                  <a:cxn ang="0">
                    <a:pos x="1425" y="198"/>
                  </a:cxn>
                  <a:cxn ang="0">
                    <a:pos x="1353" y="177"/>
                  </a:cxn>
                  <a:cxn ang="0">
                    <a:pos x="1283" y="152"/>
                  </a:cxn>
                  <a:cxn ang="0">
                    <a:pos x="1228" y="141"/>
                  </a:cxn>
                  <a:cxn ang="0">
                    <a:pos x="1176" y="124"/>
                  </a:cxn>
                  <a:cxn ang="0">
                    <a:pos x="1131" y="106"/>
                  </a:cxn>
                  <a:cxn ang="0">
                    <a:pos x="1083" y="86"/>
                  </a:cxn>
                  <a:cxn ang="0">
                    <a:pos x="1036" y="74"/>
                  </a:cxn>
                  <a:cxn ang="0">
                    <a:pos x="967" y="78"/>
                  </a:cxn>
                  <a:cxn ang="0">
                    <a:pos x="865" y="76"/>
                  </a:cxn>
                  <a:cxn ang="0">
                    <a:pos x="764" y="59"/>
                  </a:cxn>
                  <a:cxn ang="0">
                    <a:pos x="663" y="40"/>
                  </a:cxn>
                  <a:cxn ang="0">
                    <a:pos x="558" y="29"/>
                  </a:cxn>
                  <a:cxn ang="0">
                    <a:pos x="454" y="38"/>
                  </a:cxn>
                  <a:cxn ang="0">
                    <a:pos x="395" y="46"/>
                  </a:cxn>
                  <a:cxn ang="0">
                    <a:pos x="338" y="57"/>
                  </a:cxn>
                  <a:cxn ang="0">
                    <a:pos x="279" y="68"/>
                  </a:cxn>
                  <a:cxn ang="0">
                    <a:pos x="222" y="80"/>
                  </a:cxn>
                  <a:cxn ang="0">
                    <a:pos x="163" y="86"/>
                  </a:cxn>
                  <a:cxn ang="0">
                    <a:pos x="110" y="93"/>
                  </a:cxn>
                  <a:cxn ang="0">
                    <a:pos x="58" y="105"/>
                  </a:cxn>
                  <a:cxn ang="0">
                    <a:pos x="9" y="105"/>
                  </a:cxn>
                  <a:cxn ang="0">
                    <a:pos x="1" y="93"/>
                  </a:cxn>
                  <a:cxn ang="0">
                    <a:pos x="32" y="82"/>
                  </a:cxn>
                </a:cxnLst>
                <a:rect l="0" t="0" r="r" b="b"/>
                <a:pathLst>
                  <a:path w="1638" h="327">
                    <a:moveTo>
                      <a:pt x="32" y="82"/>
                    </a:moveTo>
                    <a:lnTo>
                      <a:pt x="72" y="74"/>
                    </a:lnTo>
                    <a:lnTo>
                      <a:pt x="114" y="67"/>
                    </a:lnTo>
                    <a:lnTo>
                      <a:pt x="155" y="59"/>
                    </a:lnTo>
                    <a:lnTo>
                      <a:pt x="197" y="51"/>
                    </a:lnTo>
                    <a:lnTo>
                      <a:pt x="237" y="42"/>
                    </a:lnTo>
                    <a:lnTo>
                      <a:pt x="279" y="36"/>
                    </a:lnTo>
                    <a:lnTo>
                      <a:pt x="321" y="29"/>
                    </a:lnTo>
                    <a:lnTo>
                      <a:pt x="363" y="23"/>
                    </a:lnTo>
                    <a:lnTo>
                      <a:pt x="403" y="15"/>
                    </a:lnTo>
                    <a:lnTo>
                      <a:pt x="442" y="10"/>
                    </a:lnTo>
                    <a:lnTo>
                      <a:pt x="484" y="4"/>
                    </a:lnTo>
                    <a:lnTo>
                      <a:pt x="526" y="2"/>
                    </a:lnTo>
                    <a:lnTo>
                      <a:pt x="566" y="0"/>
                    </a:lnTo>
                    <a:lnTo>
                      <a:pt x="604" y="2"/>
                    </a:lnTo>
                    <a:lnTo>
                      <a:pt x="646" y="4"/>
                    </a:lnTo>
                    <a:lnTo>
                      <a:pt x="688" y="10"/>
                    </a:lnTo>
                    <a:lnTo>
                      <a:pt x="711" y="15"/>
                    </a:lnTo>
                    <a:lnTo>
                      <a:pt x="733" y="21"/>
                    </a:lnTo>
                    <a:lnTo>
                      <a:pt x="756" y="27"/>
                    </a:lnTo>
                    <a:lnTo>
                      <a:pt x="781" y="34"/>
                    </a:lnTo>
                    <a:lnTo>
                      <a:pt x="804" y="36"/>
                    </a:lnTo>
                    <a:lnTo>
                      <a:pt x="826" y="40"/>
                    </a:lnTo>
                    <a:lnTo>
                      <a:pt x="851" y="44"/>
                    </a:lnTo>
                    <a:lnTo>
                      <a:pt x="876" y="48"/>
                    </a:lnTo>
                    <a:lnTo>
                      <a:pt x="899" y="49"/>
                    </a:lnTo>
                    <a:lnTo>
                      <a:pt x="923" y="51"/>
                    </a:lnTo>
                    <a:lnTo>
                      <a:pt x="948" y="53"/>
                    </a:lnTo>
                    <a:lnTo>
                      <a:pt x="973" y="55"/>
                    </a:lnTo>
                    <a:lnTo>
                      <a:pt x="996" y="55"/>
                    </a:lnTo>
                    <a:lnTo>
                      <a:pt x="1020" y="57"/>
                    </a:lnTo>
                    <a:lnTo>
                      <a:pt x="1045" y="59"/>
                    </a:lnTo>
                    <a:lnTo>
                      <a:pt x="1070" y="61"/>
                    </a:lnTo>
                    <a:lnTo>
                      <a:pt x="1081" y="61"/>
                    </a:lnTo>
                    <a:lnTo>
                      <a:pt x="1096" y="65"/>
                    </a:lnTo>
                    <a:lnTo>
                      <a:pt x="1108" y="70"/>
                    </a:lnTo>
                    <a:lnTo>
                      <a:pt x="1123" y="76"/>
                    </a:lnTo>
                    <a:lnTo>
                      <a:pt x="1136" y="80"/>
                    </a:lnTo>
                    <a:lnTo>
                      <a:pt x="1150" y="86"/>
                    </a:lnTo>
                    <a:lnTo>
                      <a:pt x="1163" y="91"/>
                    </a:lnTo>
                    <a:lnTo>
                      <a:pt x="1178" y="99"/>
                    </a:lnTo>
                    <a:lnTo>
                      <a:pt x="1190" y="103"/>
                    </a:lnTo>
                    <a:lnTo>
                      <a:pt x="1205" y="108"/>
                    </a:lnTo>
                    <a:lnTo>
                      <a:pt x="1216" y="114"/>
                    </a:lnTo>
                    <a:lnTo>
                      <a:pt x="1231" y="120"/>
                    </a:lnTo>
                    <a:lnTo>
                      <a:pt x="1245" y="122"/>
                    </a:lnTo>
                    <a:lnTo>
                      <a:pt x="1260" y="125"/>
                    </a:lnTo>
                    <a:lnTo>
                      <a:pt x="1273" y="125"/>
                    </a:lnTo>
                    <a:lnTo>
                      <a:pt x="1290" y="127"/>
                    </a:lnTo>
                    <a:lnTo>
                      <a:pt x="1309" y="135"/>
                    </a:lnTo>
                    <a:lnTo>
                      <a:pt x="1330" y="144"/>
                    </a:lnTo>
                    <a:lnTo>
                      <a:pt x="1353" y="152"/>
                    </a:lnTo>
                    <a:lnTo>
                      <a:pt x="1376" y="160"/>
                    </a:lnTo>
                    <a:lnTo>
                      <a:pt x="1399" y="167"/>
                    </a:lnTo>
                    <a:lnTo>
                      <a:pt x="1422" y="175"/>
                    </a:lnTo>
                    <a:lnTo>
                      <a:pt x="1444" y="182"/>
                    </a:lnTo>
                    <a:lnTo>
                      <a:pt x="1469" y="192"/>
                    </a:lnTo>
                    <a:lnTo>
                      <a:pt x="1490" y="200"/>
                    </a:lnTo>
                    <a:lnTo>
                      <a:pt x="1513" y="209"/>
                    </a:lnTo>
                    <a:lnTo>
                      <a:pt x="1534" y="220"/>
                    </a:lnTo>
                    <a:lnTo>
                      <a:pt x="1555" y="234"/>
                    </a:lnTo>
                    <a:lnTo>
                      <a:pt x="1574" y="245"/>
                    </a:lnTo>
                    <a:lnTo>
                      <a:pt x="1593" y="262"/>
                    </a:lnTo>
                    <a:lnTo>
                      <a:pt x="1610" y="279"/>
                    </a:lnTo>
                    <a:lnTo>
                      <a:pt x="1627" y="300"/>
                    </a:lnTo>
                    <a:lnTo>
                      <a:pt x="1633" y="312"/>
                    </a:lnTo>
                    <a:lnTo>
                      <a:pt x="1638" y="323"/>
                    </a:lnTo>
                    <a:lnTo>
                      <a:pt x="1627" y="325"/>
                    </a:lnTo>
                    <a:lnTo>
                      <a:pt x="1617" y="327"/>
                    </a:lnTo>
                    <a:lnTo>
                      <a:pt x="1600" y="304"/>
                    </a:lnTo>
                    <a:lnTo>
                      <a:pt x="1583" y="285"/>
                    </a:lnTo>
                    <a:lnTo>
                      <a:pt x="1562" y="266"/>
                    </a:lnTo>
                    <a:lnTo>
                      <a:pt x="1543" y="253"/>
                    </a:lnTo>
                    <a:lnTo>
                      <a:pt x="1520" y="239"/>
                    </a:lnTo>
                    <a:lnTo>
                      <a:pt x="1498" y="228"/>
                    </a:lnTo>
                    <a:lnTo>
                      <a:pt x="1475" y="217"/>
                    </a:lnTo>
                    <a:lnTo>
                      <a:pt x="1452" y="209"/>
                    </a:lnTo>
                    <a:lnTo>
                      <a:pt x="1425" y="198"/>
                    </a:lnTo>
                    <a:lnTo>
                      <a:pt x="1402" y="190"/>
                    </a:lnTo>
                    <a:lnTo>
                      <a:pt x="1376" y="182"/>
                    </a:lnTo>
                    <a:lnTo>
                      <a:pt x="1353" y="177"/>
                    </a:lnTo>
                    <a:lnTo>
                      <a:pt x="1328" y="167"/>
                    </a:lnTo>
                    <a:lnTo>
                      <a:pt x="1306" y="160"/>
                    </a:lnTo>
                    <a:lnTo>
                      <a:pt x="1283" y="152"/>
                    </a:lnTo>
                    <a:lnTo>
                      <a:pt x="1262" y="144"/>
                    </a:lnTo>
                    <a:lnTo>
                      <a:pt x="1245" y="143"/>
                    </a:lnTo>
                    <a:lnTo>
                      <a:pt x="1228" y="141"/>
                    </a:lnTo>
                    <a:lnTo>
                      <a:pt x="1210" y="135"/>
                    </a:lnTo>
                    <a:lnTo>
                      <a:pt x="1193" y="131"/>
                    </a:lnTo>
                    <a:lnTo>
                      <a:pt x="1176" y="124"/>
                    </a:lnTo>
                    <a:lnTo>
                      <a:pt x="1161" y="118"/>
                    </a:lnTo>
                    <a:lnTo>
                      <a:pt x="1146" y="112"/>
                    </a:lnTo>
                    <a:lnTo>
                      <a:pt x="1131" y="106"/>
                    </a:lnTo>
                    <a:lnTo>
                      <a:pt x="1114" y="99"/>
                    </a:lnTo>
                    <a:lnTo>
                      <a:pt x="1098" y="91"/>
                    </a:lnTo>
                    <a:lnTo>
                      <a:pt x="1083" y="86"/>
                    </a:lnTo>
                    <a:lnTo>
                      <a:pt x="1068" y="82"/>
                    </a:lnTo>
                    <a:lnTo>
                      <a:pt x="1051" y="76"/>
                    </a:lnTo>
                    <a:lnTo>
                      <a:pt x="1036" y="74"/>
                    </a:lnTo>
                    <a:lnTo>
                      <a:pt x="1020" y="74"/>
                    </a:lnTo>
                    <a:lnTo>
                      <a:pt x="1005" y="76"/>
                    </a:lnTo>
                    <a:lnTo>
                      <a:pt x="967" y="78"/>
                    </a:lnTo>
                    <a:lnTo>
                      <a:pt x="933" y="80"/>
                    </a:lnTo>
                    <a:lnTo>
                      <a:pt x="899" y="78"/>
                    </a:lnTo>
                    <a:lnTo>
                      <a:pt x="865" y="76"/>
                    </a:lnTo>
                    <a:lnTo>
                      <a:pt x="830" y="70"/>
                    </a:lnTo>
                    <a:lnTo>
                      <a:pt x="796" y="65"/>
                    </a:lnTo>
                    <a:lnTo>
                      <a:pt x="764" y="59"/>
                    </a:lnTo>
                    <a:lnTo>
                      <a:pt x="731" y="53"/>
                    </a:lnTo>
                    <a:lnTo>
                      <a:pt x="697" y="46"/>
                    </a:lnTo>
                    <a:lnTo>
                      <a:pt x="663" y="40"/>
                    </a:lnTo>
                    <a:lnTo>
                      <a:pt x="629" y="34"/>
                    </a:lnTo>
                    <a:lnTo>
                      <a:pt x="595" y="32"/>
                    </a:lnTo>
                    <a:lnTo>
                      <a:pt x="558" y="29"/>
                    </a:lnTo>
                    <a:lnTo>
                      <a:pt x="526" y="29"/>
                    </a:lnTo>
                    <a:lnTo>
                      <a:pt x="490" y="30"/>
                    </a:lnTo>
                    <a:lnTo>
                      <a:pt x="454" y="38"/>
                    </a:lnTo>
                    <a:lnTo>
                      <a:pt x="433" y="40"/>
                    </a:lnTo>
                    <a:lnTo>
                      <a:pt x="414" y="44"/>
                    </a:lnTo>
                    <a:lnTo>
                      <a:pt x="395" y="46"/>
                    </a:lnTo>
                    <a:lnTo>
                      <a:pt x="376" y="51"/>
                    </a:lnTo>
                    <a:lnTo>
                      <a:pt x="355" y="53"/>
                    </a:lnTo>
                    <a:lnTo>
                      <a:pt x="338" y="57"/>
                    </a:lnTo>
                    <a:lnTo>
                      <a:pt x="317" y="61"/>
                    </a:lnTo>
                    <a:lnTo>
                      <a:pt x="300" y="67"/>
                    </a:lnTo>
                    <a:lnTo>
                      <a:pt x="279" y="68"/>
                    </a:lnTo>
                    <a:lnTo>
                      <a:pt x="260" y="72"/>
                    </a:lnTo>
                    <a:lnTo>
                      <a:pt x="241" y="76"/>
                    </a:lnTo>
                    <a:lnTo>
                      <a:pt x="222" y="80"/>
                    </a:lnTo>
                    <a:lnTo>
                      <a:pt x="201" y="82"/>
                    </a:lnTo>
                    <a:lnTo>
                      <a:pt x="184" y="84"/>
                    </a:lnTo>
                    <a:lnTo>
                      <a:pt x="163" y="86"/>
                    </a:lnTo>
                    <a:lnTo>
                      <a:pt x="146" y="89"/>
                    </a:lnTo>
                    <a:lnTo>
                      <a:pt x="127" y="89"/>
                    </a:lnTo>
                    <a:lnTo>
                      <a:pt x="110" y="93"/>
                    </a:lnTo>
                    <a:lnTo>
                      <a:pt x="93" y="97"/>
                    </a:lnTo>
                    <a:lnTo>
                      <a:pt x="76" y="103"/>
                    </a:lnTo>
                    <a:lnTo>
                      <a:pt x="58" y="105"/>
                    </a:lnTo>
                    <a:lnTo>
                      <a:pt x="41" y="106"/>
                    </a:lnTo>
                    <a:lnTo>
                      <a:pt x="24" y="106"/>
                    </a:lnTo>
                    <a:lnTo>
                      <a:pt x="9" y="105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1" y="93"/>
                    </a:lnTo>
                    <a:lnTo>
                      <a:pt x="7" y="91"/>
                    </a:lnTo>
                    <a:lnTo>
                      <a:pt x="22" y="84"/>
                    </a:lnTo>
                    <a:lnTo>
                      <a:pt x="32" y="82"/>
                    </a:lnTo>
                    <a:lnTo>
                      <a:pt x="32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9"/>
              <p:cNvSpPr>
                <a:spLocks/>
              </p:cNvSpPr>
              <p:nvPr/>
            </p:nvSpPr>
            <p:spPr bwMode="auto">
              <a:xfrm>
                <a:off x="2042485" y="905682"/>
                <a:ext cx="301818" cy="434438"/>
              </a:xfrm>
              <a:custGeom>
                <a:avLst/>
                <a:gdLst/>
                <a:ahLst/>
                <a:cxnLst>
                  <a:cxn ang="0">
                    <a:pos x="33" y="15"/>
                  </a:cxn>
                  <a:cxn ang="0">
                    <a:pos x="57" y="40"/>
                  </a:cxn>
                  <a:cxn ang="0">
                    <a:pos x="80" y="70"/>
                  </a:cxn>
                  <a:cxn ang="0">
                    <a:pos x="103" y="106"/>
                  </a:cxn>
                  <a:cxn ang="0">
                    <a:pos x="122" y="142"/>
                  </a:cxn>
                  <a:cxn ang="0">
                    <a:pos x="141" y="180"/>
                  </a:cxn>
                  <a:cxn ang="0">
                    <a:pos x="158" y="220"/>
                  </a:cxn>
                  <a:cxn ang="0">
                    <a:pos x="173" y="258"/>
                  </a:cxn>
                  <a:cxn ang="0">
                    <a:pos x="188" y="292"/>
                  </a:cxn>
                  <a:cxn ang="0">
                    <a:pos x="198" y="321"/>
                  </a:cxn>
                  <a:cxn ang="0">
                    <a:pos x="209" y="342"/>
                  </a:cxn>
                  <a:cxn ang="0">
                    <a:pos x="226" y="368"/>
                  </a:cxn>
                  <a:cxn ang="0">
                    <a:pos x="255" y="384"/>
                  </a:cxn>
                  <a:cxn ang="0">
                    <a:pos x="278" y="387"/>
                  </a:cxn>
                  <a:cxn ang="0">
                    <a:pos x="297" y="380"/>
                  </a:cxn>
                  <a:cxn ang="0">
                    <a:pos x="297" y="359"/>
                  </a:cxn>
                  <a:cxn ang="0">
                    <a:pos x="291" y="329"/>
                  </a:cxn>
                  <a:cxn ang="0">
                    <a:pos x="278" y="294"/>
                  </a:cxn>
                  <a:cxn ang="0">
                    <a:pos x="263" y="253"/>
                  </a:cxn>
                  <a:cxn ang="0">
                    <a:pos x="246" y="211"/>
                  </a:cxn>
                  <a:cxn ang="0">
                    <a:pos x="228" y="167"/>
                  </a:cxn>
                  <a:cxn ang="0">
                    <a:pos x="213" y="129"/>
                  </a:cxn>
                  <a:cxn ang="0">
                    <a:pos x="202" y="97"/>
                  </a:cxn>
                  <a:cxn ang="0">
                    <a:pos x="188" y="68"/>
                  </a:cxn>
                  <a:cxn ang="0">
                    <a:pos x="171" y="38"/>
                  </a:cxn>
                  <a:cxn ang="0">
                    <a:pos x="158" y="13"/>
                  </a:cxn>
                  <a:cxn ang="0">
                    <a:pos x="177" y="0"/>
                  </a:cxn>
                  <a:cxn ang="0">
                    <a:pos x="194" y="28"/>
                  </a:cxn>
                  <a:cxn ang="0">
                    <a:pos x="211" y="61"/>
                  </a:cxn>
                  <a:cxn ang="0">
                    <a:pos x="225" y="93"/>
                  </a:cxn>
                  <a:cxn ang="0">
                    <a:pos x="240" y="127"/>
                  </a:cxn>
                  <a:cxn ang="0">
                    <a:pos x="251" y="159"/>
                  </a:cxn>
                  <a:cxn ang="0">
                    <a:pos x="265" y="194"/>
                  </a:cxn>
                  <a:cxn ang="0">
                    <a:pos x="278" y="228"/>
                  </a:cxn>
                  <a:cxn ang="0">
                    <a:pos x="295" y="262"/>
                  </a:cxn>
                  <a:cxn ang="0">
                    <a:pos x="299" y="279"/>
                  </a:cxn>
                  <a:cxn ang="0">
                    <a:pos x="306" y="304"/>
                  </a:cxn>
                  <a:cxn ang="0">
                    <a:pos x="314" y="327"/>
                  </a:cxn>
                  <a:cxn ang="0">
                    <a:pos x="320" y="353"/>
                  </a:cxn>
                  <a:cxn ang="0">
                    <a:pos x="320" y="374"/>
                  </a:cxn>
                  <a:cxn ang="0">
                    <a:pos x="314" y="395"/>
                  </a:cxn>
                  <a:cxn ang="0">
                    <a:pos x="299" y="406"/>
                  </a:cxn>
                  <a:cxn ang="0">
                    <a:pos x="274" y="414"/>
                  </a:cxn>
                  <a:cxn ang="0">
                    <a:pos x="236" y="401"/>
                  </a:cxn>
                  <a:cxn ang="0">
                    <a:pos x="209" y="382"/>
                  </a:cxn>
                  <a:cxn ang="0">
                    <a:pos x="188" y="355"/>
                  </a:cxn>
                  <a:cxn ang="0">
                    <a:pos x="173" y="325"/>
                  </a:cxn>
                  <a:cxn ang="0">
                    <a:pos x="160" y="291"/>
                  </a:cxn>
                  <a:cxn ang="0">
                    <a:pos x="149" y="256"/>
                  </a:cxn>
                  <a:cxn ang="0">
                    <a:pos x="135" y="224"/>
                  </a:cxn>
                  <a:cxn ang="0">
                    <a:pos x="120" y="197"/>
                  </a:cxn>
                  <a:cxn ang="0">
                    <a:pos x="107" y="171"/>
                  </a:cxn>
                  <a:cxn ang="0">
                    <a:pos x="93" y="146"/>
                  </a:cxn>
                  <a:cxn ang="0">
                    <a:pos x="80" y="120"/>
                  </a:cxn>
                  <a:cxn ang="0">
                    <a:pos x="69" y="97"/>
                  </a:cxn>
                  <a:cxn ang="0">
                    <a:pos x="52" y="70"/>
                  </a:cxn>
                  <a:cxn ang="0">
                    <a:pos x="36" y="47"/>
                  </a:cxn>
                  <a:cxn ang="0">
                    <a:pos x="0" y="11"/>
                  </a:cxn>
                  <a:cxn ang="0">
                    <a:pos x="10" y="7"/>
                  </a:cxn>
                  <a:cxn ang="0">
                    <a:pos x="21" y="6"/>
                  </a:cxn>
                </a:cxnLst>
                <a:rect l="0" t="0" r="r" b="b"/>
                <a:pathLst>
                  <a:path w="320" h="414">
                    <a:moveTo>
                      <a:pt x="21" y="6"/>
                    </a:moveTo>
                    <a:lnTo>
                      <a:pt x="33" y="15"/>
                    </a:lnTo>
                    <a:lnTo>
                      <a:pt x="46" y="28"/>
                    </a:lnTo>
                    <a:lnTo>
                      <a:pt x="57" y="40"/>
                    </a:lnTo>
                    <a:lnTo>
                      <a:pt x="71" y="57"/>
                    </a:lnTo>
                    <a:lnTo>
                      <a:pt x="80" y="70"/>
                    </a:lnTo>
                    <a:lnTo>
                      <a:pt x="92" y="87"/>
                    </a:lnTo>
                    <a:lnTo>
                      <a:pt x="103" y="106"/>
                    </a:lnTo>
                    <a:lnTo>
                      <a:pt x="114" y="125"/>
                    </a:lnTo>
                    <a:lnTo>
                      <a:pt x="122" y="142"/>
                    </a:lnTo>
                    <a:lnTo>
                      <a:pt x="131" y="161"/>
                    </a:lnTo>
                    <a:lnTo>
                      <a:pt x="141" y="180"/>
                    </a:lnTo>
                    <a:lnTo>
                      <a:pt x="150" y="201"/>
                    </a:lnTo>
                    <a:lnTo>
                      <a:pt x="158" y="220"/>
                    </a:lnTo>
                    <a:lnTo>
                      <a:pt x="166" y="239"/>
                    </a:lnTo>
                    <a:lnTo>
                      <a:pt x="173" y="258"/>
                    </a:lnTo>
                    <a:lnTo>
                      <a:pt x="183" y="277"/>
                    </a:lnTo>
                    <a:lnTo>
                      <a:pt x="188" y="292"/>
                    </a:lnTo>
                    <a:lnTo>
                      <a:pt x="196" y="311"/>
                    </a:lnTo>
                    <a:lnTo>
                      <a:pt x="198" y="321"/>
                    </a:lnTo>
                    <a:lnTo>
                      <a:pt x="204" y="332"/>
                    </a:lnTo>
                    <a:lnTo>
                      <a:pt x="209" y="342"/>
                    </a:lnTo>
                    <a:lnTo>
                      <a:pt x="215" y="353"/>
                    </a:lnTo>
                    <a:lnTo>
                      <a:pt x="226" y="368"/>
                    </a:lnTo>
                    <a:lnTo>
                      <a:pt x="246" y="382"/>
                    </a:lnTo>
                    <a:lnTo>
                      <a:pt x="255" y="384"/>
                    </a:lnTo>
                    <a:lnTo>
                      <a:pt x="266" y="387"/>
                    </a:lnTo>
                    <a:lnTo>
                      <a:pt x="278" y="387"/>
                    </a:lnTo>
                    <a:lnTo>
                      <a:pt x="295" y="387"/>
                    </a:lnTo>
                    <a:lnTo>
                      <a:pt x="297" y="380"/>
                    </a:lnTo>
                    <a:lnTo>
                      <a:pt x="299" y="372"/>
                    </a:lnTo>
                    <a:lnTo>
                      <a:pt x="297" y="359"/>
                    </a:lnTo>
                    <a:lnTo>
                      <a:pt x="297" y="346"/>
                    </a:lnTo>
                    <a:lnTo>
                      <a:pt x="291" y="329"/>
                    </a:lnTo>
                    <a:lnTo>
                      <a:pt x="285" y="313"/>
                    </a:lnTo>
                    <a:lnTo>
                      <a:pt x="278" y="294"/>
                    </a:lnTo>
                    <a:lnTo>
                      <a:pt x="272" y="275"/>
                    </a:lnTo>
                    <a:lnTo>
                      <a:pt x="263" y="253"/>
                    </a:lnTo>
                    <a:lnTo>
                      <a:pt x="255" y="232"/>
                    </a:lnTo>
                    <a:lnTo>
                      <a:pt x="246" y="211"/>
                    </a:lnTo>
                    <a:lnTo>
                      <a:pt x="238" y="190"/>
                    </a:lnTo>
                    <a:lnTo>
                      <a:pt x="228" y="167"/>
                    </a:lnTo>
                    <a:lnTo>
                      <a:pt x="221" y="148"/>
                    </a:lnTo>
                    <a:lnTo>
                      <a:pt x="213" y="129"/>
                    </a:lnTo>
                    <a:lnTo>
                      <a:pt x="209" y="112"/>
                    </a:lnTo>
                    <a:lnTo>
                      <a:pt x="202" y="97"/>
                    </a:lnTo>
                    <a:lnTo>
                      <a:pt x="196" y="83"/>
                    </a:lnTo>
                    <a:lnTo>
                      <a:pt x="188" y="68"/>
                    </a:lnTo>
                    <a:lnTo>
                      <a:pt x="181" y="53"/>
                    </a:lnTo>
                    <a:lnTo>
                      <a:pt x="171" y="38"/>
                    </a:lnTo>
                    <a:lnTo>
                      <a:pt x="166" y="25"/>
                    </a:lnTo>
                    <a:lnTo>
                      <a:pt x="158" y="13"/>
                    </a:lnTo>
                    <a:lnTo>
                      <a:pt x="154" y="4"/>
                    </a:lnTo>
                    <a:lnTo>
                      <a:pt x="177" y="0"/>
                    </a:lnTo>
                    <a:lnTo>
                      <a:pt x="185" y="13"/>
                    </a:lnTo>
                    <a:lnTo>
                      <a:pt x="194" y="28"/>
                    </a:lnTo>
                    <a:lnTo>
                      <a:pt x="202" y="44"/>
                    </a:lnTo>
                    <a:lnTo>
                      <a:pt x="211" y="61"/>
                    </a:lnTo>
                    <a:lnTo>
                      <a:pt x="217" y="76"/>
                    </a:lnTo>
                    <a:lnTo>
                      <a:pt x="225" y="93"/>
                    </a:lnTo>
                    <a:lnTo>
                      <a:pt x="232" y="110"/>
                    </a:lnTo>
                    <a:lnTo>
                      <a:pt x="240" y="127"/>
                    </a:lnTo>
                    <a:lnTo>
                      <a:pt x="246" y="142"/>
                    </a:lnTo>
                    <a:lnTo>
                      <a:pt x="251" y="159"/>
                    </a:lnTo>
                    <a:lnTo>
                      <a:pt x="257" y="177"/>
                    </a:lnTo>
                    <a:lnTo>
                      <a:pt x="265" y="194"/>
                    </a:lnTo>
                    <a:lnTo>
                      <a:pt x="270" y="211"/>
                    </a:lnTo>
                    <a:lnTo>
                      <a:pt x="278" y="228"/>
                    </a:lnTo>
                    <a:lnTo>
                      <a:pt x="285" y="245"/>
                    </a:lnTo>
                    <a:lnTo>
                      <a:pt x="295" y="262"/>
                    </a:lnTo>
                    <a:lnTo>
                      <a:pt x="295" y="270"/>
                    </a:lnTo>
                    <a:lnTo>
                      <a:pt x="299" y="279"/>
                    </a:lnTo>
                    <a:lnTo>
                      <a:pt x="303" y="291"/>
                    </a:lnTo>
                    <a:lnTo>
                      <a:pt x="306" y="304"/>
                    </a:lnTo>
                    <a:lnTo>
                      <a:pt x="310" y="315"/>
                    </a:lnTo>
                    <a:lnTo>
                      <a:pt x="314" y="327"/>
                    </a:lnTo>
                    <a:lnTo>
                      <a:pt x="316" y="340"/>
                    </a:lnTo>
                    <a:lnTo>
                      <a:pt x="320" y="353"/>
                    </a:lnTo>
                    <a:lnTo>
                      <a:pt x="320" y="363"/>
                    </a:lnTo>
                    <a:lnTo>
                      <a:pt x="320" y="374"/>
                    </a:lnTo>
                    <a:lnTo>
                      <a:pt x="316" y="384"/>
                    </a:lnTo>
                    <a:lnTo>
                      <a:pt x="314" y="395"/>
                    </a:lnTo>
                    <a:lnTo>
                      <a:pt x="306" y="401"/>
                    </a:lnTo>
                    <a:lnTo>
                      <a:pt x="299" y="406"/>
                    </a:lnTo>
                    <a:lnTo>
                      <a:pt x="285" y="410"/>
                    </a:lnTo>
                    <a:lnTo>
                      <a:pt x="274" y="414"/>
                    </a:lnTo>
                    <a:lnTo>
                      <a:pt x="253" y="406"/>
                    </a:lnTo>
                    <a:lnTo>
                      <a:pt x="236" y="401"/>
                    </a:lnTo>
                    <a:lnTo>
                      <a:pt x="221" y="391"/>
                    </a:lnTo>
                    <a:lnTo>
                      <a:pt x="209" y="382"/>
                    </a:lnTo>
                    <a:lnTo>
                      <a:pt x="198" y="368"/>
                    </a:lnTo>
                    <a:lnTo>
                      <a:pt x="188" y="355"/>
                    </a:lnTo>
                    <a:lnTo>
                      <a:pt x="179" y="340"/>
                    </a:lnTo>
                    <a:lnTo>
                      <a:pt x="173" y="325"/>
                    </a:lnTo>
                    <a:lnTo>
                      <a:pt x="166" y="308"/>
                    </a:lnTo>
                    <a:lnTo>
                      <a:pt x="160" y="291"/>
                    </a:lnTo>
                    <a:lnTo>
                      <a:pt x="154" y="273"/>
                    </a:lnTo>
                    <a:lnTo>
                      <a:pt x="149" y="256"/>
                    </a:lnTo>
                    <a:lnTo>
                      <a:pt x="141" y="239"/>
                    </a:lnTo>
                    <a:lnTo>
                      <a:pt x="135" y="224"/>
                    </a:lnTo>
                    <a:lnTo>
                      <a:pt x="128" y="209"/>
                    </a:lnTo>
                    <a:lnTo>
                      <a:pt x="120" y="197"/>
                    </a:lnTo>
                    <a:lnTo>
                      <a:pt x="112" y="184"/>
                    </a:lnTo>
                    <a:lnTo>
                      <a:pt x="107" y="171"/>
                    </a:lnTo>
                    <a:lnTo>
                      <a:pt x="99" y="158"/>
                    </a:lnTo>
                    <a:lnTo>
                      <a:pt x="93" y="146"/>
                    </a:lnTo>
                    <a:lnTo>
                      <a:pt x="86" y="133"/>
                    </a:lnTo>
                    <a:lnTo>
                      <a:pt x="80" y="120"/>
                    </a:lnTo>
                    <a:lnTo>
                      <a:pt x="74" y="108"/>
                    </a:lnTo>
                    <a:lnTo>
                      <a:pt x="69" y="97"/>
                    </a:lnTo>
                    <a:lnTo>
                      <a:pt x="59" y="83"/>
                    </a:lnTo>
                    <a:lnTo>
                      <a:pt x="52" y="70"/>
                    </a:lnTo>
                    <a:lnTo>
                      <a:pt x="44" y="59"/>
                    </a:lnTo>
                    <a:lnTo>
                      <a:pt x="36" y="47"/>
                    </a:lnTo>
                    <a:lnTo>
                      <a:pt x="19" y="26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10" y="7"/>
                    </a:lnTo>
                    <a:lnTo>
                      <a:pt x="17" y="6"/>
                    </a:lnTo>
                    <a:lnTo>
                      <a:pt x="21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40"/>
              <p:cNvSpPr>
                <a:spLocks/>
              </p:cNvSpPr>
              <p:nvPr/>
            </p:nvSpPr>
            <p:spPr bwMode="auto">
              <a:xfrm>
                <a:off x="1941880" y="911978"/>
                <a:ext cx="305614" cy="430240"/>
              </a:xfrm>
              <a:custGeom>
                <a:avLst/>
                <a:gdLst/>
                <a:ahLst/>
                <a:cxnLst>
                  <a:cxn ang="0">
                    <a:pos x="34" y="13"/>
                  </a:cxn>
                  <a:cxn ang="0">
                    <a:pos x="68" y="49"/>
                  </a:cxn>
                  <a:cxn ang="0">
                    <a:pos x="102" y="89"/>
                  </a:cxn>
                  <a:cxn ang="0">
                    <a:pos x="127" y="119"/>
                  </a:cxn>
                  <a:cxn ang="0">
                    <a:pos x="144" y="140"/>
                  </a:cxn>
                  <a:cxn ang="0">
                    <a:pos x="165" y="163"/>
                  </a:cxn>
                  <a:cxn ang="0">
                    <a:pos x="180" y="190"/>
                  </a:cxn>
                  <a:cxn ang="0">
                    <a:pos x="194" y="218"/>
                  </a:cxn>
                  <a:cxn ang="0">
                    <a:pos x="203" y="247"/>
                  </a:cxn>
                  <a:cxn ang="0">
                    <a:pos x="211" y="279"/>
                  </a:cxn>
                  <a:cxn ang="0">
                    <a:pos x="220" y="309"/>
                  </a:cxn>
                  <a:cxn ang="0">
                    <a:pos x="232" y="338"/>
                  </a:cxn>
                  <a:cxn ang="0">
                    <a:pos x="249" y="366"/>
                  </a:cxn>
                  <a:cxn ang="0">
                    <a:pos x="277" y="383"/>
                  </a:cxn>
                  <a:cxn ang="0">
                    <a:pos x="298" y="362"/>
                  </a:cxn>
                  <a:cxn ang="0">
                    <a:pos x="313" y="362"/>
                  </a:cxn>
                  <a:cxn ang="0">
                    <a:pos x="310" y="391"/>
                  </a:cxn>
                  <a:cxn ang="0">
                    <a:pos x="283" y="408"/>
                  </a:cxn>
                  <a:cxn ang="0">
                    <a:pos x="253" y="404"/>
                  </a:cxn>
                  <a:cxn ang="0">
                    <a:pos x="226" y="381"/>
                  </a:cxn>
                  <a:cxn ang="0">
                    <a:pos x="213" y="347"/>
                  </a:cxn>
                  <a:cxn ang="0">
                    <a:pos x="201" y="313"/>
                  </a:cxn>
                  <a:cxn ang="0">
                    <a:pos x="188" y="279"/>
                  </a:cxn>
                  <a:cxn ang="0">
                    <a:pos x="177" y="247"/>
                  </a:cxn>
                  <a:cxn ang="0">
                    <a:pos x="161" y="214"/>
                  </a:cxn>
                  <a:cxn ang="0">
                    <a:pos x="144" y="184"/>
                  </a:cxn>
                  <a:cxn ang="0">
                    <a:pos x="125" y="153"/>
                  </a:cxn>
                  <a:cxn ang="0">
                    <a:pos x="104" y="125"/>
                  </a:cxn>
                  <a:cxn ang="0">
                    <a:pos x="78" y="100"/>
                  </a:cxn>
                  <a:cxn ang="0">
                    <a:pos x="51" y="74"/>
                  </a:cxn>
                  <a:cxn ang="0">
                    <a:pos x="26" y="45"/>
                  </a:cxn>
                  <a:cxn ang="0">
                    <a:pos x="5" y="15"/>
                  </a:cxn>
                  <a:cxn ang="0">
                    <a:pos x="2" y="1"/>
                  </a:cxn>
                  <a:cxn ang="0">
                    <a:pos x="13" y="0"/>
                  </a:cxn>
                  <a:cxn ang="0">
                    <a:pos x="17" y="0"/>
                  </a:cxn>
                </a:cxnLst>
                <a:rect l="0" t="0" r="r" b="b"/>
                <a:pathLst>
                  <a:path w="321" h="410">
                    <a:moveTo>
                      <a:pt x="17" y="0"/>
                    </a:moveTo>
                    <a:lnTo>
                      <a:pt x="34" y="13"/>
                    </a:lnTo>
                    <a:lnTo>
                      <a:pt x="51" y="32"/>
                    </a:lnTo>
                    <a:lnTo>
                      <a:pt x="68" y="49"/>
                    </a:lnTo>
                    <a:lnTo>
                      <a:pt x="87" y="70"/>
                    </a:lnTo>
                    <a:lnTo>
                      <a:pt x="102" y="89"/>
                    </a:lnTo>
                    <a:lnTo>
                      <a:pt x="119" y="110"/>
                    </a:lnTo>
                    <a:lnTo>
                      <a:pt x="127" y="119"/>
                    </a:lnTo>
                    <a:lnTo>
                      <a:pt x="137" y="131"/>
                    </a:lnTo>
                    <a:lnTo>
                      <a:pt x="144" y="140"/>
                    </a:lnTo>
                    <a:lnTo>
                      <a:pt x="156" y="152"/>
                    </a:lnTo>
                    <a:lnTo>
                      <a:pt x="165" y="163"/>
                    </a:lnTo>
                    <a:lnTo>
                      <a:pt x="175" y="176"/>
                    </a:lnTo>
                    <a:lnTo>
                      <a:pt x="180" y="190"/>
                    </a:lnTo>
                    <a:lnTo>
                      <a:pt x="188" y="205"/>
                    </a:lnTo>
                    <a:lnTo>
                      <a:pt x="194" y="218"/>
                    </a:lnTo>
                    <a:lnTo>
                      <a:pt x="199" y="233"/>
                    </a:lnTo>
                    <a:lnTo>
                      <a:pt x="203" y="247"/>
                    </a:lnTo>
                    <a:lnTo>
                      <a:pt x="209" y="264"/>
                    </a:lnTo>
                    <a:lnTo>
                      <a:pt x="211" y="279"/>
                    </a:lnTo>
                    <a:lnTo>
                      <a:pt x="215" y="294"/>
                    </a:lnTo>
                    <a:lnTo>
                      <a:pt x="220" y="309"/>
                    </a:lnTo>
                    <a:lnTo>
                      <a:pt x="226" y="324"/>
                    </a:lnTo>
                    <a:lnTo>
                      <a:pt x="232" y="338"/>
                    </a:lnTo>
                    <a:lnTo>
                      <a:pt x="239" y="353"/>
                    </a:lnTo>
                    <a:lnTo>
                      <a:pt x="249" y="366"/>
                    </a:lnTo>
                    <a:lnTo>
                      <a:pt x="262" y="381"/>
                    </a:lnTo>
                    <a:lnTo>
                      <a:pt x="277" y="383"/>
                    </a:lnTo>
                    <a:lnTo>
                      <a:pt x="291" y="376"/>
                    </a:lnTo>
                    <a:lnTo>
                      <a:pt x="298" y="362"/>
                    </a:lnTo>
                    <a:lnTo>
                      <a:pt x="304" y="351"/>
                    </a:lnTo>
                    <a:lnTo>
                      <a:pt x="313" y="362"/>
                    </a:lnTo>
                    <a:lnTo>
                      <a:pt x="321" y="374"/>
                    </a:lnTo>
                    <a:lnTo>
                      <a:pt x="310" y="391"/>
                    </a:lnTo>
                    <a:lnTo>
                      <a:pt x="298" y="402"/>
                    </a:lnTo>
                    <a:lnTo>
                      <a:pt x="283" y="408"/>
                    </a:lnTo>
                    <a:lnTo>
                      <a:pt x="270" y="410"/>
                    </a:lnTo>
                    <a:lnTo>
                      <a:pt x="253" y="404"/>
                    </a:lnTo>
                    <a:lnTo>
                      <a:pt x="239" y="395"/>
                    </a:lnTo>
                    <a:lnTo>
                      <a:pt x="226" y="381"/>
                    </a:lnTo>
                    <a:lnTo>
                      <a:pt x="218" y="364"/>
                    </a:lnTo>
                    <a:lnTo>
                      <a:pt x="213" y="347"/>
                    </a:lnTo>
                    <a:lnTo>
                      <a:pt x="207" y="330"/>
                    </a:lnTo>
                    <a:lnTo>
                      <a:pt x="201" y="313"/>
                    </a:lnTo>
                    <a:lnTo>
                      <a:pt x="196" y="296"/>
                    </a:lnTo>
                    <a:lnTo>
                      <a:pt x="188" y="279"/>
                    </a:lnTo>
                    <a:lnTo>
                      <a:pt x="182" y="262"/>
                    </a:lnTo>
                    <a:lnTo>
                      <a:pt x="177" y="247"/>
                    </a:lnTo>
                    <a:lnTo>
                      <a:pt x="171" y="231"/>
                    </a:lnTo>
                    <a:lnTo>
                      <a:pt x="161" y="214"/>
                    </a:lnTo>
                    <a:lnTo>
                      <a:pt x="154" y="199"/>
                    </a:lnTo>
                    <a:lnTo>
                      <a:pt x="144" y="184"/>
                    </a:lnTo>
                    <a:lnTo>
                      <a:pt x="137" y="169"/>
                    </a:lnTo>
                    <a:lnTo>
                      <a:pt x="125" y="153"/>
                    </a:lnTo>
                    <a:lnTo>
                      <a:pt x="116" y="140"/>
                    </a:lnTo>
                    <a:lnTo>
                      <a:pt x="104" y="125"/>
                    </a:lnTo>
                    <a:lnTo>
                      <a:pt x="93" y="114"/>
                    </a:lnTo>
                    <a:lnTo>
                      <a:pt x="78" y="100"/>
                    </a:lnTo>
                    <a:lnTo>
                      <a:pt x="66" y="87"/>
                    </a:lnTo>
                    <a:lnTo>
                      <a:pt x="51" y="74"/>
                    </a:lnTo>
                    <a:lnTo>
                      <a:pt x="40" y="60"/>
                    </a:lnTo>
                    <a:lnTo>
                      <a:pt x="26" y="45"/>
                    </a:lnTo>
                    <a:lnTo>
                      <a:pt x="15" y="30"/>
                    </a:lnTo>
                    <a:lnTo>
                      <a:pt x="5" y="1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643497" y="744079"/>
                <a:ext cx="499233" cy="220367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496" y="0"/>
                  </a:cxn>
                  <a:cxn ang="0">
                    <a:pos x="508" y="0"/>
                  </a:cxn>
                  <a:cxn ang="0">
                    <a:pos x="519" y="0"/>
                  </a:cxn>
                  <a:cxn ang="0">
                    <a:pos x="527" y="6"/>
                  </a:cxn>
                  <a:cxn ang="0">
                    <a:pos x="502" y="17"/>
                  </a:cxn>
                  <a:cxn ang="0">
                    <a:pos x="479" y="30"/>
                  </a:cxn>
                  <a:cxn ang="0">
                    <a:pos x="458" y="44"/>
                  </a:cxn>
                  <a:cxn ang="0">
                    <a:pos x="433" y="57"/>
                  </a:cxn>
                  <a:cxn ang="0">
                    <a:pos x="411" y="70"/>
                  </a:cxn>
                  <a:cxn ang="0">
                    <a:pos x="388" y="83"/>
                  </a:cxn>
                  <a:cxn ang="0">
                    <a:pos x="363" y="97"/>
                  </a:cxn>
                  <a:cxn ang="0">
                    <a:pos x="340" y="110"/>
                  </a:cxn>
                  <a:cxn ang="0">
                    <a:pos x="314" y="121"/>
                  </a:cxn>
                  <a:cxn ang="0">
                    <a:pos x="289" y="133"/>
                  </a:cxn>
                  <a:cxn ang="0">
                    <a:pos x="264" y="144"/>
                  </a:cxn>
                  <a:cxn ang="0">
                    <a:pos x="240" y="156"/>
                  </a:cxn>
                  <a:cxn ang="0">
                    <a:pos x="213" y="165"/>
                  </a:cxn>
                  <a:cxn ang="0">
                    <a:pos x="190" y="175"/>
                  </a:cxn>
                  <a:cxn ang="0">
                    <a:pos x="163" y="182"/>
                  </a:cxn>
                  <a:cxn ang="0">
                    <a:pos x="141" y="192"/>
                  </a:cxn>
                  <a:cxn ang="0">
                    <a:pos x="125" y="194"/>
                  </a:cxn>
                  <a:cxn ang="0">
                    <a:pos x="112" y="198"/>
                  </a:cxn>
                  <a:cxn ang="0">
                    <a:pos x="97" y="199"/>
                  </a:cxn>
                  <a:cxn ang="0">
                    <a:pos x="84" y="203"/>
                  </a:cxn>
                  <a:cxn ang="0">
                    <a:pos x="68" y="203"/>
                  </a:cxn>
                  <a:cxn ang="0">
                    <a:pos x="55" y="205"/>
                  </a:cxn>
                  <a:cxn ang="0">
                    <a:pos x="42" y="207"/>
                  </a:cxn>
                  <a:cxn ang="0">
                    <a:pos x="30" y="211"/>
                  </a:cxn>
                  <a:cxn ang="0">
                    <a:pos x="19" y="211"/>
                  </a:cxn>
                  <a:cxn ang="0">
                    <a:pos x="9" y="211"/>
                  </a:cxn>
                  <a:cxn ang="0">
                    <a:pos x="0" y="199"/>
                  </a:cxn>
                  <a:cxn ang="0">
                    <a:pos x="6" y="192"/>
                  </a:cxn>
                  <a:cxn ang="0">
                    <a:pos x="11" y="188"/>
                  </a:cxn>
                  <a:cxn ang="0">
                    <a:pos x="21" y="186"/>
                  </a:cxn>
                  <a:cxn ang="0">
                    <a:pos x="30" y="182"/>
                  </a:cxn>
                  <a:cxn ang="0">
                    <a:pos x="44" y="182"/>
                  </a:cxn>
                  <a:cxn ang="0">
                    <a:pos x="55" y="180"/>
                  </a:cxn>
                  <a:cxn ang="0">
                    <a:pos x="70" y="179"/>
                  </a:cxn>
                  <a:cxn ang="0">
                    <a:pos x="82" y="177"/>
                  </a:cxn>
                  <a:cxn ang="0">
                    <a:pos x="97" y="175"/>
                  </a:cxn>
                  <a:cxn ang="0">
                    <a:pos x="108" y="173"/>
                  </a:cxn>
                  <a:cxn ang="0">
                    <a:pos x="120" y="171"/>
                  </a:cxn>
                  <a:cxn ang="0">
                    <a:pos x="129" y="169"/>
                  </a:cxn>
                  <a:cxn ang="0">
                    <a:pos x="141" y="169"/>
                  </a:cxn>
                  <a:cxn ang="0">
                    <a:pos x="162" y="160"/>
                  </a:cxn>
                  <a:cxn ang="0">
                    <a:pos x="184" y="150"/>
                  </a:cxn>
                  <a:cxn ang="0">
                    <a:pos x="205" y="140"/>
                  </a:cxn>
                  <a:cxn ang="0">
                    <a:pos x="228" y="131"/>
                  </a:cxn>
                  <a:cxn ang="0">
                    <a:pos x="249" y="120"/>
                  </a:cxn>
                  <a:cxn ang="0">
                    <a:pos x="272" y="110"/>
                  </a:cxn>
                  <a:cxn ang="0">
                    <a:pos x="293" y="101"/>
                  </a:cxn>
                  <a:cxn ang="0">
                    <a:pos x="316" y="91"/>
                  </a:cxn>
                  <a:cxn ang="0">
                    <a:pos x="336" y="80"/>
                  </a:cxn>
                  <a:cxn ang="0">
                    <a:pos x="357" y="68"/>
                  </a:cxn>
                  <a:cxn ang="0">
                    <a:pos x="378" y="57"/>
                  </a:cxn>
                  <a:cxn ang="0">
                    <a:pos x="401" y="45"/>
                  </a:cxn>
                  <a:cxn ang="0">
                    <a:pos x="422" y="34"/>
                  </a:cxn>
                  <a:cxn ang="0">
                    <a:pos x="443" y="23"/>
                  </a:cxn>
                  <a:cxn ang="0">
                    <a:pos x="464" y="11"/>
                  </a:cxn>
                  <a:cxn ang="0">
                    <a:pos x="487" y="0"/>
                  </a:cxn>
                  <a:cxn ang="0">
                    <a:pos x="487" y="0"/>
                  </a:cxn>
                </a:cxnLst>
                <a:rect l="0" t="0" r="r" b="b"/>
                <a:pathLst>
                  <a:path w="527" h="211">
                    <a:moveTo>
                      <a:pt x="487" y="0"/>
                    </a:moveTo>
                    <a:lnTo>
                      <a:pt x="496" y="0"/>
                    </a:lnTo>
                    <a:lnTo>
                      <a:pt x="508" y="0"/>
                    </a:lnTo>
                    <a:lnTo>
                      <a:pt x="519" y="0"/>
                    </a:lnTo>
                    <a:lnTo>
                      <a:pt x="527" y="6"/>
                    </a:lnTo>
                    <a:lnTo>
                      <a:pt x="502" y="17"/>
                    </a:lnTo>
                    <a:lnTo>
                      <a:pt x="479" y="30"/>
                    </a:lnTo>
                    <a:lnTo>
                      <a:pt x="458" y="44"/>
                    </a:lnTo>
                    <a:lnTo>
                      <a:pt x="433" y="57"/>
                    </a:lnTo>
                    <a:lnTo>
                      <a:pt x="411" y="70"/>
                    </a:lnTo>
                    <a:lnTo>
                      <a:pt x="388" y="83"/>
                    </a:lnTo>
                    <a:lnTo>
                      <a:pt x="363" y="97"/>
                    </a:lnTo>
                    <a:lnTo>
                      <a:pt x="340" y="110"/>
                    </a:lnTo>
                    <a:lnTo>
                      <a:pt x="314" y="121"/>
                    </a:lnTo>
                    <a:lnTo>
                      <a:pt x="289" y="133"/>
                    </a:lnTo>
                    <a:lnTo>
                      <a:pt x="264" y="144"/>
                    </a:lnTo>
                    <a:lnTo>
                      <a:pt x="240" y="156"/>
                    </a:lnTo>
                    <a:lnTo>
                      <a:pt x="213" y="165"/>
                    </a:lnTo>
                    <a:lnTo>
                      <a:pt x="190" y="175"/>
                    </a:lnTo>
                    <a:lnTo>
                      <a:pt x="163" y="182"/>
                    </a:lnTo>
                    <a:lnTo>
                      <a:pt x="141" y="192"/>
                    </a:lnTo>
                    <a:lnTo>
                      <a:pt x="125" y="194"/>
                    </a:lnTo>
                    <a:lnTo>
                      <a:pt x="112" y="198"/>
                    </a:lnTo>
                    <a:lnTo>
                      <a:pt x="97" y="199"/>
                    </a:lnTo>
                    <a:lnTo>
                      <a:pt x="84" y="203"/>
                    </a:lnTo>
                    <a:lnTo>
                      <a:pt x="68" y="203"/>
                    </a:lnTo>
                    <a:lnTo>
                      <a:pt x="55" y="205"/>
                    </a:lnTo>
                    <a:lnTo>
                      <a:pt x="42" y="207"/>
                    </a:lnTo>
                    <a:lnTo>
                      <a:pt x="30" y="211"/>
                    </a:lnTo>
                    <a:lnTo>
                      <a:pt x="19" y="211"/>
                    </a:lnTo>
                    <a:lnTo>
                      <a:pt x="9" y="211"/>
                    </a:lnTo>
                    <a:lnTo>
                      <a:pt x="0" y="199"/>
                    </a:lnTo>
                    <a:lnTo>
                      <a:pt x="6" y="192"/>
                    </a:lnTo>
                    <a:lnTo>
                      <a:pt x="11" y="188"/>
                    </a:lnTo>
                    <a:lnTo>
                      <a:pt x="21" y="186"/>
                    </a:lnTo>
                    <a:lnTo>
                      <a:pt x="30" y="182"/>
                    </a:lnTo>
                    <a:lnTo>
                      <a:pt x="44" y="182"/>
                    </a:lnTo>
                    <a:lnTo>
                      <a:pt x="55" y="180"/>
                    </a:lnTo>
                    <a:lnTo>
                      <a:pt x="70" y="179"/>
                    </a:lnTo>
                    <a:lnTo>
                      <a:pt x="82" y="177"/>
                    </a:lnTo>
                    <a:lnTo>
                      <a:pt x="97" y="175"/>
                    </a:lnTo>
                    <a:lnTo>
                      <a:pt x="108" y="173"/>
                    </a:lnTo>
                    <a:lnTo>
                      <a:pt x="120" y="171"/>
                    </a:lnTo>
                    <a:lnTo>
                      <a:pt x="129" y="169"/>
                    </a:lnTo>
                    <a:lnTo>
                      <a:pt x="141" y="169"/>
                    </a:lnTo>
                    <a:lnTo>
                      <a:pt x="162" y="160"/>
                    </a:lnTo>
                    <a:lnTo>
                      <a:pt x="184" y="150"/>
                    </a:lnTo>
                    <a:lnTo>
                      <a:pt x="205" y="140"/>
                    </a:lnTo>
                    <a:lnTo>
                      <a:pt x="228" y="131"/>
                    </a:lnTo>
                    <a:lnTo>
                      <a:pt x="249" y="120"/>
                    </a:lnTo>
                    <a:lnTo>
                      <a:pt x="272" y="110"/>
                    </a:lnTo>
                    <a:lnTo>
                      <a:pt x="293" y="101"/>
                    </a:lnTo>
                    <a:lnTo>
                      <a:pt x="316" y="91"/>
                    </a:lnTo>
                    <a:lnTo>
                      <a:pt x="336" y="80"/>
                    </a:lnTo>
                    <a:lnTo>
                      <a:pt x="357" y="68"/>
                    </a:lnTo>
                    <a:lnTo>
                      <a:pt x="378" y="57"/>
                    </a:lnTo>
                    <a:lnTo>
                      <a:pt x="401" y="45"/>
                    </a:lnTo>
                    <a:lnTo>
                      <a:pt x="422" y="34"/>
                    </a:lnTo>
                    <a:lnTo>
                      <a:pt x="443" y="23"/>
                    </a:lnTo>
                    <a:lnTo>
                      <a:pt x="464" y="11"/>
                    </a:lnTo>
                    <a:lnTo>
                      <a:pt x="487" y="0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1763447" y="861608"/>
                <a:ext cx="93013" cy="79752"/>
              </a:xfrm>
              <a:custGeom>
                <a:avLst/>
                <a:gdLst/>
                <a:ahLst/>
                <a:cxnLst>
                  <a:cxn ang="0">
                    <a:pos x="81" y="76"/>
                  </a:cxn>
                  <a:cxn ang="0">
                    <a:pos x="95" y="68"/>
                  </a:cxn>
                  <a:cxn ang="0">
                    <a:pos x="96" y="63"/>
                  </a:cxn>
                  <a:cxn ang="0">
                    <a:pos x="89" y="55"/>
                  </a:cxn>
                  <a:cxn ang="0">
                    <a:pos x="77" y="49"/>
                  </a:cxn>
                  <a:cxn ang="0">
                    <a:pos x="62" y="42"/>
                  </a:cxn>
                  <a:cxn ang="0">
                    <a:pos x="47" y="34"/>
                  </a:cxn>
                  <a:cxn ang="0">
                    <a:pos x="34" y="25"/>
                  </a:cxn>
                  <a:cxn ang="0">
                    <a:pos x="28" y="17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0" y="4"/>
                  </a:cxn>
                  <a:cxn ang="0">
                    <a:pos x="1" y="19"/>
                  </a:cxn>
                  <a:cxn ang="0">
                    <a:pos x="5" y="28"/>
                  </a:cxn>
                  <a:cxn ang="0">
                    <a:pos x="13" y="40"/>
                  </a:cxn>
                  <a:cxn ang="0">
                    <a:pos x="22" y="49"/>
                  </a:cxn>
                  <a:cxn ang="0">
                    <a:pos x="34" y="59"/>
                  </a:cxn>
                  <a:cxn ang="0">
                    <a:pos x="45" y="65"/>
                  </a:cxn>
                  <a:cxn ang="0">
                    <a:pos x="57" y="70"/>
                  </a:cxn>
                  <a:cxn ang="0">
                    <a:pos x="68" y="72"/>
                  </a:cxn>
                  <a:cxn ang="0">
                    <a:pos x="81" y="76"/>
                  </a:cxn>
                  <a:cxn ang="0">
                    <a:pos x="81" y="76"/>
                  </a:cxn>
                </a:cxnLst>
                <a:rect l="0" t="0" r="r" b="b"/>
                <a:pathLst>
                  <a:path w="96" h="76">
                    <a:moveTo>
                      <a:pt x="81" y="76"/>
                    </a:moveTo>
                    <a:lnTo>
                      <a:pt x="95" y="68"/>
                    </a:lnTo>
                    <a:lnTo>
                      <a:pt x="96" y="63"/>
                    </a:lnTo>
                    <a:lnTo>
                      <a:pt x="89" y="55"/>
                    </a:lnTo>
                    <a:lnTo>
                      <a:pt x="77" y="49"/>
                    </a:lnTo>
                    <a:lnTo>
                      <a:pt x="62" y="42"/>
                    </a:lnTo>
                    <a:lnTo>
                      <a:pt x="47" y="34"/>
                    </a:lnTo>
                    <a:lnTo>
                      <a:pt x="34" y="25"/>
                    </a:lnTo>
                    <a:lnTo>
                      <a:pt x="28" y="17"/>
                    </a:lnTo>
                    <a:lnTo>
                      <a:pt x="19" y="4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1" y="19"/>
                    </a:lnTo>
                    <a:lnTo>
                      <a:pt x="5" y="28"/>
                    </a:lnTo>
                    <a:lnTo>
                      <a:pt x="13" y="40"/>
                    </a:lnTo>
                    <a:lnTo>
                      <a:pt x="22" y="49"/>
                    </a:lnTo>
                    <a:lnTo>
                      <a:pt x="34" y="59"/>
                    </a:lnTo>
                    <a:lnTo>
                      <a:pt x="45" y="65"/>
                    </a:lnTo>
                    <a:lnTo>
                      <a:pt x="57" y="70"/>
                    </a:lnTo>
                    <a:lnTo>
                      <a:pt x="68" y="72"/>
                    </a:lnTo>
                    <a:lnTo>
                      <a:pt x="81" y="76"/>
                    </a:lnTo>
                    <a:lnTo>
                      <a:pt x="81" y="76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8"/>
              <p:cNvSpPr>
                <a:spLocks/>
              </p:cNvSpPr>
              <p:nvPr/>
            </p:nvSpPr>
            <p:spPr bwMode="auto">
              <a:xfrm>
                <a:off x="1829884" y="849016"/>
                <a:ext cx="132875" cy="46172"/>
              </a:xfrm>
              <a:custGeom>
                <a:avLst/>
                <a:gdLst/>
                <a:ahLst/>
                <a:cxnLst>
                  <a:cxn ang="0">
                    <a:pos x="131" y="17"/>
                  </a:cxn>
                  <a:cxn ang="0">
                    <a:pos x="139" y="3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106" y="5"/>
                  </a:cxn>
                  <a:cxn ang="0">
                    <a:pos x="95" y="7"/>
                  </a:cxn>
                  <a:cxn ang="0">
                    <a:pos x="85" y="11"/>
                  </a:cxn>
                  <a:cxn ang="0">
                    <a:pos x="74" y="13"/>
                  </a:cxn>
                  <a:cxn ang="0">
                    <a:pos x="64" y="17"/>
                  </a:cxn>
                  <a:cxn ang="0">
                    <a:pos x="45" y="20"/>
                  </a:cxn>
                  <a:cxn ang="0">
                    <a:pos x="32" y="22"/>
                  </a:cxn>
                  <a:cxn ang="0">
                    <a:pos x="15" y="19"/>
                  </a:cxn>
                  <a:cxn ang="0">
                    <a:pos x="4" y="22"/>
                  </a:cxn>
                  <a:cxn ang="0">
                    <a:pos x="0" y="30"/>
                  </a:cxn>
                  <a:cxn ang="0">
                    <a:pos x="11" y="39"/>
                  </a:cxn>
                  <a:cxn ang="0">
                    <a:pos x="23" y="41"/>
                  </a:cxn>
                  <a:cxn ang="0">
                    <a:pos x="38" y="43"/>
                  </a:cxn>
                  <a:cxn ang="0">
                    <a:pos x="55" y="41"/>
                  </a:cxn>
                  <a:cxn ang="0">
                    <a:pos x="72" y="39"/>
                  </a:cxn>
                  <a:cxn ang="0">
                    <a:pos x="87" y="34"/>
                  </a:cxn>
                  <a:cxn ang="0">
                    <a:pos x="103" y="30"/>
                  </a:cxn>
                  <a:cxn ang="0">
                    <a:pos x="118" y="22"/>
                  </a:cxn>
                  <a:cxn ang="0">
                    <a:pos x="131" y="17"/>
                  </a:cxn>
                  <a:cxn ang="0">
                    <a:pos x="131" y="17"/>
                  </a:cxn>
                </a:cxnLst>
                <a:rect l="0" t="0" r="r" b="b"/>
                <a:pathLst>
                  <a:path w="139" h="43">
                    <a:moveTo>
                      <a:pt x="131" y="17"/>
                    </a:moveTo>
                    <a:lnTo>
                      <a:pt x="139" y="3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106" y="5"/>
                    </a:lnTo>
                    <a:lnTo>
                      <a:pt x="95" y="7"/>
                    </a:lnTo>
                    <a:lnTo>
                      <a:pt x="85" y="11"/>
                    </a:lnTo>
                    <a:lnTo>
                      <a:pt x="74" y="13"/>
                    </a:lnTo>
                    <a:lnTo>
                      <a:pt x="64" y="17"/>
                    </a:lnTo>
                    <a:lnTo>
                      <a:pt x="45" y="20"/>
                    </a:lnTo>
                    <a:lnTo>
                      <a:pt x="32" y="22"/>
                    </a:lnTo>
                    <a:lnTo>
                      <a:pt x="15" y="19"/>
                    </a:lnTo>
                    <a:lnTo>
                      <a:pt x="4" y="22"/>
                    </a:lnTo>
                    <a:lnTo>
                      <a:pt x="0" y="30"/>
                    </a:lnTo>
                    <a:lnTo>
                      <a:pt x="11" y="39"/>
                    </a:lnTo>
                    <a:lnTo>
                      <a:pt x="23" y="41"/>
                    </a:lnTo>
                    <a:lnTo>
                      <a:pt x="38" y="43"/>
                    </a:lnTo>
                    <a:lnTo>
                      <a:pt x="55" y="41"/>
                    </a:lnTo>
                    <a:lnTo>
                      <a:pt x="72" y="39"/>
                    </a:lnTo>
                    <a:lnTo>
                      <a:pt x="87" y="34"/>
                    </a:lnTo>
                    <a:lnTo>
                      <a:pt x="103" y="30"/>
                    </a:lnTo>
                    <a:lnTo>
                      <a:pt x="118" y="22"/>
                    </a:lnTo>
                    <a:lnTo>
                      <a:pt x="131" y="17"/>
                    </a:lnTo>
                    <a:lnTo>
                      <a:pt x="131" y="17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79"/>
              <p:cNvSpPr>
                <a:spLocks/>
              </p:cNvSpPr>
              <p:nvPr/>
            </p:nvSpPr>
            <p:spPr bwMode="auto">
              <a:xfrm>
                <a:off x="1894424" y="817536"/>
                <a:ext cx="32270" cy="92344"/>
              </a:xfrm>
              <a:custGeom>
                <a:avLst/>
                <a:gdLst/>
                <a:ahLst/>
                <a:cxnLst>
                  <a:cxn ang="0">
                    <a:pos x="29" y="82"/>
                  </a:cxn>
                  <a:cxn ang="0">
                    <a:pos x="25" y="63"/>
                  </a:cxn>
                  <a:cxn ang="0">
                    <a:pos x="27" y="46"/>
                  </a:cxn>
                  <a:cxn ang="0">
                    <a:pos x="29" y="27"/>
                  </a:cxn>
                  <a:cxn ang="0">
                    <a:pos x="35" y="10"/>
                  </a:cxn>
                  <a:cxn ang="0">
                    <a:pos x="27" y="0"/>
                  </a:cxn>
                  <a:cxn ang="0">
                    <a:pos x="19" y="8"/>
                  </a:cxn>
                  <a:cxn ang="0">
                    <a:pos x="10" y="19"/>
                  </a:cxn>
                  <a:cxn ang="0">
                    <a:pos x="6" y="32"/>
                  </a:cxn>
                  <a:cxn ang="0">
                    <a:pos x="0" y="40"/>
                  </a:cxn>
                  <a:cxn ang="0">
                    <a:pos x="0" y="51"/>
                  </a:cxn>
                  <a:cxn ang="0">
                    <a:pos x="0" y="61"/>
                  </a:cxn>
                  <a:cxn ang="0">
                    <a:pos x="6" y="72"/>
                  </a:cxn>
                  <a:cxn ang="0">
                    <a:pos x="8" y="80"/>
                  </a:cxn>
                  <a:cxn ang="0">
                    <a:pos x="16" y="88"/>
                  </a:cxn>
                  <a:cxn ang="0">
                    <a:pos x="21" y="88"/>
                  </a:cxn>
                  <a:cxn ang="0">
                    <a:pos x="29" y="82"/>
                  </a:cxn>
                  <a:cxn ang="0">
                    <a:pos x="29" y="82"/>
                  </a:cxn>
                </a:cxnLst>
                <a:rect l="0" t="0" r="r" b="b"/>
                <a:pathLst>
                  <a:path w="35" h="88">
                    <a:moveTo>
                      <a:pt x="29" y="82"/>
                    </a:moveTo>
                    <a:lnTo>
                      <a:pt x="25" y="63"/>
                    </a:lnTo>
                    <a:lnTo>
                      <a:pt x="27" y="46"/>
                    </a:lnTo>
                    <a:lnTo>
                      <a:pt x="29" y="27"/>
                    </a:lnTo>
                    <a:lnTo>
                      <a:pt x="35" y="10"/>
                    </a:lnTo>
                    <a:lnTo>
                      <a:pt x="27" y="0"/>
                    </a:lnTo>
                    <a:lnTo>
                      <a:pt x="19" y="8"/>
                    </a:lnTo>
                    <a:lnTo>
                      <a:pt x="10" y="19"/>
                    </a:lnTo>
                    <a:lnTo>
                      <a:pt x="6" y="32"/>
                    </a:lnTo>
                    <a:lnTo>
                      <a:pt x="0" y="40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6" y="72"/>
                    </a:lnTo>
                    <a:lnTo>
                      <a:pt x="8" y="80"/>
                    </a:lnTo>
                    <a:lnTo>
                      <a:pt x="16" y="88"/>
                    </a:lnTo>
                    <a:lnTo>
                      <a:pt x="21" y="88"/>
                    </a:lnTo>
                    <a:lnTo>
                      <a:pt x="29" y="82"/>
                    </a:lnTo>
                    <a:lnTo>
                      <a:pt x="29" y="82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0"/>
              <p:cNvSpPr>
                <a:spLocks/>
              </p:cNvSpPr>
              <p:nvPr/>
            </p:nvSpPr>
            <p:spPr bwMode="auto">
              <a:xfrm>
                <a:off x="2097534" y="838523"/>
                <a:ext cx="89217" cy="54567"/>
              </a:xfrm>
              <a:custGeom>
                <a:avLst/>
                <a:gdLst/>
                <a:ahLst/>
                <a:cxnLst>
                  <a:cxn ang="0">
                    <a:pos x="84" y="2"/>
                  </a:cxn>
                  <a:cxn ang="0">
                    <a:pos x="91" y="0"/>
                  </a:cxn>
                  <a:cxn ang="0">
                    <a:pos x="93" y="6"/>
                  </a:cxn>
                  <a:cxn ang="0">
                    <a:pos x="88" y="13"/>
                  </a:cxn>
                  <a:cxn ang="0">
                    <a:pos x="84" y="23"/>
                  </a:cxn>
                  <a:cxn ang="0">
                    <a:pos x="69" y="32"/>
                  </a:cxn>
                  <a:cxn ang="0">
                    <a:pos x="50" y="44"/>
                  </a:cxn>
                  <a:cxn ang="0">
                    <a:pos x="29" y="50"/>
                  </a:cxn>
                  <a:cxn ang="0">
                    <a:pos x="14" y="53"/>
                  </a:cxn>
                  <a:cxn ang="0">
                    <a:pos x="4" y="51"/>
                  </a:cxn>
                  <a:cxn ang="0">
                    <a:pos x="0" y="48"/>
                  </a:cxn>
                  <a:cxn ang="0">
                    <a:pos x="2" y="40"/>
                  </a:cxn>
                  <a:cxn ang="0">
                    <a:pos x="15" y="36"/>
                  </a:cxn>
                  <a:cxn ang="0">
                    <a:pos x="27" y="32"/>
                  </a:cxn>
                  <a:cxn ang="0">
                    <a:pos x="38" y="29"/>
                  </a:cxn>
                  <a:cxn ang="0">
                    <a:pos x="46" y="23"/>
                  </a:cxn>
                  <a:cxn ang="0">
                    <a:pos x="55" y="19"/>
                  </a:cxn>
                  <a:cxn ang="0">
                    <a:pos x="69" y="10"/>
                  </a:cxn>
                  <a:cxn ang="0">
                    <a:pos x="84" y="2"/>
                  </a:cxn>
                  <a:cxn ang="0">
                    <a:pos x="84" y="2"/>
                  </a:cxn>
                </a:cxnLst>
                <a:rect l="0" t="0" r="r" b="b"/>
                <a:pathLst>
                  <a:path w="93" h="53">
                    <a:moveTo>
                      <a:pt x="84" y="2"/>
                    </a:moveTo>
                    <a:lnTo>
                      <a:pt x="91" y="0"/>
                    </a:lnTo>
                    <a:lnTo>
                      <a:pt x="93" y="6"/>
                    </a:lnTo>
                    <a:lnTo>
                      <a:pt x="88" y="13"/>
                    </a:lnTo>
                    <a:lnTo>
                      <a:pt x="84" y="23"/>
                    </a:lnTo>
                    <a:lnTo>
                      <a:pt x="69" y="32"/>
                    </a:lnTo>
                    <a:lnTo>
                      <a:pt x="50" y="44"/>
                    </a:lnTo>
                    <a:lnTo>
                      <a:pt x="29" y="50"/>
                    </a:lnTo>
                    <a:lnTo>
                      <a:pt x="14" y="53"/>
                    </a:lnTo>
                    <a:lnTo>
                      <a:pt x="4" y="51"/>
                    </a:lnTo>
                    <a:lnTo>
                      <a:pt x="0" y="48"/>
                    </a:lnTo>
                    <a:lnTo>
                      <a:pt x="2" y="40"/>
                    </a:lnTo>
                    <a:lnTo>
                      <a:pt x="15" y="36"/>
                    </a:lnTo>
                    <a:lnTo>
                      <a:pt x="27" y="32"/>
                    </a:lnTo>
                    <a:lnTo>
                      <a:pt x="38" y="29"/>
                    </a:lnTo>
                    <a:lnTo>
                      <a:pt x="46" y="23"/>
                    </a:lnTo>
                    <a:lnTo>
                      <a:pt x="55" y="19"/>
                    </a:lnTo>
                    <a:lnTo>
                      <a:pt x="69" y="10"/>
                    </a:lnTo>
                    <a:lnTo>
                      <a:pt x="84" y="2"/>
                    </a:lnTo>
                    <a:lnTo>
                      <a:pt x="84" y="2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1"/>
              <p:cNvSpPr>
                <a:spLocks/>
              </p:cNvSpPr>
              <p:nvPr/>
            </p:nvSpPr>
            <p:spPr bwMode="auto">
              <a:xfrm>
                <a:off x="2031095" y="817536"/>
                <a:ext cx="32270" cy="100739"/>
              </a:xfrm>
              <a:custGeom>
                <a:avLst/>
                <a:gdLst/>
                <a:ahLst/>
                <a:cxnLst>
                  <a:cxn ang="0">
                    <a:pos x="34" y="88"/>
                  </a:cxn>
                  <a:cxn ang="0">
                    <a:pos x="30" y="93"/>
                  </a:cxn>
                  <a:cxn ang="0">
                    <a:pos x="23" y="95"/>
                  </a:cxn>
                  <a:cxn ang="0">
                    <a:pos x="13" y="90"/>
                  </a:cxn>
                  <a:cxn ang="0">
                    <a:pos x="9" y="84"/>
                  </a:cxn>
                  <a:cxn ang="0">
                    <a:pos x="4" y="74"/>
                  </a:cxn>
                  <a:cxn ang="0">
                    <a:pos x="2" y="65"/>
                  </a:cxn>
                  <a:cxn ang="0">
                    <a:pos x="0" y="53"/>
                  </a:cxn>
                  <a:cxn ang="0">
                    <a:pos x="0" y="44"/>
                  </a:cxn>
                  <a:cxn ang="0">
                    <a:pos x="0" y="23"/>
                  </a:cxn>
                  <a:cxn ang="0">
                    <a:pos x="6" y="10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25" y="6"/>
                  </a:cxn>
                  <a:cxn ang="0">
                    <a:pos x="26" y="19"/>
                  </a:cxn>
                  <a:cxn ang="0">
                    <a:pos x="23" y="29"/>
                  </a:cxn>
                  <a:cxn ang="0">
                    <a:pos x="23" y="40"/>
                  </a:cxn>
                  <a:cxn ang="0">
                    <a:pos x="23" y="48"/>
                  </a:cxn>
                  <a:cxn ang="0">
                    <a:pos x="25" y="57"/>
                  </a:cxn>
                  <a:cxn ang="0">
                    <a:pos x="28" y="70"/>
                  </a:cxn>
                  <a:cxn ang="0">
                    <a:pos x="34" y="88"/>
                  </a:cxn>
                  <a:cxn ang="0">
                    <a:pos x="34" y="88"/>
                  </a:cxn>
                </a:cxnLst>
                <a:rect l="0" t="0" r="r" b="b"/>
                <a:pathLst>
                  <a:path w="34" h="95">
                    <a:moveTo>
                      <a:pt x="34" y="88"/>
                    </a:moveTo>
                    <a:lnTo>
                      <a:pt x="30" y="93"/>
                    </a:lnTo>
                    <a:lnTo>
                      <a:pt x="23" y="95"/>
                    </a:lnTo>
                    <a:lnTo>
                      <a:pt x="13" y="90"/>
                    </a:lnTo>
                    <a:lnTo>
                      <a:pt x="9" y="84"/>
                    </a:lnTo>
                    <a:lnTo>
                      <a:pt x="4" y="74"/>
                    </a:lnTo>
                    <a:lnTo>
                      <a:pt x="2" y="65"/>
                    </a:lnTo>
                    <a:lnTo>
                      <a:pt x="0" y="53"/>
                    </a:lnTo>
                    <a:lnTo>
                      <a:pt x="0" y="44"/>
                    </a:lnTo>
                    <a:lnTo>
                      <a:pt x="0" y="23"/>
                    </a:lnTo>
                    <a:lnTo>
                      <a:pt x="6" y="10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25" y="6"/>
                    </a:lnTo>
                    <a:lnTo>
                      <a:pt x="26" y="19"/>
                    </a:lnTo>
                    <a:lnTo>
                      <a:pt x="23" y="29"/>
                    </a:lnTo>
                    <a:lnTo>
                      <a:pt x="23" y="40"/>
                    </a:lnTo>
                    <a:lnTo>
                      <a:pt x="23" y="48"/>
                    </a:lnTo>
                    <a:lnTo>
                      <a:pt x="25" y="57"/>
                    </a:lnTo>
                    <a:lnTo>
                      <a:pt x="28" y="70"/>
                    </a:lnTo>
                    <a:lnTo>
                      <a:pt x="34" y="88"/>
                    </a:lnTo>
                    <a:lnTo>
                      <a:pt x="34" y="88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2"/>
              <p:cNvSpPr>
                <a:spLocks/>
              </p:cNvSpPr>
              <p:nvPr/>
            </p:nvSpPr>
            <p:spPr bwMode="auto">
              <a:xfrm>
                <a:off x="1962760" y="828029"/>
                <a:ext cx="134774" cy="52469"/>
              </a:xfrm>
              <a:custGeom>
                <a:avLst/>
                <a:gdLst/>
                <a:ahLst/>
                <a:cxnLst>
                  <a:cxn ang="0">
                    <a:pos x="129" y="51"/>
                  </a:cxn>
                  <a:cxn ang="0">
                    <a:pos x="117" y="51"/>
                  </a:cxn>
                  <a:cxn ang="0">
                    <a:pos x="104" y="51"/>
                  </a:cxn>
                  <a:cxn ang="0">
                    <a:pos x="89" y="49"/>
                  </a:cxn>
                  <a:cxn ang="0">
                    <a:pos x="76" y="47"/>
                  </a:cxn>
                  <a:cxn ang="0">
                    <a:pos x="59" y="43"/>
                  </a:cxn>
                  <a:cxn ang="0">
                    <a:pos x="45" y="40"/>
                  </a:cxn>
                  <a:cxn ang="0">
                    <a:pos x="30" y="36"/>
                  </a:cxn>
                  <a:cxn ang="0">
                    <a:pos x="21" y="32"/>
                  </a:cxn>
                  <a:cxn ang="0">
                    <a:pos x="9" y="24"/>
                  </a:cxn>
                  <a:cxn ang="0">
                    <a:pos x="3" y="19"/>
                  </a:cxn>
                  <a:cxn ang="0">
                    <a:pos x="0" y="9"/>
                  </a:cxn>
                  <a:cxn ang="0">
                    <a:pos x="2" y="0"/>
                  </a:cxn>
                  <a:cxn ang="0">
                    <a:pos x="17" y="5"/>
                  </a:cxn>
                  <a:cxn ang="0">
                    <a:pos x="34" y="13"/>
                  </a:cxn>
                  <a:cxn ang="0">
                    <a:pos x="53" y="17"/>
                  </a:cxn>
                  <a:cxn ang="0">
                    <a:pos x="72" y="22"/>
                  </a:cxn>
                  <a:cxn ang="0">
                    <a:pos x="87" y="24"/>
                  </a:cxn>
                  <a:cxn ang="0">
                    <a:pos x="102" y="26"/>
                  </a:cxn>
                  <a:cxn ang="0">
                    <a:pos x="116" y="28"/>
                  </a:cxn>
                  <a:cxn ang="0">
                    <a:pos x="133" y="34"/>
                  </a:cxn>
                  <a:cxn ang="0">
                    <a:pos x="137" y="34"/>
                  </a:cxn>
                  <a:cxn ang="0">
                    <a:pos x="142" y="40"/>
                  </a:cxn>
                  <a:cxn ang="0">
                    <a:pos x="138" y="45"/>
                  </a:cxn>
                  <a:cxn ang="0">
                    <a:pos x="129" y="51"/>
                  </a:cxn>
                  <a:cxn ang="0">
                    <a:pos x="129" y="51"/>
                  </a:cxn>
                </a:cxnLst>
                <a:rect l="0" t="0" r="r" b="b"/>
                <a:pathLst>
                  <a:path w="142" h="51">
                    <a:moveTo>
                      <a:pt x="129" y="51"/>
                    </a:moveTo>
                    <a:lnTo>
                      <a:pt x="117" y="51"/>
                    </a:lnTo>
                    <a:lnTo>
                      <a:pt x="104" y="51"/>
                    </a:lnTo>
                    <a:lnTo>
                      <a:pt x="89" y="49"/>
                    </a:lnTo>
                    <a:lnTo>
                      <a:pt x="76" y="47"/>
                    </a:lnTo>
                    <a:lnTo>
                      <a:pt x="59" y="43"/>
                    </a:lnTo>
                    <a:lnTo>
                      <a:pt x="45" y="40"/>
                    </a:lnTo>
                    <a:lnTo>
                      <a:pt x="30" y="36"/>
                    </a:lnTo>
                    <a:lnTo>
                      <a:pt x="21" y="32"/>
                    </a:lnTo>
                    <a:lnTo>
                      <a:pt x="9" y="24"/>
                    </a:lnTo>
                    <a:lnTo>
                      <a:pt x="3" y="19"/>
                    </a:lnTo>
                    <a:lnTo>
                      <a:pt x="0" y="9"/>
                    </a:lnTo>
                    <a:lnTo>
                      <a:pt x="2" y="0"/>
                    </a:lnTo>
                    <a:lnTo>
                      <a:pt x="17" y="5"/>
                    </a:lnTo>
                    <a:lnTo>
                      <a:pt x="34" y="13"/>
                    </a:lnTo>
                    <a:lnTo>
                      <a:pt x="53" y="17"/>
                    </a:lnTo>
                    <a:lnTo>
                      <a:pt x="72" y="22"/>
                    </a:lnTo>
                    <a:lnTo>
                      <a:pt x="87" y="24"/>
                    </a:lnTo>
                    <a:lnTo>
                      <a:pt x="102" y="26"/>
                    </a:lnTo>
                    <a:lnTo>
                      <a:pt x="116" y="28"/>
                    </a:lnTo>
                    <a:lnTo>
                      <a:pt x="133" y="34"/>
                    </a:lnTo>
                    <a:lnTo>
                      <a:pt x="137" y="34"/>
                    </a:lnTo>
                    <a:lnTo>
                      <a:pt x="142" y="40"/>
                    </a:lnTo>
                    <a:lnTo>
                      <a:pt x="138" y="45"/>
                    </a:lnTo>
                    <a:lnTo>
                      <a:pt x="129" y="51"/>
                    </a:lnTo>
                    <a:lnTo>
                      <a:pt x="129" y="51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3"/>
              <p:cNvSpPr>
                <a:spLocks/>
              </p:cNvSpPr>
              <p:nvPr/>
            </p:nvSpPr>
            <p:spPr bwMode="auto">
              <a:xfrm>
                <a:off x="2116516" y="823831"/>
                <a:ext cx="55049" cy="88147"/>
              </a:xfrm>
              <a:custGeom>
                <a:avLst/>
                <a:gdLst/>
                <a:ahLst/>
                <a:cxnLst>
                  <a:cxn ang="0">
                    <a:pos x="59" y="76"/>
                  </a:cxn>
                  <a:cxn ang="0">
                    <a:pos x="59" y="82"/>
                  </a:cxn>
                  <a:cxn ang="0">
                    <a:pos x="53" y="84"/>
                  </a:cxn>
                  <a:cxn ang="0">
                    <a:pos x="44" y="80"/>
                  </a:cxn>
                  <a:cxn ang="0">
                    <a:pos x="36" y="76"/>
                  </a:cxn>
                  <a:cxn ang="0">
                    <a:pos x="23" y="63"/>
                  </a:cxn>
                  <a:cxn ang="0">
                    <a:pos x="12" y="45"/>
                  </a:cxn>
                  <a:cxn ang="0">
                    <a:pos x="2" y="26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6" y="0"/>
                  </a:cxn>
                  <a:cxn ang="0">
                    <a:pos x="12" y="2"/>
                  </a:cxn>
                  <a:cxn ang="0">
                    <a:pos x="19" y="15"/>
                  </a:cxn>
                  <a:cxn ang="0">
                    <a:pos x="23" y="25"/>
                  </a:cxn>
                  <a:cxn ang="0">
                    <a:pos x="27" y="34"/>
                  </a:cxn>
                  <a:cxn ang="0">
                    <a:pos x="33" y="42"/>
                  </a:cxn>
                  <a:cxn ang="0">
                    <a:pos x="38" y="49"/>
                  </a:cxn>
                  <a:cxn ang="0">
                    <a:pos x="48" y="61"/>
                  </a:cxn>
                  <a:cxn ang="0">
                    <a:pos x="59" y="76"/>
                  </a:cxn>
                  <a:cxn ang="0">
                    <a:pos x="59" y="76"/>
                  </a:cxn>
                </a:cxnLst>
                <a:rect l="0" t="0" r="r" b="b"/>
                <a:pathLst>
                  <a:path w="59" h="84">
                    <a:moveTo>
                      <a:pt x="59" y="76"/>
                    </a:moveTo>
                    <a:lnTo>
                      <a:pt x="59" y="82"/>
                    </a:lnTo>
                    <a:lnTo>
                      <a:pt x="53" y="84"/>
                    </a:lnTo>
                    <a:lnTo>
                      <a:pt x="44" y="80"/>
                    </a:lnTo>
                    <a:lnTo>
                      <a:pt x="36" y="76"/>
                    </a:lnTo>
                    <a:lnTo>
                      <a:pt x="23" y="63"/>
                    </a:lnTo>
                    <a:lnTo>
                      <a:pt x="12" y="45"/>
                    </a:lnTo>
                    <a:lnTo>
                      <a:pt x="2" y="26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6" y="0"/>
                    </a:lnTo>
                    <a:lnTo>
                      <a:pt x="12" y="2"/>
                    </a:lnTo>
                    <a:lnTo>
                      <a:pt x="19" y="15"/>
                    </a:lnTo>
                    <a:lnTo>
                      <a:pt x="23" y="25"/>
                    </a:lnTo>
                    <a:lnTo>
                      <a:pt x="27" y="34"/>
                    </a:lnTo>
                    <a:lnTo>
                      <a:pt x="33" y="42"/>
                    </a:lnTo>
                    <a:lnTo>
                      <a:pt x="38" y="49"/>
                    </a:lnTo>
                    <a:lnTo>
                      <a:pt x="48" y="61"/>
                    </a:lnTo>
                    <a:lnTo>
                      <a:pt x="59" y="76"/>
                    </a:lnTo>
                    <a:lnTo>
                      <a:pt x="59" y="76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4"/>
              <p:cNvSpPr>
                <a:spLocks/>
              </p:cNvSpPr>
              <p:nvPr/>
            </p:nvSpPr>
            <p:spPr bwMode="auto">
              <a:xfrm>
                <a:off x="2201935" y="828029"/>
                <a:ext cx="56947" cy="90246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9" y="81"/>
                  </a:cxn>
                  <a:cxn ang="0">
                    <a:pos x="54" y="85"/>
                  </a:cxn>
                  <a:cxn ang="0">
                    <a:pos x="44" y="81"/>
                  </a:cxn>
                  <a:cxn ang="0">
                    <a:pos x="35" y="80"/>
                  </a:cxn>
                  <a:cxn ang="0">
                    <a:pos x="21" y="64"/>
                  </a:cxn>
                  <a:cxn ang="0">
                    <a:pos x="10" y="47"/>
                  </a:cxn>
                  <a:cxn ang="0">
                    <a:pos x="2" y="26"/>
                  </a:cxn>
                  <a:cxn ang="0">
                    <a:pos x="0" y="11"/>
                  </a:cxn>
                  <a:cxn ang="0">
                    <a:pos x="2" y="2"/>
                  </a:cxn>
                  <a:cxn ang="0">
                    <a:pos x="8" y="0"/>
                  </a:cxn>
                  <a:cxn ang="0">
                    <a:pos x="16" y="2"/>
                  </a:cxn>
                  <a:cxn ang="0">
                    <a:pos x="23" y="15"/>
                  </a:cxn>
                  <a:cxn ang="0">
                    <a:pos x="25" y="24"/>
                  </a:cxn>
                  <a:cxn ang="0">
                    <a:pos x="29" y="34"/>
                  </a:cxn>
                  <a:cxn ang="0">
                    <a:pos x="33" y="41"/>
                  </a:cxn>
                  <a:cxn ang="0">
                    <a:pos x="38" y="49"/>
                  </a:cxn>
                  <a:cxn ang="0">
                    <a:pos x="48" y="60"/>
                  </a:cxn>
                  <a:cxn ang="0">
                    <a:pos x="59" y="74"/>
                  </a:cxn>
                  <a:cxn ang="0">
                    <a:pos x="59" y="74"/>
                  </a:cxn>
                </a:cxnLst>
                <a:rect l="0" t="0" r="r" b="b"/>
                <a:pathLst>
                  <a:path w="59" h="85">
                    <a:moveTo>
                      <a:pt x="59" y="74"/>
                    </a:moveTo>
                    <a:lnTo>
                      <a:pt x="59" y="81"/>
                    </a:lnTo>
                    <a:lnTo>
                      <a:pt x="54" y="85"/>
                    </a:lnTo>
                    <a:lnTo>
                      <a:pt x="44" y="81"/>
                    </a:lnTo>
                    <a:lnTo>
                      <a:pt x="35" y="80"/>
                    </a:lnTo>
                    <a:lnTo>
                      <a:pt x="21" y="64"/>
                    </a:lnTo>
                    <a:lnTo>
                      <a:pt x="10" y="47"/>
                    </a:lnTo>
                    <a:lnTo>
                      <a:pt x="2" y="26"/>
                    </a:lnTo>
                    <a:lnTo>
                      <a:pt x="0" y="11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16" y="2"/>
                    </a:lnTo>
                    <a:lnTo>
                      <a:pt x="23" y="15"/>
                    </a:lnTo>
                    <a:lnTo>
                      <a:pt x="25" y="24"/>
                    </a:lnTo>
                    <a:lnTo>
                      <a:pt x="29" y="34"/>
                    </a:lnTo>
                    <a:lnTo>
                      <a:pt x="33" y="41"/>
                    </a:lnTo>
                    <a:lnTo>
                      <a:pt x="38" y="49"/>
                    </a:lnTo>
                    <a:lnTo>
                      <a:pt x="48" y="60"/>
                    </a:lnTo>
                    <a:lnTo>
                      <a:pt x="59" y="74"/>
                    </a:lnTo>
                    <a:lnTo>
                      <a:pt x="59" y="74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5"/>
              <p:cNvSpPr>
                <a:spLocks/>
              </p:cNvSpPr>
              <p:nvPr/>
            </p:nvSpPr>
            <p:spPr bwMode="auto">
              <a:xfrm>
                <a:off x="2283559" y="880497"/>
                <a:ext cx="45557" cy="65061"/>
              </a:xfrm>
              <a:custGeom>
                <a:avLst/>
                <a:gdLst/>
                <a:ahLst/>
                <a:cxnLst>
                  <a:cxn ang="0">
                    <a:pos x="48" y="57"/>
                  </a:cxn>
                  <a:cxn ang="0">
                    <a:pos x="46" y="61"/>
                  </a:cxn>
                  <a:cxn ang="0">
                    <a:pos x="40" y="63"/>
                  </a:cxn>
                  <a:cxn ang="0">
                    <a:pos x="30" y="63"/>
                  </a:cxn>
                  <a:cxn ang="0">
                    <a:pos x="25" y="63"/>
                  </a:cxn>
                  <a:cxn ang="0">
                    <a:pos x="11" y="51"/>
                  </a:cxn>
                  <a:cxn ang="0">
                    <a:pos x="6" y="40"/>
                  </a:cxn>
                  <a:cxn ang="0">
                    <a:pos x="0" y="25"/>
                  </a:cxn>
                  <a:cxn ang="0">
                    <a:pos x="0" y="13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17" y="2"/>
                  </a:cxn>
                  <a:cxn ang="0">
                    <a:pos x="23" y="11"/>
                  </a:cxn>
                  <a:cxn ang="0">
                    <a:pos x="25" y="25"/>
                  </a:cxn>
                  <a:cxn ang="0">
                    <a:pos x="32" y="36"/>
                  </a:cxn>
                  <a:cxn ang="0">
                    <a:pos x="40" y="44"/>
                  </a:cxn>
                  <a:cxn ang="0">
                    <a:pos x="48" y="57"/>
                  </a:cxn>
                  <a:cxn ang="0">
                    <a:pos x="48" y="57"/>
                  </a:cxn>
                </a:cxnLst>
                <a:rect l="0" t="0" r="r" b="b"/>
                <a:pathLst>
                  <a:path w="48" h="63">
                    <a:moveTo>
                      <a:pt x="48" y="57"/>
                    </a:moveTo>
                    <a:lnTo>
                      <a:pt x="46" y="61"/>
                    </a:lnTo>
                    <a:lnTo>
                      <a:pt x="40" y="63"/>
                    </a:lnTo>
                    <a:lnTo>
                      <a:pt x="30" y="63"/>
                    </a:lnTo>
                    <a:lnTo>
                      <a:pt x="25" y="63"/>
                    </a:lnTo>
                    <a:lnTo>
                      <a:pt x="11" y="51"/>
                    </a:lnTo>
                    <a:lnTo>
                      <a:pt x="6" y="40"/>
                    </a:lnTo>
                    <a:lnTo>
                      <a:pt x="0" y="25"/>
                    </a:lnTo>
                    <a:lnTo>
                      <a:pt x="0" y="13"/>
                    </a:lnTo>
                    <a:lnTo>
                      <a:pt x="2" y="4"/>
                    </a:lnTo>
                    <a:lnTo>
                      <a:pt x="10" y="0"/>
                    </a:lnTo>
                    <a:lnTo>
                      <a:pt x="17" y="2"/>
                    </a:lnTo>
                    <a:lnTo>
                      <a:pt x="23" y="11"/>
                    </a:lnTo>
                    <a:lnTo>
                      <a:pt x="25" y="25"/>
                    </a:lnTo>
                    <a:lnTo>
                      <a:pt x="32" y="36"/>
                    </a:lnTo>
                    <a:lnTo>
                      <a:pt x="40" y="44"/>
                    </a:lnTo>
                    <a:lnTo>
                      <a:pt x="48" y="57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6"/>
              <p:cNvSpPr>
                <a:spLocks/>
              </p:cNvSpPr>
              <p:nvPr/>
            </p:nvSpPr>
            <p:spPr bwMode="auto">
              <a:xfrm>
                <a:off x="1319263" y="800746"/>
                <a:ext cx="53150" cy="138516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6" y="0"/>
                  </a:cxn>
                  <a:cxn ang="0">
                    <a:pos x="11" y="0"/>
                  </a:cxn>
                  <a:cxn ang="0">
                    <a:pos x="15" y="9"/>
                  </a:cxn>
                  <a:cxn ang="0">
                    <a:pos x="21" y="28"/>
                  </a:cxn>
                  <a:cxn ang="0">
                    <a:pos x="21" y="38"/>
                  </a:cxn>
                  <a:cxn ang="0">
                    <a:pos x="25" y="49"/>
                  </a:cxn>
                  <a:cxn ang="0">
                    <a:pos x="26" y="59"/>
                  </a:cxn>
                  <a:cxn ang="0">
                    <a:pos x="30" y="70"/>
                  </a:cxn>
                  <a:cxn ang="0">
                    <a:pos x="36" y="89"/>
                  </a:cxn>
                  <a:cxn ang="0">
                    <a:pos x="45" y="103"/>
                  </a:cxn>
                  <a:cxn ang="0">
                    <a:pos x="53" y="114"/>
                  </a:cxn>
                  <a:cxn ang="0">
                    <a:pos x="55" y="127"/>
                  </a:cxn>
                  <a:cxn ang="0">
                    <a:pos x="47" y="131"/>
                  </a:cxn>
                  <a:cxn ang="0">
                    <a:pos x="36" y="127"/>
                  </a:cxn>
                  <a:cxn ang="0">
                    <a:pos x="26" y="116"/>
                  </a:cxn>
                  <a:cxn ang="0">
                    <a:pos x="19" y="105"/>
                  </a:cxn>
                  <a:cxn ang="0">
                    <a:pos x="13" y="89"/>
                  </a:cxn>
                  <a:cxn ang="0">
                    <a:pos x="9" y="76"/>
                  </a:cxn>
                  <a:cxn ang="0">
                    <a:pos x="4" y="59"/>
                  </a:cxn>
                  <a:cxn ang="0">
                    <a:pos x="2" y="44"/>
                  </a:cxn>
                  <a:cxn ang="0">
                    <a:pos x="0" y="27"/>
                  </a:cxn>
                  <a:cxn ang="0">
                    <a:pos x="2" y="13"/>
                  </a:cxn>
                  <a:cxn ang="0">
                    <a:pos x="2" y="13"/>
                  </a:cxn>
                </a:cxnLst>
                <a:rect l="0" t="0" r="r" b="b"/>
                <a:pathLst>
                  <a:path w="55" h="131">
                    <a:moveTo>
                      <a:pt x="2" y="13"/>
                    </a:moveTo>
                    <a:lnTo>
                      <a:pt x="6" y="0"/>
                    </a:lnTo>
                    <a:lnTo>
                      <a:pt x="11" y="0"/>
                    </a:lnTo>
                    <a:lnTo>
                      <a:pt x="15" y="9"/>
                    </a:lnTo>
                    <a:lnTo>
                      <a:pt x="21" y="28"/>
                    </a:lnTo>
                    <a:lnTo>
                      <a:pt x="21" y="38"/>
                    </a:lnTo>
                    <a:lnTo>
                      <a:pt x="25" y="49"/>
                    </a:lnTo>
                    <a:lnTo>
                      <a:pt x="26" y="59"/>
                    </a:lnTo>
                    <a:lnTo>
                      <a:pt x="30" y="70"/>
                    </a:lnTo>
                    <a:lnTo>
                      <a:pt x="36" y="89"/>
                    </a:lnTo>
                    <a:lnTo>
                      <a:pt x="45" y="103"/>
                    </a:lnTo>
                    <a:lnTo>
                      <a:pt x="53" y="114"/>
                    </a:lnTo>
                    <a:lnTo>
                      <a:pt x="55" y="127"/>
                    </a:lnTo>
                    <a:lnTo>
                      <a:pt x="47" y="131"/>
                    </a:lnTo>
                    <a:lnTo>
                      <a:pt x="36" y="127"/>
                    </a:lnTo>
                    <a:lnTo>
                      <a:pt x="26" y="116"/>
                    </a:lnTo>
                    <a:lnTo>
                      <a:pt x="19" y="105"/>
                    </a:lnTo>
                    <a:lnTo>
                      <a:pt x="13" y="89"/>
                    </a:lnTo>
                    <a:lnTo>
                      <a:pt x="9" y="76"/>
                    </a:lnTo>
                    <a:lnTo>
                      <a:pt x="4" y="59"/>
                    </a:lnTo>
                    <a:lnTo>
                      <a:pt x="2" y="44"/>
                    </a:lnTo>
                    <a:lnTo>
                      <a:pt x="0" y="27"/>
                    </a:lnTo>
                    <a:lnTo>
                      <a:pt x="2" y="13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87"/>
              <p:cNvSpPr>
                <a:spLocks/>
              </p:cNvSpPr>
              <p:nvPr/>
            </p:nvSpPr>
            <p:spPr bwMode="auto">
              <a:xfrm>
                <a:off x="1340143" y="941360"/>
                <a:ext cx="83522" cy="37777"/>
              </a:xfrm>
              <a:custGeom>
                <a:avLst/>
                <a:gdLst/>
                <a:ahLst/>
                <a:cxnLst>
                  <a:cxn ang="0">
                    <a:pos x="7" y="11"/>
                  </a:cxn>
                  <a:cxn ang="0">
                    <a:pos x="24" y="11"/>
                  </a:cxn>
                  <a:cxn ang="0">
                    <a:pos x="44" y="10"/>
                  </a:cxn>
                  <a:cxn ang="0">
                    <a:pos x="63" y="4"/>
                  </a:cxn>
                  <a:cxn ang="0">
                    <a:pos x="82" y="0"/>
                  </a:cxn>
                  <a:cxn ang="0">
                    <a:pos x="87" y="4"/>
                  </a:cxn>
                  <a:cxn ang="0">
                    <a:pos x="83" y="15"/>
                  </a:cxn>
                  <a:cxn ang="0">
                    <a:pos x="70" y="23"/>
                  </a:cxn>
                  <a:cxn ang="0">
                    <a:pos x="59" y="32"/>
                  </a:cxn>
                  <a:cxn ang="0">
                    <a:pos x="47" y="34"/>
                  </a:cxn>
                  <a:cxn ang="0">
                    <a:pos x="38" y="36"/>
                  </a:cxn>
                  <a:cxn ang="0">
                    <a:pos x="28" y="34"/>
                  </a:cxn>
                  <a:cxn ang="0">
                    <a:pos x="19" y="34"/>
                  </a:cxn>
                  <a:cxn ang="0">
                    <a:pos x="9" y="29"/>
                  </a:cxn>
                  <a:cxn ang="0">
                    <a:pos x="2" y="25"/>
                  </a:cxn>
                  <a:cxn ang="0">
                    <a:pos x="0" y="17"/>
                  </a:cxn>
                  <a:cxn ang="0">
                    <a:pos x="7" y="11"/>
                  </a:cxn>
                  <a:cxn ang="0">
                    <a:pos x="7" y="11"/>
                  </a:cxn>
                </a:cxnLst>
                <a:rect l="0" t="0" r="r" b="b"/>
                <a:pathLst>
                  <a:path w="87" h="36">
                    <a:moveTo>
                      <a:pt x="7" y="11"/>
                    </a:moveTo>
                    <a:lnTo>
                      <a:pt x="24" y="11"/>
                    </a:lnTo>
                    <a:lnTo>
                      <a:pt x="44" y="10"/>
                    </a:lnTo>
                    <a:lnTo>
                      <a:pt x="63" y="4"/>
                    </a:lnTo>
                    <a:lnTo>
                      <a:pt x="82" y="0"/>
                    </a:lnTo>
                    <a:lnTo>
                      <a:pt x="87" y="4"/>
                    </a:lnTo>
                    <a:lnTo>
                      <a:pt x="83" y="15"/>
                    </a:lnTo>
                    <a:lnTo>
                      <a:pt x="70" y="23"/>
                    </a:lnTo>
                    <a:lnTo>
                      <a:pt x="59" y="32"/>
                    </a:lnTo>
                    <a:lnTo>
                      <a:pt x="47" y="34"/>
                    </a:lnTo>
                    <a:lnTo>
                      <a:pt x="38" y="36"/>
                    </a:lnTo>
                    <a:lnTo>
                      <a:pt x="28" y="34"/>
                    </a:lnTo>
                    <a:lnTo>
                      <a:pt x="19" y="34"/>
                    </a:lnTo>
                    <a:lnTo>
                      <a:pt x="9" y="29"/>
                    </a:lnTo>
                    <a:lnTo>
                      <a:pt x="2" y="25"/>
                    </a:lnTo>
                    <a:lnTo>
                      <a:pt x="0" y="17"/>
                    </a:lnTo>
                    <a:lnTo>
                      <a:pt x="7" y="11"/>
                    </a:lnTo>
                    <a:lnTo>
                      <a:pt x="7" y="11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8"/>
              <p:cNvSpPr>
                <a:spLocks/>
              </p:cNvSpPr>
              <p:nvPr/>
            </p:nvSpPr>
            <p:spPr bwMode="auto">
              <a:xfrm>
                <a:off x="1528068" y="1000124"/>
                <a:ext cx="22779" cy="104936"/>
              </a:xfrm>
              <a:custGeom>
                <a:avLst/>
                <a:gdLst/>
                <a:ahLst/>
                <a:cxnLst>
                  <a:cxn ang="0">
                    <a:pos x="0" y="93"/>
                  </a:cxn>
                  <a:cxn ang="0">
                    <a:pos x="2" y="101"/>
                  </a:cxn>
                  <a:cxn ang="0">
                    <a:pos x="8" y="101"/>
                  </a:cxn>
                  <a:cxn ang="0">
                    <a:pos x="14" y="93"/>
                  </a:cxn>
                  <a:cxn ang="0">
                    <a:pos x="21" y="88"/>
                  </a:cxn>
                  <a:cxn ang="0">
                    <a:pos x="21" y="78"/>
                  </a:cxn>
                  <a:cxn ang="0">
                    <a:pos x="23" y="69"/>
                  </a:cxn>
                  <a:cxn ang="0">
                    <a:pos x="23" y="57"/>
                  </a:cxn>
                  <a:cxn ang="0">
                    <a:pos x="25" y="46"/>
                  </a:cxn>
                  <a:cxn ang="0">
                    <a:pos x="23" y="34"/>
                  </a:cxn>
                  <a:cxn ang="0">
                    <a:pos x="23" y="23"/>
                  </a:cxn>
                  <a:cxn ang="0">
                    <a:pos x="21" y="13"/>
                  </a:cxn>
                  <a:cxn ang="0">
                    <a:pos x="21" y="8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4" y="19"/>
                  </a:cxn>
                  <a:cxn ang="0">
                    <a:pos x="4" y="31"/>
                  </a:cxn>
                  <a:cxn ang="0">
                    <a:pos x="6" y="42"/>
                  </a:cxn>
                  <a:cxn ang="0">
                    <a:pos x="4" y="51"/>
                  </a:cxn>
                  <a:cxn ang="0">
                    <a:pos x="4" y="61"/>
                  </a:cxn>
                  <a:cxn ang="0">
                    <a:pos x="0" y="76"/>
                  </a:cxn>
                  <a:cxn ang="0">
                    <a:pos x="0" y="93"/>
                  </a:cxn>
                  <a:cxn ang="0">
                    <a:pos x="0" y="93"/>
                  </a:cxn>
                </a:cxnLst>
                <a:rect l="0" t="0" r="r" b="b"/>
                <a:pathLst>
                  <a:path w="25" h="101">
                    <a:moveTo>
                      <a:pt x="0" y="93"/>
                    </a:moveTo>
                    <a:lnTo>
                      <a:pt x="2" y="101"/>
                    </a:lnTo>
                    <a:lnTo>
                      <a:pt x="8" y="101"/>
                    </a:lnTo>
                    <a:lnTo>
                      <a:pt x="14" y="93"/>
                    </a:lnTo>
                    <a:lnTo>
                      <a:pt x="21" y="88"/>
                    </a:lnTo>
                    <a:lnTo>
                      <a:pt x="21" y="78"/>
                    </a:lnTo>
                    <a:lnTo>
                      <a:pt x="23" y="69"/>
                    </a:lnTo>
                    <a:lnTo>
                      <a:pt x="23" y="57"/>
                    </a:lnTo>
                    <a:lnTo>
                      <a:pt x="25" y="46"/>
                    </a:lnTo>
                    <a:lnTo>
                      <a:pt x="23" y="34"/>
                    </a:lnTo>
                    <a:lnTo>
                      <a:pt x="23" y="23"/>
                    </a:lnTo>
                    <a:lnTo>
                      <a:pt x="21" y="13"/>
                    </a:lnTo>
                    <a:lnTo>
                      <a:pt x="21" y="8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4" y="19"/>
                    </a:lnTo>
                    <a:lnTo>
                      <a:pt x="4" y="31"/>
                    </a:lnTo>
                    <a:lnTo>
                      <a:pt x="6" y="42"/>
                    </a:lnTo>
                    <a:lnTo>
                      <a:pt x="4" y="51"/>
                    </a:lnTo>
                    <a:lnTo>
                      <a:pt x="4" y="61"/>
                    </a:lnTo>
                    <a:lnTo>
                      <a:pt x="0" y="76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9"/>
              <p:cNvSpPr>
                <a:spLocks/>
              </p:cNvSpPr>
              <p:nvPr/>
            </p:nvSpPr>
            <p:spPr bwMode="auto">
              <a:xfrm>
                <a:off x="1381904" y="977039"/>
                <a:ext cx="87318" cy="52469"/>
              </a:xfrm>
              <a:custGeom>
                <a:avLst/>
                <a:gdLst/>
                <a:ahLst/>
                <a:cxnLst>
                  <a:cxn ang="0">
                    <a:pos x="9" y="33"/>
                  </a:cxn>
                  <a:cxn ang="0">
                    <a:pos x="0" y="36"/>
                  </a:cxn>
                  <a:cxn ang="0">
                    <a:pos x="3" y="42"/>
                  </a:cxn>
                  <a:cxn ang="0">
                    <a:pos x="13" y="46"/>
                  </a:cxn>
                  <a:cxn ang="0">
                    <a:pos x="22" y="50"/>
                  </a:cxn>
                  <a:cxn ang="0">
                    <a:pos x="28" y="48"/>
                  </a:cxn>
                  <a:cxn ang="0">
                    <a:pos x="39" y="48"/>
                  </a:cxn>
                  <a:cxn ang="0">
                    <a:pos x="49" y="44"/>
                  </a:cxn>
                  <a:cxn ang="0">
                    <a:pos x="58" y="42"/>
                  </a:cxn>
                  <a:cxn ang="0">
                    <a:pos x="77" y="33"/>
                  </a:cxn>
                  <a:cxn ang="0">
                    <a:pos x="91" y="23"/>
                  </a:cxn>
                  <a:cxn ang="0">
                    <a:pos x="93" y="14"/>
                  </a:cxn>
                  <a:cxn ang="0">
                    <a:pos x="91" y="6"/>
                  </a:cxn>
                  <a:cxn ang="0">
                    <a:pos x="83" y="0"/>
                  </a:cxn>
                  <a:cxn ang="0">
                    <a:pos x="74" y="6"/>
                  </a:cxn>
                  <a:cxn ang="0">
                    <a:pos x="62" y="12"/>
                  </a:cxn>
                  <a:cxn ang="0">
                    <a:pos x="53" y="17"/>
                  </a:cxn>
                  <a:cxn ang="0">
                    <a:pos x="43" y="19"/>
                  </a:cxn>
                  <a:cxn ang="0">
                    <a:pos x="38" y="23"/>
                  </a:cxn>
                  <a:cxn ang="0">
                    <a:pos x="22" y="27"/>
                  </a:cxn>
                  <a:cxn ang="0">
                    <a:pos x="9" y="33"/>
                  </a:cxn>
                  <a:cxn ang="0">
                    <a:pos x="9" y="33"/>
                  </a:cxn>
                </a:cxnLst>
                <a:rect l="0" t="0" r="r" b="b"/>
                <a:pathLst>
                  <a:path w="93" h="50">
                    <a:moveTo>
                      <a:pt x="9" y="33"/>
                    </a:moveTo>
                    <a:lnTo>
                      <a:pt x="0" y="36"/>
                    </a:lnTo>
                    <a:lnTo>
                      <a:pt x="3" y="42"/>
                    </a:lnTo>
                    <a:lnTo>
                      <a:pt x="13" y="46"/>
                    </a:lnTo>
                    <a:lnTo>
                      <a:pt x="22" y="50"/>
                    </a:lnTo>
                    <a:lnTo>
                      <a:pt x="28" y="48"/>
                    </a:lnTo>
                    <a:lnTo>
                      <a:pt x="39" y="48"/>
                    </a:lnTo>
                    <a:lnTo>
                      <a:pt x="49" y="44"/>
                    </a:lnTo>
                    <a:lnTo>
                      <a:pt x="58" y="42"/>
                    </a:lnTo>
                    <a:lnTo>
                      <a:pt x="77" y="33"/>
                    </a:lnTo>
                    <a:lnTo>
                      <a:pt x="91" y="23"/>
                    </a:lnTo>
                    <a:lnTo>
                      <a:pt x="93" y="14"/>
                    </a:lnTo>
                    <a:lnTo>
                      <a:pt x="91" y="6"/>
                    </a:lnTo>
                    <a:lnTo>
                      <a:pt x="83" y="0"/>
                    </a:lnTo>
                    <a:lnTo>
                      <a:pt x="74" y="6"/>
                    </a:lnTo>
                    <a:lnTo>
                      <a:pt x="62" y="12"/>
                    </a:lnTo>
                    <a:lnTo>
                      <a:pt x="53" y="17"/>
                    </a:lnTo>
                    <a:lnTo>
                      <a:pt x="43" y="19"/>
                    </a:lnTo>
                    <a:lnTo>
                      <a:pt x="38" y="23"/>
                    </a:lnTo>
                    <a:lnTo>
                      <a:pt x="22" y="27"/>
                    </a:lnTo>
                    <a:lnTo>
                      <a:pt x="9" y="33"/>
                    </a:lnTo>
                    <a:lnTo>
                      <a:pt x="9" y="33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0"/>
              <p:cNvSpPr>
                <a:spLocks/>
              </p:cNvSpPr>
              <p:nvPr/>
            </p:nvSpPr>
            <p:spPr bwMode="auto">
              <a:xfrm>
                <a:off x="1370515" y="953952"/>
                <a:ext cx="94911" cy="125924"/>
              </a:xfrm>
              <a:custGeom>
                <a:avLst/>
                <a:gdLst/>
                <a:ahLst/>
                <a:cxnLst>
                  <a:cxn ang="0">
                    <a:pos x="101" y="103"/>
                  </a:cxn>
                  <a:cxn ang="0">
                    <a:pos x="95" y="92"/>
                  </a:cxn>
                  <a:cxn ang="0">
                    <a:pos x="91" y="80"/>
                  </a:cxn>
                  <a:cxn ang="0">
                    <a:pos x="84" y="67"/>
                  </a:cxn>
                  <a:cxn ang="0">
                    <a:pos x="76" y="56"/>
                  </a:cxn>
                  <a:cxn ang="0">
                    <a:pos x="65" y="42"/>
                  </a:cxn>
                  <a:cxn ang="0">
                    <a:pos x="55" y="31"/>
                  </a:cxn>
                  <a:cxn ang="0">
                    <a:pos x="46" y="19"/>
                  </a:cxn>
                  <a:cxn ang="0">
                    <a:pos x="38" y="12"/>
                  </a:cxn>
                  <a:cxn ang="0">
                    <a:pos x="29" y="6"/>
                  </a:cxn>
                  <a:cxn ang="0">
                    <a:pos x="19" y="2"/>
                  </a:cxn>
                  <a:cxn ang="0">
                    <a:pos x="8" y="0"/>
                  </a:cxn>
                  <a:cxn ang="0">
                    <a:pos x="0" y="6"/>
                  </a:cxn>
                  <a:cxn ang="0">
                    <a:pos x="12" y="18"/>
                  </a:cxn>
                  <a:cxn ang="0">
                    <a:pos x="27" y="35"/>
                  </a:cxn>
                  <a:cxn ang="0">
                    <a:pos x="38" y="48"/>
                  </a:cxn>
                  <a:cxn ang="0">
                    <a:pos x="51" y="63"/>
                  </a:cxn>
                  <a:cxn ang="0">
                    <a:pos x="57" y="76"/>
                  </a:cxn>
                  <a:cxn ang="0">
                    <a:pos x="65" y="90"/>
                  </a:cxn>
                  <a:cxn ang="0">
                    <a:pos x="72" y="101"/>
                  </a:cxn>
                  <a:cxn ang="0">
                    <a:pos x="84" y="113"/>
                  </a:cxn>
                  <a:cxn ang="0">
                    <a:pos x="88" y="116"/>
                  </a:cxn>
                  <a:cxn ang="0">
                    <a:pos x="95" y="120"/>
                  </a:cxn>
                  <a:cxn ang="0">
                    <a:pos x="99" y="116"/>
                  </a:cxn>
                  <a:cxn ang="0">
                    <a:pos x="101" y="103"/>
                  </a:cxn>
                  <a:cxn ang="0">
                    <a:pos x="101" y="103"/>
                  </a:cxn>
                </a:cxnLst>
                <a:rect l="0" t="0" r="r" b="b"/>
                <a:pathLst>
                  <a:path w="101" h="120">
                    <a:moveTo>
                      <a:pt x="101" y="103"/>
                    </a:moveTo>
                    <a:lnTo>
                      <a:pt x="95" y="92"/>
                    </a:lnTo>
                    <a:lnTo>
                      <a:pt x="91" y="80"/>
                    </a:lnTo>
                    <a:lnTo>
                      <a:pt x="84" y="67"/>
                    </a:lnTo>
                    <a:lnTo>
                      <a:pt x="76" y="56"/>
                    </a:lnTo>
                    <a:lnTo>
                      <a:pt x="65" y="42"/>
                    </a:lnTo>
                    <a:lnTo>
                      <a:pt x="55" y="31"/>
                    </a:lnTo>
                    <a:lnTo>
                      <a:pt x="46" y="19"/>
                    </a:lnTo>
                    <a:lnTo>
                      <a:pt x="38" y="12"/>
                    </a:lnTo>
                    <a:lnTo>
                      <a:pt x="29" y="6"/>
                    </a:lnTo>
                    <a:lnTo>
                      <a:pt x="19" y="2"/>
                    </a:lnTo>
                    <a:lnTo>
                      <a:pt x="8" y="0"/>
                    </a:lnTo>
                    <a:lnTo>
                      <a:pt x="0" y="6"/>
                    </a:lnTo>
                    <a:lnTo>
                      <a:pt x="12" y="18"/>
                    </a:lnTo>
                    <a:lnTo>
                      <a:pt x="27" y="35"/>
                    </a:lnTo>
                    <a:lnTo>
                      <a:pt x="38" y="48"/>
                    </a:lnTo>
                    <a:lnTo>
                      <a:pt x="51" y="63"/>
                    </a:lnTo>
                    <a:lnTo>
                      <a:pt x="57" y="76"/>
                    </a:lnTo>
                    <a:lnTo>
                      <a:pt x="65" y="90"/>
                    </a:lnTo>
                    <a:lnTo>
                      <a:pt x="72" y="101"/>
                    </a:lnTo>
                    <a:lnTo>
                      <a:pt x="84" y="113"/>
                    </a:lnTo>
                    <a:lnTo>
                      <a:pt x="88" y="116"/>
                    </a:lnTo>
                    <a:lnTo>
                      <a:pt x="95" y="120"/>
                    </a:lnTo>
                    <a:lnTo>
                      <a:pt x="99" y="116"/>
                    </a:lnTo>
                    <a:lnTo>
                      <a:pt x="101" y="103"/>
                    </a:lnTo>
                    <a:lnTo>
                      <a:pt x="101" y="103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91"/>
              <p:cNvSpPr>
                <a:spLocks/>
              </p:cNvSpPr>
              <p:nvPr/>
            </p:nvSpPr>
            <p:spPr bwMode="auto">
              <a:xfrm>
                <a:off x="1486307" y="1037901"/>
                <a:ext cx="89217" cy="35679"/>
              </a:xfrm>
              <a:custGeom>
                <a:avLst/>
                <a:gdLst/>
                <a:ahLst/>
                <a:cxnLst>
                  <a:cxn ang="0">
                    <a:pos x="89" y="34"/>
                  </a:cxn>
                  <a:cxn ang="0">
                    <a:pos x="95" y="33"/>
                  </a:cxn>
                  <a:cxn ang="0">
                    <a:pos x="93" y="25"/>
                  </a:cxn>
                  <a:cxn ang="0">
                    <a:pos x="87" y="17"/>
                  </a:cxn>
                  <a:cxn ang="0">
                    <a:pos x="82" y="12"/>
                  </a:cxn>
                  <a:cxn ang="0">
                    <a:pos x="72" y="6"/>
                  </a:cxn>
                  <a:cxn ang="0">
                    <a:pos x="62" y="4"/>
                  </a:cxn>
                  <a:cxn ang="0">
                    <a:pos x="51" y="2"/>
                  </a:cxn>
                  <a:cxn ang="0">
                    <a:pos x="42" y="2"/>
                  </a:cxn>
                  <a:cxn ang="0">
                    <a:pos x="21" y="0"/>
                  </a:cxn>
                  <a:cxn ang="0">
                    <a:pos x="7" y="6"/>
                  </a:cxn>
                  <a:cxn ang="0">
                    <a:pos x="0" y="10"/>
                  </a:cxn>
                  <a:cxn ang="0">
                    <a:pos x="0" y="17"/>
                  </a:cxn>
                  <a:cxn ang="0">
                    <a:pos x="5" y="21"/>
                  </a:cxn>
                  <a:cxn ang="0">
                    <a:pos x="19" y="23"/>
                  </a:cxn>
                  <a:cxn ang="0">
                    <a:pos x="28" y="19"/>
                  </a:cxn>
                  <a:cxn ang="0">
                    <a:pos x="40" y="19"/>
                  </a:cxn>
                  <a:cxn ang="0">
                    <a:pos x="47" y="21"/>
                  </a:cxn>
                  <a:cxn ang="0">
                    <a:pos x="57" y="23"/>
                  </a:cxn>
                  <a:cxn ang="0">
                    <a:pos x="70" y="29"/>
                  </a:cxn>
                  <a:cxn ang="0">
                    <a:pos x="89" y="34"/>
                  </a:cxn>
                  <a:cxn ang="0">
                    <a:pos x="89" y="34"/>
                  </a:cxn>
                </a:cxnLst>
                <a:rect l="0" t="0" r="r" b="b"/>
                <a:pathLst>
                  <a:path w="95" h="34">
                    <a:moveTo>
                      <a:pt x="89" y="34"/>
                    </a:moveTo>
                    <a:lnTo>
                      <a:pt x="95" y="33"/>
                    </a:lnTo>
                    <a:lnTo>
                      <a:pt x="93" y="25"/>
                    </a:lnTo>
                    <a:lnTo>
                      <a:pt x="87" y="17"/>
                    </a:lnTo>
                    <a:lnTo>
                      <a:pt x="82" y="12"/>
                    </a:lnTo>
                    <a:lnTo>
                      <a:pt x="72" y="6"/>
                    </a:lnTo>
                    <a:lnTo>
                      <a:pt x="62" y="4"/>
                    </a:lnTo>
                    <a:lnTo>
                      <a:pt x="51" y="2"/>
                    </a:lnTo>
                    <a:lnTo>
                      <a:pt x="42" y="2"/>
                    </a:lnTo>
                    <a:lnTo>
                      <a:pt x="21" y="0"/>
                    </a:lnTo>
                    <a:lnTo>
                      <a:pt x="7" y="6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5" y="21"/>
                    </a:lnTo>
                    <a:lnTo>
                      <a:pt x="19" y="23"/>
                    </a:lnTo>
                    <a:lnTo>
                      <a:pt x="28" y="19"/>
                    </a:lnTo>
                    <a:lnTo>
                      <a:pt x="40" y="19"/>
                    </a:lnTo>
                    <a:lnTo>
                      <a:pt x="47" y="21"/>
                    </a:lnTo>
                    <a:lnTo>
                      <a:pt x="57" y="23"/>
                    </a:lnTo>
                    <a:lnTo>
                      <a:pt x="70" y="29"/>
                    </a:lnTo>
                    <a:lnTo>
                      <a:pt x="89" y="34"/>
                    </a:lnTo>
                    <a:lnTo>
                      <a:pt x="89" y="34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2"/>
              <p:cNvSpPr>
                <a:spLocks/>
              </p:cNvSpPr>
              <p:nvPr/>
            </p:nvSpPr>
            <p:spPr bwMode="auto">
              <a:xfrm>
                <a:off x="1569828" y="1054691"/>
                <a:ext cx="75929" cy="71357"/>
              </a:xfrm>
              <a:custGeom>
                <a:avLst/>
                <a:gdLst/>
                <a:ahLst/>
                <a:cxnLst>
                  <a:cxn ang="0">
                    <a:pos x="6" y="55"/>
                  </a:cxn>
                  <a:cxn ang="0">
                    <a:pos x="0" y="61"/>
                  </a:cxn>
                  <a:cxn ang="0">
                    <a:pos x="6" y="65"/>
                  </a:cxn>
                  <a:cxn ang="0">
                    <a:pos x="15" y="67"/>
                  </a:cxn>
                  <a:cxn ang="0">
                    <a:pos x="25" y="69"/>
                  </a:cxn>
                  <a:cxn ang="0">
                    <a:pos x="42" y="59"/>
                  </a:cxn>
                  <a:cxn ang="0">
                    <a:pos x="59" y="46"/>
                  </a:cxn>
                  <a:cxn ang="0">
                    <a:pos x="72" y="31"/>
                  </a:cxn>
                  <a:cxn ang="0">
                    <a:pos x="82" y="17"/>
                  </a:cxn>
                  <a:cxn ang="0">
                    <a:pos x="80" y="8"/>
                  </a:cxn>
                  <a:cxn ang="0">
                    <a:pos x="76" y="2"/>
                  </a:cxn>
                  <a:cxn ang="0">
                    <a:pos x="67" y="0"/>
                  </a:cxn>
                  <a:cxn ang="0">
                    <a:pos x="59" y="10"/>
                  </a:cxn>
                  <a:cxn ang="0">
                    <a:pos x="52" y="19"/>
                  </a:cxn>
                  <a:cxn ang="0">
                    <a:pos x="44" y="27"/>
                  </a:cxn>
                  <a:cxn ang="0">
                    <a:pos x="38" y="33"/>
                  </a:cxn>
                  <a:cxn ang="0">
                    <a:pos x="33" y="38"/>
                  </a:cxn>
                  <a:cxn ang="0">
                    <a:pos x="17" y="46"/>
                  </a:cxn>
                  <a:cxn ang="0">
                    <a:pos x="6" y="55"/>
                  </a:cxn>
                  <a:cxn ang="0">
                    <a:pos x="6" y="55"/>
                  </a:cxn>
                </a:cxnLst>
                <a:rect l="0" t="0" r="r" b="b"/>
                <a:pathLst>
                  <a:path w="82" h="69">
                    <a:moveTo>
                      <a:pt x="6" y="55"/>
                    </a:moveTo>
                    <a:lnTo>
                      <a:pt x="0" y="61"/>
                    </a:lnTo>
                    <a:lnTo>
                      <a:pt x="6" y="65"/>
                    </a:lnTo>
                    <a:lnTo>
                      <a:pt x="15" y="67"/>
                    </a:lnTo>
                    <a:lnTo>
                      <a:pt x="25" y="69"/>
                    </a:lnTo>
                    <a:lnTo>
                      <a:pt x="42" y="59"/>
                    </a:lnTo>
                    <a:lnTo>
                      <a:pt x="59" y="46"/>
                    </a:lnTo>
                    <a:lnTo>
                      <a:pt x="72" y="31"/>
                    </a:lnTo>
                    <a:lnTo>
                      <a:pt x="82" y="17"/>
                    </a:lnTo>
                    <a:lnTo>
                      <a:pt x="80" y="8"/>
                    </a:lnTo>
                    <a:lnTo>
                      <a:pt x="76" y="2"/>
                    </a:lnTo>
                    <a:lnTo>
                      <a:pt x="67" y="0"/>
                    </a:lnTo>
                    <a:lnTo>
                      <a:pt x="59" y="10"/>
                    </a:lnTo>
                    <a:lnTo>
                      <a:pt x="52" y="19"/>
                    </a:lnTo>
                    <a:lnTo>
                      <a:pt x="44" y="27"/>
                    </a:lnTo>
                    <a:lnTo>
                      <a:pt x="38" y="33"/>
                    </a:lnTo>
                    <a:lnTo>
                      <a:pt x="33" y="38"/>
                    </a:lnTo>
                    <a:lnTo>
                      <a:pt x="17" y="46"/>
                    </a:lnTo>
                    <a:lnTo>
                      <a:pt x="6" y="55"/>
                    </a:lnTo>
                    <a:lnTo>
                      <a:pt x="6" y="55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93"/>
              <p:cNvSpPr>
                <a:spLocks/>
              </p:cNvSpPr>
              <p:nvPr/>
            </p:nvSpPr>
            <p:spPr bwMode="auto">
              <a:xfrm>
                <a:off x="1662841" y="1090370"/>
                <a:ext cx="62642" cy="52469"/>
              </a:xfrm>
              <a:custGeom>
                <a:avLst/>
                <a:gdLst/>
                <a:ahLst/>
                <a:cxnLst>
                  <a:cxn ang="0">
                    <a:pos x="4" y="32"/>
                  </a:cxn>
                  <a:cxn ang="0">
                    <a:pos x="0" y="36"/>
                  </a:cxn>
                  <a:cxn ang="0">
                    <a:pos x="4" y="41"/>
                  </a:cxn>
                  <a:cxn ang="0">
                    <a:pos x="11" y="45"/>
                  </a:cxn>
                  <a:cxn ang="0">
                    <a:pos x="21" y="49"/>
                  </a:cxn>
                  <a:cxn ang="0">
                    <a:pos x="32" y="45"/>
                  </a:cxn>
                  <a:cxn ang="0">
                    <a:pos x="48" y="38"/>
                  </a:cxn>
                  <a:cxn ang="0">
                    <a:pos x="57" y="26"/>
                  </a:cxn>
                  <a:cxn ang="0">
                    <a:pos x="67" y="17"/>
                  </a:cxn>
                  <a:cxn ang="0">
                    <a:pos x="65" y="9"/>
                  </a:cxn>
                  <a:cxn ang="0">
                    <a:pos x="61" y="1"/>
                  </a:cxn>
                  <a:cxn ang="0">
                    <a:pos x="55" y="0"/>
                  </a:cxn>
                  <a:cxn ang="0">
                    <a:pos x="49" y="5"/>
                  </a:cxn>
                  <a:cxn ang="0">
                    <a:pos x="36" y="17"/>
                  </a:cxn>
                  <a:cxn ang="0">
                    <a:pos x="25" y="22"/>
                  </a:cxn>
                  <a:cxn ang="0">
                    <a:pos x="13" y="26"/>
                  </a:cxn>
                  <a:cxn ang="0">
                    <a:pos x="4" y="32"/>
                  </a:cxn>
                  <a:cxn ang="0">
                    <a:pos x="4" y="32"/>
                  </a:cxn>
                </a:cxnLst>
                <a:rect l="0" t="0" r="r" b="b"/>
                <a:pathLst>
                  <a:path w="67" h="49">
                    <a:moveTo>
                      <a:pt x="4" y="32"/>
                    </a:moveTo>
                    <a:lnTo>
                      <a:pt x="0" y="36"/>
                    </a:lnTo>
                    <a:lnTo>
                      <a:pt x="4" y="41"/>
                    </a:lnTo>
                    <a:lnTo>
                      <a:pt x="11" y="45"/>
                    </a:lnTo>
                    <a:lnTo>
                      <a:pt x="21" y="49"/>
                    </a:lnTo>
                    <a:lnTo>
                      <a:pt x="32" y="45"/>
                    </a:lnTo>
                    <a:lnTo>
                      <a:pt x="48" y="38"/>
                    </a:lnTo>
                    <a:lnTo>
                      <a:pt x="57" y="26"/>
                    </a:lnTo>
                    <a:lnTo>
                      <a:pt x="67" y="17"/>
                    </a:lnTo>
                    <a:lnTo>
                      <a:pt x="65" y="9"/>
                    </a:lnTo>
                    <a:lnTo>
                      <a:pt x="61" y="1"/>
                    </a:lnTo>
                    <a:lnTo>
                      <a:pt x="55" y="0"/>
                    </a:lnTo>
                    <a:lnTo>
                      <a:pt x="49" y="5"/>
                    </a:lnTo>
                    <a:lnTo>
                      <a:pt x="36" y="17"/>
                    </a:lnTo>
                    <a:lnTo>
                      <a:pt x="25" y="22"/>
                    </a:lnTo>
                    <a:lnTo>
                      <a:pt x="13" y="26"/>
                    </a:lnTo>
                    <a:lnTo>
                      <a:pt x="4" y="32"/>
                    </a:lnTo>
                    <a:lnTo>
                      <a:pt x="4" y="32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4"/>
              <p:cNvSpPr>
                <a:spLocks/>
              </p:cNvSpPr>
              <p:nvPr/>
            </p:nvSpPr>
            <p:spPr bwMode="auto">
              <a:xfrm>
                <a:off x="897858" y="693710"/>
                <a:ext cx="1769142" cy="677890"/>
              </a:xfrm>
              <a:custGeom>
                <a:avLst/>
                <a:gdLst/>
                <a:ahLst/>
                <a:cxnLst>
                  <a:cxn ang="0">
                    <a:pos x="118" y="27"/>
                  </a:cxn>
                  <a:cxn ang="0">
                    <a:pos x="264" y="40"/>
                  </a:cxn>
                  <a:cxn ang="0">
                    <a:pos x="413" y="154"/>
                  </a:cxn>
                  <a:cxn ang="0">
                    <a:pos x="525" y="325"/>
                  </a:cxn>
                  <a:cxn ang="0">
                    <a:pos x="726" y="411"/>
                  </a:cxn>
                  <a:cxn ang="0">
                    <a:pos x="943" y="479"/>
                  </a:cxn>
                  <a:cxn ang="0">
                    <a:pos x="1055" y="574"/>
                  </a:cxn>
                  <a:cxn ang="0">
                    <a:pos x="1167" y="618"/>
                  </a:cxn>
                  <a:cxn ang="0">
                    <a:pos x="1184" y="521"/>
                  </a:cxn>
                  <a:cxn ang="0">
                    <a:pos x="1065" y="403"/>
                  </a:cxn>
                  <a:cxn ang="0">
                    <a:pos x="951" y="318"/>
                  </a:cxn>
                  <a:cxn ang="0">
                    <a:pos x="960" y="223"/>
                  </a:cxn>
                  <a:cxn ang="0">
                    <a:pos x="1057" y="202"/>
                  </a:cxn>
                  <a:cxn ang="0">
                    <a:pos x="1177" y="187"/>
                  </a:cxn>
                  <a:cxn ang="0">
                    <a:pos x="1308" y="192"/>
                  </a:cxn>
                  <a:cxn ang="0">
                    <a:pos x="1414" y="194"/>
                  </a:cxn>
                  <a:cxn ang="0">
                    <a:pos x="1513" y="251"/>
                  </a:cxn>
                  <a:cxn ang="0">
                    <a:pos x="1648" y="392"/>
                  </a:cxn>
                  <a:cxn ang="0">
                    <a:pos x="1739" y="462"/>
                  </a:cxn>
                  <a:cxn ang="0">
                    <a:pos x="1827" y="472"/>
                  </a:cxn>
                  <a:cxn ang="0">
                    <a:pos x="1698" y="295"/>
                  </a:cxn>
                  <a:cxn ang="0">
                    <a:pos x="1506" y="126"/>
                  </a:cxn>
                  <a:cxn ang="0">
                    <a:pos x="1395" y="80"/>
                  </a:cxn>
                  <a:cxn ang="0">
                    <a:pos x="1302" y="48"/>
                  </a:cxn>
                  <a:cxn ang="0">
                    <a:pos x="1171" y="21"/>
                  </a:cxn>
                  <a:cxn ang="0">
                    <a:pos x="1034" y="21"/>
                  </a:cxn>
                  <a:cxn ang="0">
                    <a:pos x="1057" y="0"/>
                  </a:cxn>
                  <a:cxn ang="0">
                    <a:pos x="1150" y="0"/>
                  </a:cxn>
                  <a:cxn ang="0">
                    <a:pos x="1249" y="10"/>
                  </a:cxn>
                  <a:cxn ang="0">
                    <a:pos x="1350" y="42"/>
                  </a:cxn>
                  <a:cxn ang="0">
                    <a:pos x="1477" y="86"/>
                  </a:cxn>
                  <a:cxn ang="0">
                    <a:pos x="1603" y="156"/>
                  </a:cxn>
                  <a:cxn ang="0">
                    <a:pos x="1726" y="284"/>
                  </a:cxn>
                  <a:cxn ang="0">
                    <a:pos x="1836" y="426"/>
                  </a:cxn>
                  <a:cxn ang="0">
                    <a:pos x="1812" y="508"/>
                  </a:cxn>
                  <a:cxn ang="0">
                    <a:pos x="1682" y="447"/>
                  </a:cxn>
                  <a:cxn ang="0">
                    <a:pos x="1565" y="344"/>
                  </a:cxn>
                  <a:cxn ang="0">
                    <a:pos x="1470" y="236"/>
                  </a:cxn>
                  <a:cxn ang="0">
                    <a:pos x="1342" y="211"/>
                  </a:cxn>
                  <a:cxn ang="0">
                    <a:pos x="1232" y="215"/>
                  </a:cxn>
                  <a:cxn ang="0">
                    <a:pos x="1127" y="211"/>
                  </a:cxn>
                  <a:cxn ang="0">
                    <a:pos x="1027" y="228"/>
                  </a:cxn>
                  <a:cxn ang="0">
                    <a:pos x="964" y="289"/>
                  </a:cxn>
                  <a:cxn ang="0">
                    <a:pos x="1057" y="365"/>
                  </a:cxn>
                  <a:cxn ang="0">
                    <a:pos x="1152" y="455"/>
                  </a:cxn>
                  <a:cxn ang="0">
                    <a:pos x="1232" y="559"/>
                  </a:cxn>
                  <a:cxn ang="0">
                    <a:pos x="1173" y="645"/>
                  </a:cxn>
                  <a:cxn ang="0">
                    <a:pos x="1078" y="618"/>
                  </a:cxn>
                  <a:cxn ang="0">
                    <a:pos x="977" y="542"/>
                  </a:cxn>
                  <a:cxn ang="0">
                    <a:pos x="838" y="458"/>
                  </a:cxn>
                  <a:cxn ang="0">
                    <a:pos x="658" y="424"/>
                  </a:cxn>
                  <a:cxn ang="0">
                    <a:pos x="468" y="293"/>
                  </a:cxn>
                  <a:cxn ang="0">
                    <a:pos x="376" y="130"/>
                  </a:cxn>
                  <a:cxn ang="0">
                    <a:pos x="285" y="67"/>
                  </a:cxn>
                  <a:cxn ang="0">
                    <a:pos x="177" y="54"/>
                  </a:cxn>
                  <a:cxn ang="0">
                    <a:pos x="87" y="52"/>
                  </a:cxn>
                  <a:cxn ang="0">
                    <a:pos x="4" y="50"/>
                  </a:cxn>
                </a:cxnLst>
                <a:rect l="0" t="0" r="r" b="b"/>
                <a:pathLst>
                  <a:path w="1863" h="646">
                    <a:moveTo>
                      <a:pt x="2" y="36"/>
                    </a:moveTo>
                    <a:lnTo>
                      <a:pt x="15" y="33"/>
                    </a:lnTo>
                    <a:lnTo>
                      <a:pt x="32" y="31"/>
                    </a:lnTo>
                    <a:lnTo>
                      <a:pt x="49" y="29"/>
                    </a:lnTo>
                    <a:lnTo>
                      <a:pt x="67" y="29"/>
                    </a:lnTo>
                    <a:lnTo>
                      <a:pt x="84" y="27"/>
                    </a:lnTo>
                    <a:lnTo>
                      <a:pt x="101" y="27"/>
                    </a:lnTo>
                    <a:lnTo>
                      <a:pt x="118" y="27"/>
                    </a:lnTo>
                    <a:lnTo>
                      <a:pt x="137" y="27"/>
                    </a:lnTo>
                    <a:lnTo>
                      <a:pt x="154" y="27"/>
                    </a:lnTo>
                    <a:lnTo>
                      <a:pt x="173" y="27"/>
                    </a:lnTo>
                    <a:lnTo>
                      <a:pt x="192" y="29"/>
                    </a:lnTo>
                    <a:lnTo>
                      <a:pt x="211" y="33"/>
                    </a:lnTo>
                    <a:lnTo>
                      <a:pt x="228" y="33"/>
                    </a:lnTo>
                    <a:lnTo>
                      <a:pt x="245" y="36"/>
                    </a:lnTo>
                    <a:lnTo>
                      <a:pt x="264" y="40"/>
                    </a:lnTo>
                    <a:lnTo>
                      <a:pt x="281" y="46"/>
                    </a:lnTo>
                    <a:lnTo>
                      <a:pt x="306" y="54"/>
                    </a:lnTo>
                    <a:lnTo>
                      <a:pt x="331" y="65"/>
                    </a:lnTo>
                    <a:lnTo>
                      <a:pt x="350" y="78"/>
                    </a:lnTo>
                    <a:lnTo>
                      <a:pt x="369" y="95"/>
                    </a:lnTo>
                    <a:lnTo>
                      <a:pt x="384" y="112"/>
                    </a:lnTo>
                    <a:lnTo>
                      <a:pt x="399" y="133"/>
                    </a:lnTo>
                    <a:lnTo>
                      <a:pt x="413" y="154"/>
                    </a:lnTo>
                    <a:lnTo>
                      <a:pt x="426" y="177"/>
                    </a:lnTo>
                    <a:lnTo>
                      <a:pt x="437" y="198"/>
                    </a:lnTo>
                    <a:lnTo>
                      <a:pt x="451" y="221"/>
                    </a:lnTo>
                    <a:lnTo>
                      <a:pt x="462" y="244"/>
                    </a:lnTo>
                    <a:lnTo>
                      <a:pt x="477" y="266"/>
                    </a:lnTo>
                    <a:lnTo>
                      <a:pt x="490" y="285"/>
                    </a:lnTo>
                    <a:lnTo>
                      <a:pt x="508" y="306"/>
                    </a:lnTo>
                    <a:lnTo>
                      <a:pt x="525" y="325"/>
                    </a:lnTo>
                    <a:lnTo>
                      <a:pt x="548" y="344"/>
                    </a:lnTo>
                    <a:lnTo>
                      <a:pt x="570" y="361"/>
                    </a:lnTo>
                    <a:lnTo>
                      <a:pt x="593" y="375"/>
                    </a:lnTo>
                    <a:lnTo>
                      <a:pt x="618" y="386"/>
                    </a:lnTo>
                    <a:lnTo>
                      <a:pt x="644" y="396"/>
                    </a:lnTo>
                    <a:lnTo>
                      <a:pt x="671" y="401"/>
                    </a:lnTo>
                    <a:lnTo>
                      <a:pt x="698" y="407"/>
                    </a:lnTo>
                    <a:lnTo>
                      <a:pt x="726" y="411"/>
                    </a:lnTo>
                    <a:lnTo>
                      <a:pt x="755" y="417"/>
                    </a:lnTo>
                    <a:lnTo>
                      <a:pt x="781" y="418"/>
                    </a:lnTo>
                    <a:lnTo>
                      <a:pt x="810" y="424"/>
                    </a:lnTo>
                    <a:lnTo>
                      <a:pt x="836" y="430"/>
                    </a:lnTo>
                    <a:lnTo>
                      <a:pt x="865" y="439"/>
                    </a:lnTo>
                    <a:lnTo>
                      <a:pt x="890" y="449"/>
                    </a:lnTo>
                    <a:lnTo>
                      <a:pt x="916" y="462"/>
                    </a:lnTo>
                    <a:lnTo>
                      <a:pt x="943" y="479"/>
                    </a:lnTo>
                    <a:lnTo>
                      <a:pt x="970" y="502"/>
                    </a:lnTo>
                    <a:lnTo>
                      <a:pt x="979" y="512"/>
                    </a:lnTo>
                    <a:lnTo>
                      <a:pt x="990" y="521"/>
                    </a:lnTo>
                    <a:lnTo>
                      <a:pt x="1004" y="532"/>
                    </a:lnTo>
                    <a:lnTo>
                      <a:pt x="1017" y="544"/>
                    </a:lnTo>
                    <a:lnTo>
                      <a:pt x="1028" y="553"/>
                    </a:lnTo>
                    <a:lnTo>
                      <a:pt x="1042" y="565"/>
                    </a:lnTo>
                    <a:lnTo>
                      <a:pt x="1055" y="574"/>
                    </a:lnTo>
                    <a:lnTo>
                      <a:pt x="1070" y="586"/>
                    </a:lnTo>
                    <a:lnTo>
                      <a:pt x="1084" y="593"/>
                    </a:lnTo>
                    <a:lnTo>
                      <a:pt x="1097" y="601"/>
                    </a:lnTo>
                    <a:lnTo>
                      <a:pt x="1110" y="607"/>
                    </a:lnTo>
                    <a:lnTo>
                      <a:pt x="1125" y="612"/>
                    </a:lnTo>
                    <a:lnTo>
                      <a:pt x="1139" y="614"/>
                    </a:lnTo>
                    <a:lnTo>
                      <a:pt x="1154" y="618"/>
                    </a:lnTo>
                    <a:lnTo>
                      <a:pt x="1167" y="618"/>
                    </a:lnTo>
                    <a:lnTo>
                      <a:pt x="1182" y="618"/>
                    </a:lnTo>
                    <a:lnTo>
                      <a:pt x="1194" y="608"/>
                    </a:lnTo>
                    <a:lnTo>
                      <a:pt x="1201" y="599"/>
                    </a:lnTo>
                    <a:lnTo>
                      <a:pt x="1207" y="589"/>
                    </a:lnTo>
                    <a:lnTo>
                      <a:pt x="1211" y="582"/>
                    </a:lnTo>
                    <a:lnTo>
                      <a:pt x="1209" y="561"/>
                    </a:lnTo>
                    <a:lnTo>
                      <a:pt x="1201" y="542"/>
                    </a:lnTo>
                    <a:lnTo>
                      <a:pt x="1184" y="521"/>
                    </a:lnTo>
                    <a:lnTo>
                      <a:pt x="1167" y="502"/>
                    </a:lnTo>
                    <a:lnTo>
                      <a:pt x="1148" y="485"/>
                    </a:lnTo>
                    <a:lnTo>
                      <a:pt x="1135" y="470"/>
                    </a:lnTo>
                    <a:lnTo>
                      <a:pt x="1122" y="453"/>
                    </a:lnTo>
                    <a:lnTo>
                      <a:pt x="1110" y="439"/>
                    </a:lnTo>
                    <a:lnTo>
                      <a:pt x="1095" y="426"/>
                    </a:lnTo>
                    <a:lnTo>
                      <a:pt x="1082" y="415"/>
                    </a:lnTo>
                    <a:lnTo>
                      <a:pt x="1065" y="403"/>
                    </a:lnTo>
                    <a:lnTo>
                      <a:pt x="1049" y="394"/>
                    </a:lnTo>
                    <a:lnTo>
                      <a:pt x="1032" y="382"/>
                    </a:lnTo>
                    <a:lnTo>
                      <a:pt x="1017" y="375"/>
                    </a:lnTo>
                    <a:lnTo>
                      <a:pt x="1000" y="363"/>
                    </a:lnTo>
                    <a:lnTo>
                      <a:pt x="987" y="354"/>
                    </a:lnTo>
                    <a:lnTo>
                      <a:pt x="971" y="342"/>
                    </a:lnTo>
                    <a:lnTo>
                      <a:pt x="962" y="331"/>
                    </a:lnTo>
                    <a:lnTo>
                      <a:pt x="951" y="318"/>
                    </a:lnTo>
                    <a:lnTo>
                      <a:pt x="943" y="303"/>
                    </a:lnTo>
                    <a:lnTo>
                      <a:pt x="937" y="285"/>
                    </a:lnTo>
                    <a:lnTo>
                      <a:pt x="935" y="270"/>
                    </a:lnTo>
                    <a:lnTo>
                      <a:pt x="935" y="255"/>
                    </a:lnTo>
                    <a:lnTo>
                      <a:pt x="939" y="246"/>
                    </a:lnTo>
                    <a:lnTo>
                      <a:pt x="945" y="234"/>
                    </a:lnTo>
                    <a:lnTo>
                      <a:pt x="954" y="228"/>
                    </a:lnTo>
                    <a:lnTo>
                      <a:pt x="960" y="223"/>
                    </a:lnTo>
                    <a:lnTo>
                      <a:pt x="971" y="217"/>
                    </a:lnTo>
                    <a:lnTo>
                      <a:pt x="983" y="213"/>
                    </a:lnTo>
                    <a:lnTo>
                      <a:pt x="996" y="213"/>
                    </a:lnTo>
                    <a:lnTo>
                      <a:pt x="1008" y="209"/>
                    </a:lnTo>
                    <a:lnTo>
                      <a:pt x="1019" y="208"/>
                    </a:lnTo>
                    <a:lnTo>
                      <a:pt x="1032" y="206"/>
                    </a:lnTo>
                    <a:lnTo>
                      <a:pt x="1046" y="206"/>
                    </a:lnTo>
                    <a:lnTo>
                      <a:pt x="1057" y="202"/>
                    </a:lnTo>
                    <a:lnTo>
                      <a:pt x="1070" y="200"/>
                    </a:lnTo>
                    <a:lnTo>
                      <a:pt x="1082" y="196"/>
                    </a:lnTo>
                    <a:lnTo>
                      <a:pt x="1095" y="194"/>
                    </a:lnTo>
                    <a:lnTo>
                      <a:pt x="1110" y="188"/>
                    </a:lnTo>
                    <a:lnTo>
                      <a:pt x="1127" y="187"/>
                    </a:lnTo>
                    <a:lnTo>
                      <a:pt x="1144" y="187"/>
                    </a:lnTo>
                    <a:lnTo>
                      <a:pt x="1162" y="187"/>
                    </a:lnTo>
                    <a:lnTo>
                      <a:pt x="1177" y="187"/>
                    </a:lnTo>
                    <a:lnTo>
                      <a:pt x="1194" y="187"/>
                    </a:lnTo>
                    <a:lnTo>
                      <a:pt x="1211" y="188"/>
                    </a:lnTo>
                    <a:lnTo>
                      <a:pt x="1228" y="190"/>
                    </a:lnTo>
                    <a:lnTo>
                      <a:pt x="1243" y="190"/>
                    </a:lnTo>
                    <a:lnTo>
                      <a:pt x="1260" y="192"/>
                    </a:lnTo>
                    <a:lnTo>
                      <a:pt x="1276" y="192"/>
                    </a:lnTo>
                    <a:lnTo>
                      <a:pt x="1293" y="194"/>
                    </a:lnTo>
                    <a:lnTo>
                      <a:pt x="1308" y="192"/>
                    </a:lnTo>
                    <a:lnTo>
                      <a:pt x="1325" y="192"/>
                    </a:lnTo>
                    <a:lnTo>
                      <a:pt x="1342" y="190"/>
                    </a:lnTo>
                    <a:lnTo>
                      <a:pt x="1359" y="190"/>
                    </a:lnTo>
                    <a:lnTo>
                      <a:pt x="1371" y="190"/>
                    </a:lnTo>
                    <a:lnTo>
                      <a:pt x="1382" y="190"/>
                    </a:lnTo>
                    <a:lnTo>
                      <a:pt x="1393" y="190"/>
                    </a:lnTo>
                    <a:lnTo>
                      <a:pt x="1405" y="192"/>
                    </a:lnTo>
                    <a:lnTo>
                      <a:pt x="1414" y="194"/>
                    </a:lnTo>
                    <a:lnTo>
                      <a:pt x="1426" y="198"/>
                    </a:lnTo>
                    <a:lnTo>
                      <a:pt x="1437" y="200"/>
                    </a:lnTo>
                    <a:lnTo>
                      <a:pt x="1449" y="206"/>
                    </a:lnTo>
                    <a:lnTo>
                      <a:pt x="1468" y="213"/>
                    </a:lnTo>
                    <a:lnTo>
                      <a:pt x="1487" y="227"/>
                    </a:lnTo>
                    <a:lnTo>
                      <a:pt x="1494" y="232"/>
                    </a:lnTo>
                    <a:lnTo>
                      <a:pt x="1504" y="242"/>
                    </a:lnTo>
                    <a:lnTo>
                      <a:pt x="1513" y="251"/>
                    </a:lnTo>
                    <a:lnTo>
                      <a:pt x="1523" y="263"/>
                    </a:lnTo>
                    <a:lnTo>
                      <a:pt x="1536" y="280"/>
                    </a:lnTo>
                    <a:lnTo>
                      <a:pt x="1553" y="301"/>
                    </a:lnTo>
                    <a:lnTo>
                      <a:pt x="1572" y="318"/>
                    </a:lnTo>
                    <a:lnTo>
                      <a:pt x="1591" y="339"/>
                    </a:lnTo>
                    <a:lnTo>
                      <a:pt x="1610" y="356"/>
                    </a:lnTo>
                    <a:lnTo>
                      <a:pt x="1629" y="375"/>
                    </a:lnTo>
                    <a:lnTo>
                      <a:pt x="1648" y="392"/>
                    </a:lnTo>
                    <a:lnTo>
                      <a:pt x="1667" y="411"/>
                    </a:lnTo>
                    <a:lnTo>
                      <a:pt x="1673" y="417"/>
                    </a:lnTo>
                    <a:lnTo>
                      <a:pt x="1682" y="424"/>
                    </a:lnTo>
                    <a:lnTo>
                      <a:pt x="1694" y="432"/>
                    </a:lnTo>
                    <a:lnTo>
                      <a:pt x="1705" y="441"/>
                    </a:lnTo>
                    <a:lnTo>
                      <a:pt x="1717" y="447"/>
                    </a:lnTo>
                    <a:lnTo>
                      <a:pt x="1728" y="455"/>
                    </a:lnTo>
                    <a:lnTo>
                      <a:pt x="1739" y="462"/>
                    </a:lnTo>
                    <a:lnTo>
                      <a:pt x="1753" y="470"/>
                    </a:lnTo>
                    <a:lnTo>
                      <a:pt x="1764" y="474"/>
                    </a:lnTo>
                    <a:lnTo>
                      <a:pt x="1776" y="477"/>
                    </a:lnTo>
                    <a:lnTo>
                      <a:pt x="1787" y="479"/>
                    </a:lnTo>
                    <a:lnTo>
                      <a:pt x="1798" y="481"/>
                    </a:lnTo>
                    <a:lnTo>
                      <a:pt x="1808" y="479"/>
                    </a:lnTo>
                    <a:lnTo>
                      <a:pt x="1819" y="477"/>
                    </a:lnTo>
                    <a:lnTo>
                      <a:pt x="1827" y="472"/>
                    </a:lnTo>
                    <a:lnTo>
                      <a:pt x="1836" y="468"/>
                    </a:lnTo>
                    <a:lnTo>
                      <a:pt x="1814" y="441"/>
                    </a:lnTo>
                    <a:lnTo>
                      <a:pt x="1795" y="417"/>
                    </a:lnTo>
                    <a:lnTo>
                      <a:pt x="1776" y="392"/>
                    </a:lnTo>
                    <a:lnTo>
                      <a:pt x="1757" y="367"/>
                    </a:lnTo>
                    <a:lnTo>
                      <a:pt x="1736" y="342"/>
                    </a:lnTo>
                    <a:lnTo>
                      <a:pt x="1717" y="318"/>
                    </a:lnTo>
                    <a:lnTo>
                      <a:pt x="1698" y="295"/>
                    </a:lnTo>
                    <a:lnTo>
                      <a:pt x="1679" y="272"/>
                    </a:lnTo>
                    <a:lnTo>
                      <a:pt x="1656" y="249"/>
                    </a:lnTo>
                    <a:lnTo>
                      <a:pt x="1635" y="227"/>
                    </a:lnTo>
                    <a:lnTo>
                      <a:pt x="1612" y="204"/>
                    </a:lnTo>
                    <a:lnTo>
                      <a:pt x="1589" y="185"/>
                    </a:lnTo>
                    <a:lnTo>
                      <a:pt x="1563" y="162"/>
                    </a:lnTo>
                    <a:lnTo>
                      <a:pt x="1536" y="145"/>
                    </a:lnTo>
                    <a:lnTo>
                      <a:pt x="1506" y="126"/>
                    </a:lnTo>
                    <a:lnTo>
                      <a:pt x="1477" y="111"/>
                    </a:lnTo>
                    <a:lnTo>
                      <a:pt x="1464" y="105"/>
                    </a:lnTo>
                    <a:lnTo>
                      <a:pt x="1452" y="101"/>
                    </a:lnTo>
                    <a:lnTo>
                      <a:pt x="1441" y="97"/>
                    </a:lnTo>
                    <a:lnTo>
                      <a:pt x="1430" y="93"/>
                    </a:lnTo>
                    <a:lnTo>
                      <a:pt x="1418" y="88"/>
                    </a:lnTo>
                    <a:lnTo>
                      <a:pt x="1407" y="84"/>
                    </a:lnTo>
                    <a:lnTo>
                      <a:pt x="1395" y="80"/>
                    </a:lnTo>
                    <a:lnTo>
                      <a:pt x="1384" y="78"/>
                    </a:lnTo>
                    <a:lnTo>
                      <a:pt x="1371" y="73"/>
                    </a:lnTo>
                    <a:lnTo>
                      <a:pt x="1359" y="69"/>
                    </a:lnTo>
                    <a:lnTo>
                      <a:pt x="1348" y="65"/>
                    </a:lnTo>
                    <a:lnTo>
                      <a:pt x="1336" y="61"/>
                    </a:lnTo>
                    <a:lnTo>
                      <a:pt x="1325" y="55"/>
                    </a:lnTo>
                    <a:lnTo>
                      <a:pt x="1314" y="54"/>
                    </a:lnTo>
                    <a:lnTo>
                      <a:pt x="1302" y="48"/>
                    </a:lnTo>
                    <a:lnTo>
                      <a:pt x="1291" y="46"/>
                    </a:lnTo>
                    <a:lnTo>
                      <a:pt x="1274" y="40"/>
                    </a:lnTo>
                    <a:lnTo>
                      <a:pt x="1257" y="35"/>
                    </a:lnTo>
                    <a:lnTo>
                      <a:pt x="1239" y="31"/>
                    </a:lnTo>
                    <a:lnTo>
                      <a:pt x="1222" y="27"/>
                    </a:lnTo>
                    <a:lnTo>
                      <a:pt x="1205" y="23"/>
                    </a:lnTo>
                    <a:lnTo>
                      <a:pt x="1188" y="21"/>
                    </a:lnTo>
                    <a:lnTo>
                      <a:pt x="1171" y="21"/>
                    </a:lnTo>
                    <a:lnTo>
                      <a:pt x="1156" y="21"/>
                    </a:lnTo>
                    <a:lnTo>
                      <a:pt x="1137" y="19"/>
                    </a:lnTo>
                    <a:lnTo>
                      <a:pt x="1120" y="17"/>
                    </a:lnTo>
                    <a:lnTo>
                      <a:pt x="1103" y="17"/>
                    </a:lnTo>
                    <a:lnTo>
                      <a:pt x="1086" y="19"/>
                    </a:lnTo>
                    <a:lnTo>
                      <a:pt x="1068" y="19"/>
                    </a:lnTo>
                    <a:lnTo>
                      <a:pt x="1051" y="19"/>
                    </a:lnTo>
                    <a:lnTo>
                      <a:pt x="1034" y="21"/>
                    </a:lnTo>
                    <a:lnTo>
                      <a:pt x="1017" y="23"/>
                    </a:lnTo>
                    <a:lnTo>
                      <a:pt x="1008" y="19"/>
                    </a:lnTo>
                    <a:lnTo>
                      <a:pt x="1002" y="16"/>
                    </a:lnTo>
                    <a:lnTo>
                      <a:pt x="1002" y="8"/>
                    </a:lnTo>
                    <a:lnTo>
                      <a:pt x="1015" y="6"/>
                    </a:lnTo>
                    <a:lnTo>
                      <a:pt x="1028" y="2"/>
                    </a:lnTo>
                    <a:lnTo>
                      <a:pt x="1047" y="2"/>
                    </a:lnTo>
                    <a:lnTo>
                      <a:pt x="1057" y="0"/>
                    </a:lnTo>
                    <a:lnTo>
                      <a:pt x="1068" y="0"/>
                    </a:lnTo>
                    <a:lnTo>
                      <a:pt x="1080" y="0"/>
                    </a:lnTo>
                    <a:lnTo>
                      <a:pt x="1091" y="0"/>
                    </a:lnTo>
                    <a:lnTo>
                      <a:pt x="1101" y="0"/>
                    </a:lnTo>
                    <a:lnTo>
                      <a:pt x="1112" y="0"/>
                    </a:lnTo>
                    <a:lnTo>
                      <a:pt x="1122" y="0"/>
                    </a:lnTo>
                    <a:lnTo>
                      <a:pt x="1133" y="0"/>
                    </a:lnTo>
                    <a:lnTo>
                      <a:pt x="1150" y="0"/>
                    </a:lnTo>
                    <a:lnTo>
                      <a:pt x="1165" y="2"/>
                    </a:lnTo>
                    <a:lnTo>
                      <a:pt x="1177" y="2"/>
                    </a:lnTo>
                    <a:lnTo>
                      <a:pt x="1188" y="2"/>
                    </a:lnTo>
                    <a:lnTo>
                      <a:pt x="1200" y="2"/>
                    </a:lnTo>
                    <a:lnTo>
                      <a:pt x="1213" y="4"/>
                    </a:lnTo>
                    <a:lnTo>
                      <a:pt x="1224" y="4"/>
                    </a:lnTo>
                    <a:lnTo>
                      <a:pt x="1238" y="8"/>
                    </a:lnTo>
                    <a:lnTo>
                      <a:pt x="1249" y="10"/>
                    </a:lnTo>
                    <a:lnTo>
                      <a:pt x="1262" y="16"/>
                    </a:lnTo>
                    <a:lnTo>
                      <a:pt x="1274" y="17"/>
                    </a:lnTo>
                    <a:lnTo>
                      <a:pt x="1285" y="21"/>
                    </a:lnTo>
                    <a:lnTo>
                      <a:pt x="1297" y="23"/>
                    </a:lnTo>
                    <a:lnTo>
                      <a:pt x="1310" y="29"/>
                    </a:lnTo>
                    <a:lnTo>
                      <a:pt x="1321" y="33"/>
                    </a:lnTo>
                    <a:lnTo>
                      <a:pt x="1336" y="36"/>
                    </a:lnTo>
                    <a:lnTo>
                      <a:pt x="1350" y="42"/>
                    </a:lnTo>
                    <a:lnTo>
                      <a:pt x="1365" y="48"/>
                    </a:lnTo>
                    <a:lnTo>
                      <a:pt x="1380" y="52"/>
                    </a:lnTo>
                    <a:lnTo>
                      <a:pt x="1395" y="57"/>
                    </a:lnTo>
                    <a:lnTo>
                      <a:pt x="1411" y="63"/>
                    </a:lnTo>
                    <a:lnTo>
                      <a:pt x="1428" y="69"/>
                    </a:lnTo>
                    <a:lnTo>
                      <a:pt x="1443" y="74"/>
                    </a:lnTo>
                    <a:lnTo>
                      <a:pt x="1460" y="80"/>
                    </a:lnTo>
                    <a:lnTo>
                      <a:pt x="1477" y="86"/>
                    </a:lnTo>
                    <a:lnTo>
                      <a:pt x="1494" y="93"/>
                    </a:lnTo>
                    <a:lnTo>
                      <a:pt x="1509" y="99"/>
                    </a:lnTo>
                    <a:lnTo>
                      <a:pt x="1525" y="107"/>
                    </a:lnTo>
                    <a:lnTo>
                      <a:pt x="1540" y="114"/>
                    </a:lnTo>
                    <a:lnTo>
                      <a:pt x="1557" y="126"/>
                    </a:lnTo>
                    <a:lnTo>
                      <a:pt x="1572" y="133"/>
                    </a:lnTo>
                    <a:lnTo>
                      <a:pt x="1587" y="145"/>
                    </a:lnTo>
                    <a:lnTo>
                      <a:pt x="1603" y="156"/>
                    </a:lnTo>
                    <a:lnTo>
                      <a:pt x="1620" y="171"/>
                    </a:lnTo>
                    <a:lnTo>
                      <a:pt x="1637" y="185"/>
                    </a:lnTo>
                    <a:lnTo>
                      <a:pt x="1654" y="200"/>
                    </a:lnTo>
                    <a:lnTo>
                      <a:pt x="1669" y="215"/>
                    </a:lnTo>
                    <a:lnTo>
                      <a:pt x="1686" y="232"/>
                    </a:lnTo>
                    <a:lnTo>
                      <a:pt x="1700" y="249"/>
                    </a:lnTo>
                    <a:lnTo>
                      <a:pt x="1713" y="266"/>
                    </a:lnTo>
                    <a:lnTo>
                      <a:pt x="1726" y="284"/>
                    </a:lnTo>
                    <a:lnTo>
                      <a:pt x="1741" y="303"/>
                    </a:lnTo>
                    <a:lnTo>
                      <a:pt x="1753" y="320"/>
                    </a:lnTo>
                    <a:lnTo>
                      <a:pt x="1766" y="337"/>
                    </a:lnTo>
                    <a:lnTo>
                      <a:pt x="1777" y="354"/>
                    </a:lnTo>
                    <a:lnTo>
                      <a:pt x="1793" y="373"/>
                    </a:lnTo>
                    <a:lnTo>
                      <a:pt x="1804" y="390"/>
                    </a:lnTo>
                    <a:lnTo>
                      <a:pt x="1819" y="409"/>
                    </a:lnTo>
                    <a:lnTo>
                      <a:pt x="1836" y="426"/>
                    </a:lnTo>
                    <a:lnTo>
                      <a:pt x="1854" y="445"/>
                    </a:lnTo>
                    <a:lnTo>
                      <a:pt x="1857" y="451"/>
                    </a:lnTo>
                    <a:lnTo>
                      <a:pt x="1861" y="462"/>
                    </a:lnTo>
                    <a:lnTo>
                      <a:pt x="1863" y="472"/>
                    </a:lnTo>
                    <a:lnTo>
                      <a:pt x="1859" y="481"/>
                    </a:lnTo>
                    <a:lnTo>
                      <a:pt x="1842" y="493"/>
                    </a:lnTo>
                    <a:lnTo>
                      <a:pt x="1827" y="504"/>
                    </a:lnTo>
                    <a:lnTo>
                      <a:pt x="1812" y="508"/>
                    </a:lnTo>
                    <a:lnTo>
                      <a:pt x="1796" y="510"/>
                    </a:lnTo>
                    <a:lnTo>
                      <a:pt x="1779" y="506"/>
                    </a:lnTo>
                    <a:lnTo>
                      <a:pt x="1764" y="502"/>
                    </a:lnTo>
                    <a:lnTo>
                      <a:pt x="1747" y="494"/>
                    </a:lnTo>
                    <a:lnTo>
                      <a:pt x="1732" y="487"/>
                    </a:lnTo>
                    <a:lnTo>
                      <a:pt x="1715" y="474"/>
                    </a:lnTo>
                    <a:lnTo>
                      <a:pt x="1698" y="460"/>
                    </a:lnTo>
                    <a:lnTo>
                      <a:pt x="1682" y="447"/>
                    </a:lnTo>
                    <a:lnTo>
                      <a:pt x="1667" y="436"/>
                    </a:lnTo>
                    <a:lnTo>
                      <a:pt x="1650" y="420"/>
                    </a:lnTo>
                    <a:lnTo>
                      <a:pt x="1637" y="409"/>
                    </a:lnTo>
                    <a:lnTo>
                      <a:pt x="1622" y="396"/>
                    </a:lnTo>
                    <a:lnTo>
                      <a:pt x="1610" y="388"/>
                    </a:lnTo>
                    <a:lnTo>
                      <a:pt x="1593" y="373"/>
                    </a:lnTo>
                    <a:lnTo>
                      <a:pt x="1578" y="360"/>
                    </a:lnTo>
                    <a:lnTo>
                      <a:pt x="1565" y="344"/>
                    </a:lnTo>
                    <a:lnTo>
                      <a:pt x="1553" y="331"/>
                    </a:lnTo>
                    <a:lnTo>
                      <a:pt x="1542" y="314"/>
                    </a:lnTo>
                    <a:lnTo>
                      <a:pt x="1530" y="301"/>
                    </a:lnTo>
                    <a:lnTo>
                      <a:pt x="1519" y="285"/>
                    </a:lnTo>
                    <a:lnTo>
                      <a:pt x="1508" y="274"/>
                    </a:lnTo>
                    <a:lnTo>
                      <a:pt x="1494" y="259"/>
                    </a:lnTo>
                    <a:lnTo>
                      <a:pt x="1483" y="247"/>
                    </a:lnTo>
                    <a:lnTo>
                      <a:pt x="1470" y="236"/>
                    </a:lnTo>
                    <a:lnTo>
                      <a:pt x="1456" y="230"/>
                    </a:lnTo>
                    <a:lnTo>
                      <a:pt x="1439" y="223"/>
                    </a:lnTo>
                    <a:lnTo>
                      <a:pt x="1424" y="219"/>
                    </a:lnTo>
                    <a:lnTo>
                      <a:pt x="1405" y="217"/>
                    </a:lnTo>
                    <a:lnTo>
                      <a:pt x="1386" y="219"/>
                    </a:lnTo>
                    <a:lnTo>
                      <a:pt x="1371" y="213"/>
                    </a:lnTo>
                    <a:lnTo>
                      <a:pt x="1357" y="211"/>
                    </a:lnTo>
                    <a:lnTo>
                      <a:pt x="1342" y="211"/>
                    </a:lnTo>
                    <a:lnTo>
                      <a:pt x="1331" y="211"/>
                    </a:lnTo>
                    <a:lnTo>
                      <a:pt x="1316" y="211"/>
                    </a:lnTo>
                    <a:lnTo>
                      <a:pt x="1302" y="211"/>
                    </a:lnTo>
                    <a:lnTo>
                      <a:pt x="1287" y="213"/>
                    </a:lnTo>
                    <a:lnTo>
                      <a:pt x="1276" y="215"/>
                    </a:lnTo>
                    <a:lnTo>
                      <a:pt x="1260" y="215"/>
                    </a:lnTo>
                    <a:lnTo>
                      <a:pt x="1247" y="215"/>
                    </a:lnTo>
                    <a:lnTo>
                      <a:pt x="1232" y="215"/>
                    </a:lnTo>
                    <a:lnTo>
                      <a:pt x="1219" y="217"/>
                    </a:lnTo>
                    <a:lnTo>
                      <a:pt x="1203" y="215"/>
                    </a:lnTo>
                    <a:lnTo>
                      <a:pt x="1192" y="215"/>
                    </a:lnTo>
                    <a:lnTo>
                      <a:pt x="1177" y="213"/>
                    </a:lnTo>
                    <a:lnTo>
                      <a:pt x="1165" y="211"/>
                    </a:lnTo>
                    <a:lnTo>
                      <a:pt x="1152" y="211"/>
                    </a:lnTo>
                    <a:lnTo>
                      <a:pt x="1139" y="211"/>
                    </a:lnTo>
                    <a:lnTo>
                      <a:pt x="1127" y="211"/>
                    </a:lnTo>
                    <a:lnTo>
                      <a:pt x="1116" y="213"/>
                    </a:lnTo>
                    <a:lnTo>
                      <a:pt x="1103" y="213"/>
                    </a:lnTo>
                    <a:lnTo>
                      <a:pt x="1089" y="217"/>
                    </a:lnTo>
                    <a:lnTo>
                      <a:pt x="1078" y="219"/>
                    </a:lnTo>
                    <a:lnTo>
                      <a:pt x="1067" y="223"/>
                    </a:lnTo>
                    <a:lnTo>
                      <a:pt x="1053" y="223"/>
                    </a:lnTo>
                    <a:lnTo>
                      <a:pt x="1040" y="227"/>
                    </a:lnTo>
                    <a:lnTo>
                      <a:pt x="1027" y="228"/>
                    </a:lnTo>
                    <a:lnTo>
                      <a:pt x="1015" y="232"/>
                    </a:lnTo>
                    <a:lnTo>
                      <a:pt x="1004" y="234"/>
                    </a:lnTo>
                    <a:lnTo>
                      <a:pt x="992" y="240"/>
                    </a:lnTo>
                    <a:lnTo>
                      <a:pt x="981" y="242"/>
                    </a:lnTo>
                    <a:lnTo>
                      <a:pt x="970" y="247"/>
                    </a:lnTo>
                    <a:lnTo>
                      <a:pt x="962" y="263"/>
                    </a:lnTo>
                    <a:lnTo>
                      <a:pt x="962" y="278"/>
                    </a:lnTo>
                    <a:lnTo>
                      <a:pt x="964" y="289"/>
                    </a:lnTo>
                    <a:lnTo>
                      <a:pt x="971" y="303"/>
                    </a:lnTo>
                    <a:lnTo>
                      <a:pt x="977" y="312"/>
                    </a:lnTo>
                    <a:lnTo>
                      <a:pt x="989" y="323"/>
                    </a:lnTo>
                    <a:lnTo>
                      <a:pt x="1000" y="333"/>
                    </a:lnTo>
                    <a:lnTo>
                      <a:pt x="1015" y="342"/>
                    </a:lnTo>
                    <a:lnTo>
                      <a:pt x="1028" y="350"/>
                    </a:lnTo>
                    <a:lnTo>
                      <a:pt x="1044" y="358"/>
                    </a:lnTo>
                    <a:lnTo>
                      <a:pt x="1057" y="365"/>
                    </a:lnTo>
                    <a:lnTo>
                      <a:pt x="1072" y="377"/>
                    </a:lnTo>
                    <a:lnTo>
                      <a:pt x="1086" y="386"/>
                    </a:lnTo>
                    <a:lnTo>
                      <a:pt x="1099" y="398"/>
                    </a:lnTo>
                    <a:lnTo>
                      <a:pt x="1108" y="409"/>
                    </a:lnTo>
                    <a:lnTo>
                      <a:pt x="1120" y="424"/>
                    </a:lnTo>
                    <a:lnTo>
                      <a:pt x="1127" y="434"/>
                    </a:lnTo>
                    <a:lnTo>
                      <a:pt x="1139" y="443"/>
                    </a:lnTo>
                    <a:lnTo>
                      <a:pt x="1152" y="455"/>
                    </a:lnTo>
                    <a:lnTo>
                      <a:pt x="1165" y="468"/>
                    </a:lnTo>
                    <a:lnTo>
                      <a:pt x="1177" y="479"/>
                    </a:lnTo>
                    <a:lnTo>
                      <a:pt x="1190" y="491"/>
                    </a:lnTo>
                    <a:lnTo>
                      <a:pt x="1201" y="504"/>
                    </a:lnTo>
                    <a:lnTo>
                      <a:pt x="1213" y="519"/>
                    </a:lnTo>
                    <a:lnTo>
                      <a:pt x="1220" y="531"/>
                    </a:lnTo>
                    <a:lnTo>
                      <a:pt x="1228" y="546"/>
                    </a:lnTo>
                    <a:lnTo>
                      <a:pt x="1232" y="559"/>
                    </a:lnTo>
                    <a:lnTo>
                      <a:pt x="1236" y="574"/>
                    </a:lnTo>
                    <a:lnTo>
                      <a:pt x="1234" y="588"/>
                    </a:lnTo>
                    <a:lnTo>
                      <a:pt x="1228" y="605"/>
                    </a:lnTo>
                    <a:lnTo>
                      <a:pt x="1220" y="618"/>
                    </a:lnTo>
                    <a:lnTo>
                      <a:pt x="1209" y="635"/>
                    </a:lnTo>
                    <a:lnTo>
                      <a:pt x="1196" y="639"/>
                    </a:lnTo>
                    <a:lnTo>
                      <a:pt x="1184" y="643"/>
                    </a:lnTo>
                    <a:lnTo>
                      <a:pt x="1173" y="645"/>
                    </a:lnTo>
                    <a:lnTo>
                      <a:pt x="1162" y="646"/>
                    </a:lnTo>
                    <a:lnTo>
                      <a:pt x="1148" y="645"/>
                    </a:lnTo>
                    <a:lnTo>
                      <a:pt x="1137" y="643"/>
                    </a:lnTo>
                    <a:lnTo>
                      <a:pt x="1125" y="639"/>
                    </a:lnTo>
                    <a:lnTo>
                      <a:pt x="1114" y="637"/>
                    </a:lnTo>
                    <a:lnTo>
                      <a:pt x="1101" y="629"/>
                    </a:lnTo>
                    <a:lnTo>
                      <a:pt x="1089" y="624"/>
                    </a:lnTo>
                    <a:lnTo>
                      <a:pt x="1078" y="618"/>
                    </a:lnTo>
                    <a:lnTo>
                      <a:pt x="1068" y="612"/>
                    </a:lnTo>
                    <a:lnTo>
                      <a:pt x="1057" y="605"/>
                    </a:lnTo>
                    <a:lnTo>
                      <a:pt x="1046" y="597"/>
                    </a:lnTo>
                    <a:lnTo>
                      <a:pt x="1036" y="589"/>
                    </a:lnTo>
                    <a:lnTo>
                      <a:pt x="1028" y="584"/>
                    </a:lnTo>
                    <a:lnTo>
                      <a:pt x="1011" y="569"/>
                    </a:lnTo>
                    <a:lnTo>
                      <a:pt x="994" y="555"/>
                    </a:lnTo>
                    <a:lnTo>
                      <a:pt x="977" y="542"/>
                    </a:lnTo>
                    <a:lnTo>
                      <a:pt x="962" y="531"/>
                    </a:lnTo>
                    <a:lnTo>
                      <a:pt x="945" y="519"/>
                    </a:lnTo>
                    <a:lnTo>
                      <a:pt x="928" y="508"/>
                    </a:lnTo>
                    <a:lnTo>
                      <a:pt x="911" y="496"/>
                    </a:lnTo>
                    <a:lnTo>
                      <a:pt x="894" y="487"/>
                    </a:lnTo>
                    <a:lnTo>
                      <a:pt x="874" y="475"/>
                    </a:lnTo>
                    <a:lnTo>
                      <a:pt x="857" y="468"/>
                    </a:lnTo>
                    <a:lnTo>
                      <a:pt x="838" y="458"/>
                    </a:lnTo>
                    <a:lnTo>
                      <a:pt x="821" y="453"/>
                    </a:lnTo>
                    <a:lnTo>
                      <a:pt x="802" y="447"/>
                    </a:lnTo>
                    <a:lnTo>
                      <a:pt x="783" y="443"/>
                    </a:lnTo>
                    <a:lnTo>
                      <a:pt x="764" y="439"/>
                    </a:lnTo>
                    <a:lnTo>
                      <a:pt x="747" y="439"/>
                    </a:lnTo>
                    <a:lnTo>
                      <a:pt x="717" y="436"/>
                    </a:lnTo>
                    <a:lnTo>
                      <a:pt x="686" y="432"/>
                    </a:lnTo>
                    <a:lnTo>
                      <a:pt x="658" y="424"/>
                    </a:lnTo>
                    <a:lnTo>
                      <a:pt x="631" y="417"/>
                    </a:lnTo>
                    <a:lnTo>
                      <a:pt x="603" y="403"/>
                    </a:lnTo>
                    <a:lnTo>
                      <a:pt x="578" y="390"/>
                    </a:lnTo>
                    <a:lnTo>
                      <a:pt x="555" y="373"/>
                    </a:lnTo>
                    <a:lnTo>
                      <a:pt x="532" y="358"/>
                    </a:lnTo>
                    <a:lnTo>
                      <a:pt x="510" y="337"/>
                    </a:lnTo>
                    <a:lnTo>
                      <a:pt x="489" y="316"/>
                    </a:lnTo>
                    <a:lnTo>
                      <a:pt x="468" y="293"/>
                    </a:lnTo>
                    <a:lnTo>
                      <a:pt x="451" y="270"/>
                    </a:lnTo>
                    <a:lnTo>
                      <a:pt x="433" y="244"/>
                    </a:lnTo>
                    <a:lnTo>
                      <a:pt x="420" y="219"/>
                    </a:lnTo>
                    <a:lnTo>
                      <a:pt x="409" y="192"/>
                    </a:lnTo>
                    <a:lnTo>
                      <a:pt x="399" y="168"/>
                    </a:lnTo>
                    <a:lnTo>
                      <a:pt x="392" y="152"/>
                    </a:lnTo>
                    <a:lnTo>
                      <a:pt x="386" y="141"/>
                    </a:lnTo>
                    <a:lnTo>
                      <a:pt x="376" y="130"/>
                    </a:lnTo>
                    <a:lnTo>
                      <a:pt x="369" y="120"/>
                    </a:lnTo>
                    <a:lnTo>
                      <a:pt x="357" y="109"/>
                    </a:lnTo>
                    <a:lnTo>
                      <a:pt x="348" y="101"/>
                    </a:lnTo>
                    <a:lnTo>
                      <a:pt x="337" y="92"/>
                    </a:lnTo>
                    <a:lnTo>
                      <a:pt x="327" y="86"/>
                    </a:lnTo>
                    <a:lnTo>
                      <a:pt x="314" y="78"/>
                    </a:lnTo>
                    <a:lnTo>
                      <a:pt x="300" y="73"/>
                    </a:lnTo>
                    <a:lnTo>
                      <a:pt x="285" y="67"/>
                    </a:lnTo>
                    <a:lnTo>
                      <a:pt x="272" y="63"/>
                    </a:lnTo>
                    <a:lnTo>
                      <a:pt x="257" y="59"/>
                    </a:lnTo>
                    <a:lnTo>
                      <a:pt x="241" y="57"/>
                    </a:lnTo>
                    <a:lnTo>
                      <a:pt x="228" y="57"/>
                    </a:lnTo>
                    <a:lnTo>
                      <a:pt x="213" y="57"/>
                    </a:lnTo>
                    <a:lnTo>
                      <a:pt x="202" y="55"/>
                    </a:lnTo>
                    <a:lnTo>
                      <a:pt x="190" y="55"/>
                    </a:lnTo>
                    <a:lnTo>
                      <a:pt x="177" y="54"/>
                    </a:lnTo>
                    <a:lnTo>
                      <a:pt x="165" y="54"/>
                    </a:lnTo>
                    <a:lnTo>
                      <a:pt x="156" y="52"/>
                    </a:lnTo>
                    <a:lnTo>
                      <a:pt x="145" y="52"/>
                    </a:lnTo>
                    <a:lnTo>
                      <a:pt x="133" y="52"/>
                    </a:lnTo>
                    <a:lnTo>
                      <a:pt x="122" y="52"/>
                    </a:lnTo>
                    <a:lnTo>
                      <a:pt x="110" y="52"/>
                    </a:lnTo>
                    <a:lnTo>
                      <a:pt x="99" y="52"/>
                    </a:lnTo>
                    <a:lnTo>
                      <a:pt x="87" y="52"/>
                    </a:lnTo>
                    <a:lnTo>
                      <a:pt x="76" y="52"/>
                    </a:lnTo>
                    <a:lnTo>
                      <a:pt x="65" y="52"/>
                    </a:lnTo>
                    <a:lnTo>
                      <a:pt x="53" y="52"/>
                    </a:lnTo>
                    <a:lnTo>
                      <a:pt x="42" y="52"/>
                    </a:lnTo>
                    <a:lnTo>
                      <a:pt x="30" y="52"/>
                    </a:lnTo>
                    <a:lnTo>
                      <a:pt x="17" y="52"/>
                    </a:lnTo>
                    <a:lnTo>
                      <a:pt x="10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4" name="Picture 43" descr="03-9a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3895" y="3165653"/>
              <a:ext cx="3258312" cy="24454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Event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610600" cy="4572000"/>
          </a:xfrm>
        </p:spPr>
        <p:txBody>
          <a:bodyPr/>
          <a:lstStyle/>
          <a:p>
            <a:r>
              <a:rPr lang="en-US" sz="3200" dirty="0" smtClean="0"/>
              <a:t>Keeping track of </a:t>
            </a:r>
          </a:p>
          <a:p>
            <a:pPr lvl="1"/>
            <a:r>
              <a:rPr lang="en-US" sz="2800" dirty="0" smtClean="0"/>
              <a:t>what processes are running, </a:t>
            </a:r>
          </a:p>
          <a:p>
            <a:pPr lvl="1"/>
            <a:r>
              <a:rPr lang="en-US" sz="2800" dirty="0" smtClean="0"/>
              <a:t>what other machines have interacted with the system via the Internet, and </a:t>
            </a:r>
          </a:p>
          <a:p>
            <a:pPr lvl="1"/>
            <a:r>
              <a:rPr lang="en-US" sz="2800" dirty="0" smtClean="0"/>
              <a:t>if the operating system has experienced any unexpected or suspicious behavior </a:t>
            </a:r>
          </a:p>
          <a:p>
            <a:pPr marL="0" indent="0">
              <a:buNone/>
            </a:pPr>
            <a:r>
              <a:rPr lang="en-US" dirty="0" smtClean="0"/>
              <a:t>can often leave important clues not only for troubleshooting ordinary problems, but also for determining the cause of a security breach.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Process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Content Placeholder 5" descr="process-explor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373" r="-5261"/>
          <a:stretch>
            <a:fillRect/>
          </a:stretch>
        </p:blipFill>
        <p:spPr>
          <a:xfrm>
            <a:off x="914400" y="1219200"/>
            <a:ext cx="73914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Windows, ctrl/alt/del </a:t>
            </a:r>
            <a:r>
              <a:rPr lang="en-US" dirty="0" smtClean="0">
                <a:sym typeface="Wingdings" pitchFamily="2" charset="2"/>
              </a:rPr>
              <a:t> choose task manager  select processes</a:t>
            </a:r>
          </a:p>
          <a:p>
            <a:r>
              <a:rPr lang="en-US" dirty="0" smtClean="0">
                <a:sym typeface="Wingdings" pitchFamily="2" charset="2"/>
              </a:rPr>
              <a:t>On Linux, </a:t>
            </a:r>
            <a:r>
              <a:rPr lang="en-US" dirty="0" err="1" smtClean="0">
                <a:sym typeface="Wingdings" pitchFamily="2" charset="2"/>
              </a:rPr>
              <a:t>ps</a:t>
            </a:r>
            <a:r>
              <a:rPr lang="en-US" dirty="0" smtClean="0">
                <a:sym typeface="Wingdings" pitchFamily="2" charset="2"/>
              </a:rPr>
              <a:t> lists your processes. Various switches allow access to system wide processes.</a:t>
            </a:r>
          </a:p>
          <a:p>
            <a:r>
              <a:rPr lang="en-US" dirty="0" smtClean="0">
                <a:sym typeface="Wingdings" pitchFamily="2" charset="2"/>
              </a:rPr>
              <a:t>For example,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ps</a:t>
            </a:r>
            <a:r>
              <a:rPr lang="en-US" dirty="0" smtClean="0">
                <a:sym typeface="Wingdings" pitchFamily="2" charset="2"/>
              </a:rPr>
              <a:t> –e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l</a:t>
            </a:r>
            <a:r>
              <a:rPr lang="en-US" dirty="0" smtClean="0">
                <a:sym typeface="Wingdings" pitchFamily="2" charset="2"/>
              </a:rPr>
              <a:t>ists all processes on the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</a:t>
            </a:r>
            <a:r>
              <a:rPr lang="en-US" dirty="0" err="1" smtClean="0"/>
              <a:t>Filesystem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r>
              <a:rPr lang="en-US" sz="3200" dirty="0" smtClean="0"/>
              <a:t>The contents of a computer are encapsulated in its memory and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Thus, protection of a computer’s content has to start with the protection of its memory and its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These are often protected by passwords and encryption.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</TotalTime>
  <Pages>0</Pages>
  <Words>395</Words>
  <Characters>0</Characters>
  <Application>Microsoft Office PowerPoint</Application>
  <PresentationFormat>On-screen Show (4:3)</PresentationFormat>
  <Lines>0</Lines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Chapter 3.2: Operating Systems Security</vt:lpstr>
      <vt:lpstr>The Boot Sequence</vt:lpstr>
      <vt:lpstr>BIOS Passwords</vt:lpstr>
      <vt:lpstr>Hibernation</vt:lpstr>
      <vt:lpstr>Event Logging</vt:lpstr>
      <vt:lpstr>Process Explorer</vt:lpstr>
      <vt:lpstr>Seeing Processes</vt:lpstr>
      <vt:lpstr>Memory and Filesystem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Roberto Tamassia</dc:creator>
  <cp:lastModifiedBy>JWBaker</cp:lastModifiedBy>
  <cp:revision>164</cp:revision>
  <dcterms:created xsi:type="dcterms:W3CDTF">2010-10-14T00:01:44Z</dcterms:created>
  <dcterms:modified xsi:type="dcterms:W3CDTF">2011-09-28T22:40:25Z</dcterms:modified>
</cp:coreProperties>
</file>