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42D9-E845-4185-BC6A-5A9E0DE0545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947-E9FE-4F42-9816-C64DD41263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33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42D9-E845-4185-BC6A-5A9E0DE0545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947-E9FE-4F42-9816-C64DD412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41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42D9-E845-4185-BC6A-5A9E0DE0545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947-E9FE-4F42-9816-C64DD412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0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42D9-E845-4185-BC6A-5A9E0DE0545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947-E9FE-4F42-9816-C64DD412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4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42D9-E845-4185-BC6A-5A9E0DE0545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947-E9FE-4F42-9816-C64DD412630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42D9-E845-4185-BC6A-5A9E0DE0545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947-E9FE-4F42-9816-C64DD412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42D9-E845-4185-BC6A-5A9E0DE0545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947-E9FE-4F42-9816-C64DD412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8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42D9-E845-4185-BC6A-5A9E0DE0545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947-E9FE-4F42-9816-C64DD412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42D9-E845-4185-BC6A-5A9E0DE0545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947-E9FE-4F42-9816-C64DD412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7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D242D9-E845-4185-BC6A-5A9E0DE0545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E3947-E9FE-4F42-9816-C64DD412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9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42D9-E845-4185-BC6A-5A9E0DE0545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947-E9FE-4F42-9816-C64DD4126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1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D242D9-E845-4185-BC6A-5A9E0DE05457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1E3947-E9FE-4F42-9816-C64DD412630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27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BCT 2408 Computer Architecture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7"/>
          <p:cNvSpPr txBox="1">
            <a:spLocks/>
          </p:cNvSpPr>
          <p:nvPr/>
        </p:nvSpPr>
        <p:spPr>
          <a:xfrm>
            <a:off x="1235825" y="4553526"/>
            <a:ext cx="10058400" cy="47368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Jeff Gicharu – SCT212-0053/2021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7"/>
          <p:cNvSpPr txBox="1">
            <a:spLocks/>
          </p:cNvSpPr>
          <p:nvPr/>
        </p:nvSpPr>
        <p:spPr>
          <a:xfrm>
            <a:off x="1097280" y="2536952"/>
            <a:ext cx="10058400" cy="8481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Computer Design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3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 – Design Considerations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Challenges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Essential for battery-operated devices and to reduce heat generation.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Minimized Memory Usage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Optimizing code size and data structures to fit within limited memory resources.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Constraints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that critical tasks meet their deadlines, even under varying load conditions.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robust operation in potentially harsh environments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Trends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More functions integrated into a single chip to reduce cost and improve performance.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Continued focus on reducing power consumption to extend battery life and reduce environmental impact.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Enhanced security measures to protect against vulnerabilities in connected devices.</a:t>
            </a:r>
          </a:p>
          <a:p>
            <a:pPr marL="201168" lvl="1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55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Computer Architecture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of the Computer Architect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architect's task is to design a computer that maximizes performance while staying within constraints of cost, power, and availability.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understanding a wide range of technologies, from compilers and operating systems to logic design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Computer Design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 Architecture (ISA)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boundary between software and hardware, defining the instructions visible to the programmer.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high-level design aspects, including memory systems, interconnects, and processor design.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detailed logic design and packaging technology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12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 Architecture (ISA)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 Dimensions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of ISA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General-purpose register architectures, with operands as registers or memory locations.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Addressing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Byte addressing, with alignment requirements for some architectures.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Various ways to specify memory addresses, including register, immediate, and displacement modes.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and Sizes of Operands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 for multiple operand sizes, including integers and floating-point numbers.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Categories include data transfer, arithmetic/logical operations, control flow, and floating-point operations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Fixed-length (e.g., MIPS) or variable-length (e.g., x86) instructions, affecting instruction decoding complexity.</a:t>
            </a:r>
          </a:p>
        </p:txBody>
      </p:sp>
    </p:spTree>
    <p:extLst>
      <p:ext uri="{BB962C8B-B14F-4D97-AF65-F5344CB8AC3E}">
        <p14:creationId xmlns:p14="http://schemas.microsoft.com/office/powerpoint/2010/main" val="47496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and Hardware in Computer Design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of main memory, caches, and memory hierarchy.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Design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Pipeline design, cache organization, and instruction scheduling.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of buses and networks for communication between components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Logic Design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Implementation of specific logic circuits and control units.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 Technology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Physical packaging and cooling solutions to manage power dissipation.</a:t>
            </a: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Techniques to improve performance, such as speculative execution and out-of-order processing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9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Beyond ISA Design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Beyond ISA: The Bigger Picture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ISA design is crucial, modern computer architecture involves much more.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Microarchitecture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Detailed design of the CPU, including pipeline stages, cache design, and execution units.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Organization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High-level design aspects such as memory hierarchy, interconnects, and I/O systems.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Detailed logic design, packaging, power management, and cooling solutions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Architectural Challenges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Balancing performance with power consumption, especially in mobile and embedded devices.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efficient heat dissipation to prevent overheating and maintain performance.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Designing systems that can scale up in terms of performance, memory, and storage.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system dependability, especially in critical applications like servers and embedded systems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0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in Computer Architecture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 Requirements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Tailoring the architecture to specific use cases like desktops, servers, or embedded systems.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Compatibility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compatibility with existing software ecosystems through instruction set design.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Support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Providing necessary features to support modern operating systems.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Defining the size of addressable memory space.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Implementing efficient memory management techniques like paging and segmentation.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security and isolation between different processes and users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 and Interfaces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Adhering to industry standards for floating-point arithmetic, I/O interfaces, and networking.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various programming languages and development frameworks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68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Technology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 Technological Advancements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architecture must adapt to rapid changes in technology to remain relevant.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 include integrated circuit logic, DRAM, Flash memory, magnetic disks, and networking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Moore’s Law and its Impact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Density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Transistor density increases by about 35% per year, doubling every 18 to 24 months.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Device speed scales more slowly, but improvements in density lead to significant performance gains.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Technological advancements reduce the cost of components, making high-performance computing more accessible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9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Memory and Storage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 Trends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Growth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DRAM capacity has been increasing by about 25% to 40% per year, doubling every two to three years.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Improvements in bandwidth and latency, though latency improvements are slower compared to bandwidth.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DRAM remains a cost-effective solution for main memory, with prices dropping over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Flash Memory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Growth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Flash memory capacity is increasing rapidly, making it a popular choice for mobile and embedded devices.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Significant improvements in read/write speeds and overall performance.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Flash memory is becoming increasingly cost-effective, challenging traditional storage solutions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Networking and Future Directions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Trends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Improvements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Network bandwidth has seen significant increases, from 10 Mbps to 100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Reduction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Latency improvements, though not as dramatic as bandwidth, are still significant.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Advances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Adoption of new standards and technologies like Ethernet,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InfiniBand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wireless networking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Increasing focus on energy-efficient designs to reduce power consumption.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Designing systems that can scale efficiently to meet growing demands.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Continued integration of multiple processors and functionalities into single chips.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Ensuring system reliability and fault tolerance in the face of increasing complexity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4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Trends in Technology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vs. Latency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Bandwidth measures the total amount of work done in a given time, while latency measures the time between the start and completion of an event.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Rates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Bandwidth improvements have outpaced latency improvements significantly across microprocessors, memory, networks, and disks.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of Thumb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Bandwidth grows by at least the square of the improvement in latency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Design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 on increasing throughput and parallelism.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Emphasis on increasing capacity and bandwidth, with moderate latency improvements.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Continued growth in storage density, with improvements in both bandwidth and latency.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Significant increases in bandwidth, with latency improvements driven by advancements in switch and transmission technologies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Computer Architecture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Rapid Progress in Computer Technology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technology has made incredible progress in the roughly 65 years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general-purpose electronic computer was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created.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Today, less than $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 will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a personal computer that has more performance, more main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more disk storage than a computer bought in 1985 for 1 million dollars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progress is driven by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advancements and innovative computer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design.</a:t>
            </a: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Microprocessors and Performance Improvement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emergence of microprocessors in the late 1970s led to significant performance gains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of the microprocessor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ride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in integrated circuit technology led to a higher rate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 which was roughly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35% growth per year in performance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growth,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cost advantages, led to the dominance of microprocessors in the computer industry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73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Scaling of Transistor Performance and Wires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Performance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Size Reduction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Transistor density increases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quadratically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linear decrease in feature size.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Transistor performance improves linearly with decreasing feature size.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Higher transistor density and performance enable more complex and efficient designs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Wire Delay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Delay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Wire delay scales poorly compared to transistor performance, increasing proportionally to the product of resistance and capacitance.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Wire delay has become a significant design limitation, often more critical than transistor switching delay.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Enhancements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Introducing materials like copper has provided one-time improvements in wire delay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81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Power and Energy in Integrated Circuits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Power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Dominant energy consumption in CMOS chips, proportional to the product of capacitive load, voltage squared, and switching frequency.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Power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Increasingly significant due to leakage current, even when transistors are off.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Scaling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Reducing voltage significantly lowers dynamic power and energy consumption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vs. Power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Energy is a better metric for comparing processors, as it ties performance to a specific task and execution time.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Efficiency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Dynamic Voltage-Frequency Scaling (DVFS), power gating, and designing for typical use cases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Cost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Factors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Costs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Decrease over time due to the learning curve and yield improvements.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Higher volumes reduce cost through increased efficiency and purchasing power.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Commoditization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Standardized components lead to lower costs and increased competition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Circuit Costs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Wafer Cost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Dominant factor in the cost of producing integrated circuits.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Yield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good dies per wafer, influenced by defect density and process complexity.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Costs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Significant fixed cost for low-volume production, affecting prototyping and debugging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vs Price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Margins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Narrowing due to commoditization, with R&amp;D and marketing costs impacting final price.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Significant for large-scale data centers and warehouse-scale computers, emphasizing energy efficiency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5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Computer Architecture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marL="201168" lvl="1" indent="0" algn="just">
              <a:lnSpc>
                <a:spcPct val="10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New Architectures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development of RISC (Reduced Instruction Set Computer) architectures in the early 1980s raised the performance bar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RISC-based machines focused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designers on two critical performance techniques,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exploitation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instruction-level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 (initially through pipelining and later through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instruction issue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the use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caches (initially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simple forms and later using more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 organizations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optimizations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innovation forced other architectures to adapt or become obsolete.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Computer Architecture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Performance Growth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mid-1980s to 2002, processor performance grew at an unprecedented rate of over 50% per year.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growth was driven by architectural and organizational enhancements, such as pipelining and sophisticated cache designs.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2002, high-performance microprocessors were seven times faster than what could have been achieved with technology alone.</a:t>
            </a: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Landscape of Computing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dramatic improvement in performance led to new classes of computers, such as personal computers and workstations.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Minicomputers were replaced by microprocessor-based servers, and mainframes were replaced by multiprocessors.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high-end supercomputers began to be built using collections of microprocessors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50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Computer Architecture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marL="201168" lvl="1" indent="0" algn="just">
              <a:lnSpc>
                <a:spcPct val="10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Modern Challenges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2002, performance improvement has slowed to about 20% per year due to power limitations, memory latency, and reduced ILP.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industry shifted focus from ILP to thread-level parallelism (TLP) and data-level parallelism (DLP) to achieve further performance gains.</a:t>
            </a: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3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of Computers – Desktop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 Computing Overview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computing is the largest market in dollar terms, ranging from low-end netbooks to high-end workstations.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 include price-performance optimization, graphics performance, and responsiveness.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 is driven by consumer needs for balanced performance across various tasks, including interactive applications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Drivers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newest, highest-performance microprocessors often debut in desktop systems due to the demand for high performance at a reasonable cost.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are well-characterized, though the increasing use of web-centric applications poses new challenges in performance evaluation.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high-end workstation might be used for professional graphics design, requiring powerful processors and graphics cards.</a:t>
            </a:r>
          </a:p>
          <a:p>
            <a:pPr marL="201168" lvl="1" indent="0" algn="just">
              <a:lnSpc>
                <a:spcPct val="100000"/>
              </a:lnSpc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14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of Computers –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Computing Overview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 provide large-scale, reliable file and computing services, replacing traditional mainframes.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 include dependability, scalability, and efficient throughput.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 must operate 24/7, making reliability and availability critical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Drivers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Dependability is crucial, with significant financial losses associated with downtime.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 essential as server demands grow, requiring the ability to increase computing capacity, memory, storage, and I/O bandwidth.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Google's servers handle billions of search queries daily, requiring high availability and scalability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6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of Computers –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 Overview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computers are found in everyday devices, from microwaves and printers to cars and cell phones.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 include low cost, low power consumption, and application-specific performance.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requirements are often real-time, with strict constraints on execution time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 Drivers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is a critical factor, with a focus on meeting performance needs at the lowest possible cost.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 is driven by battery life and heat dissipation concerns.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digital set-top box must process video frames in real-time, requiring efficient use of limited resources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2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145309"/>
            <a:ext cx="10058400" cy="592051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 – Characteristics and Applications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39804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Embedded Systems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Range of Processing Power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From simple 8-bit processors to high-end 64-bit processors capable of executing billions of instructions per second.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Sensitivity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 often focuses on meeting performance needs at the minimum cost.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Many applications require real-time execution, with strict constraints on maximum execution time.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and Memory Optimization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Minimizing power consumption and memory usage are critical, especially in battery-powered devices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168" lvl="1" indent="0" algn="just">
              <a:lnSpc>
                <a:spcPct val="100000"/>
              </a:lnSpc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Embedded Systems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Electronics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Microwaves, washing machines, printers, and digital set-top boxes.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Devices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Smartphones and tablets with multimedia capabilities.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Modern cars contain multiple embedded systems for various functions, from engine control to infotainment.</a:t>
            </a:r>
          </a:p>
          <a:p>
            <a:pPr marL="544068" lvl="1" indent="-3429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Routers, switches, and other network infrastructure devices.</a:t>
            </a:r>
          </a:p>
          <a:p>
            <a:pPr marL="201168" lvl="1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1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448</TotalTime>
  <Words>2374</Words>
  <Application>Microsoft Office PowerPoint</Application>
  <PresentationFormat>Widescreen</PresentationFormat>
  <Paragraphs>212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Retrospect</vt:lpstr>
      <vt:lpstr>BCT 2408 Computer Architecture</vt:lpstr>
      <vt:lpstr>Introduction to Computer Architecture</vt:lpstr>
      <vt:lpstr>Introduction to Computer Architecture</vt:lpstr>
      <vt:lpstr>Evolution of Computer Architecture</vt:lpstr>
      <vt:lpstr>Evolution of Computer Architecture</vt:lpstr>
      <vt:lpstr>Classes of Computers – Desktop Computing</vt:lpstr>
      <vt:lpstr>Classes of Computers – Servers</vt:lpstr>
      <vt:lpstr>Classes of Computers – Embedded Systems</vt:lpstr>
      <vt:lpstr>Embedded Systems – Characteristics and Applications</vt:lpstr>
      <vt:lpstr>Embedded Systems – Design Considerations</vt:lpstr>
      <vt:lpstr>Defining Computer Architecture</vt:lpstr>
      <vt:lpstr>Instruction Set Architecture (ISA)</vt:lpstr>
      <vt:lpstr>Organization and Hardware in Computer Design</vt:lpstr>
      <vt:lpstr>Challenges Beyond ISA Design</vt:lpstr>
      <vt:lpstr>Functional Requirements in Computer Architecture</vt:lpstr>
      <vt:lpstr>Trends in Technology</vt:lpstr>
      <vt:lpstr>Trends in Memory and Storage</vt:lpstr>
      <vt:lpstr>Trends in Networking and Future Directions</vt:lpstr>
      <vt:lpstr>Performance Trends in Technology</vt:lpstr>
      <vt:lpstr>Scaling of Transistor Performance and Wires</vt:lpstr>
      <vt:lpstr>Trends in Power and Energy in Integrated Circuits</vt:lpstr>
      <vt:lpstr>Trends in 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BCT 2408 Computer Architecture</dc:title>
  <dc:creator>JEFF GICHARU</dc:creator>
  <cp:lastModifiedBy>JEFF GICHARU</cp:lastModifiedBy>
  <cp:revision>18</cp:revision>
  <dcterms:created xsi:type="dcterms:W3CDTF">2025-03-07T08:33:28Z</dcterms:created>
  <dcterms:modified xsi:type="dcterms:W3CDTF">2025-03-07T16:02:17Z</dcterms:modified>
</cp:coreProperties>
</file>