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svn.mpi-forum.org/trac/mpi-forum-web/wiki/Proposal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jeffhammond/BigMPI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618745" x="685800"/>
            <a:ext cy="27293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Supporting large counts in MPI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5" x="206125"/>
            <a:ext cy="1299600" cx="87600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Jeff Hammond, Intel Labs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(thanks to George, Rajeev, Pavan for comments)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V-collectives using P2P and RMA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One can follow the definition in MPI to implement all of the V-collectives using P2P.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RMA (with win_fence synchronization) also works for the V-collectives.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Allgatherv using nproc calls to Bcast also works.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Large-count definitely outside of recursive doubling regime so little to optimize...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V-collectives - nonblocking issues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None of the aforementioned solutions works for nonblocking because: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request do we return in the case of P2P or RMA?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Cannot free argument vectors until complete.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Any solution involving generalized requests is untenable for users.  BigMPI might use it.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Neighborhood collectives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Scalar collectives are easy.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V-collectives: map to ALLTOALLW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Same problem as before with nonblocking regarding the allocated argument vectors.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not for MPI_Aint displacements in ALLTOALLW, we would have to drop into P2P and MPICH generalized requests.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Summary of tickets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4507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34+338 (+339?) required for sane reductions.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423 is sugar but it greatly reduces user pain and is trivial to implement.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430 is required to support nonblocking v-collectives in a straightforward way.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MPICH-style generalized requests required (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https://svn.mpi-forum.org/trac/mpi-forum-web/wiki/Proposal</a:t>
            </a:r>
            <a:r>
              <a:rPr lang="en"/>
              <a:t> should be ticket-ized)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MPI-3 largely punted on large-count support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handful of MPI_Foo_x routines make rudimentary large-count support possible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Forum asserted that “just use datatypes” is a sufficient solution for users.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Obviously, no one bothered to verify the aforementioned assertion...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BigMPI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Purpose:</a:t>
            </a:r>
            <a:r>
              <a:rPr lang="en"/>
              <a:t> provide a high-level library that supports large counts that can be used as drop-in replacement for existing MPI routines and </a:t>
            </a:r>
            <a:r>
              <a:rPr lang="en" i="1"/>
              <a:t>test the Forum’s assertion that datatypes are sufficient for large-count support.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https://github.com/jeffhammond/BigMPI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 that were easy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variants of send and receive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bcast, gather, scatter, allgather, alltoall (blocking and nonblocking)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RMA (put, get, accumulate, get_accumulate)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Each of these functions follows the pattern shown on the next slide...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/>
        </p:nvSpPr>
        <p:spPr>
          <a:xfrm>
            <a:off y="0" x="546450"/>
            <a:ext cy="5143499" cx="7979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200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MPIX_Send_x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buf, MPI_Count count, MPI_Datatype datatype,</a:t>
            </a:r>
          </a:p>
          <a:p>
            <a:pPr rtl="0" lvl="0" indent="457200" marL="914400">
              <a:lnSpc>
                <a:spcPct val="150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dest, </a:t>
            </a: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tag, MPI_Comm comm)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rc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MPI_SUCCESS;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(likely (count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bigmpi_int_max ))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rc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MPI_Send(buf, (</a:t>
            </a: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)count, datatype, dest, tag, comm);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MPI_Datatype newtype;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MPIX_Type_contiguous_x(count, datatype,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newtype);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MPI_Type_commit(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newtype);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rc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MPI_Send(buf, </a:t>
            </a:r>
            <a:r>
              <a:rPr sz="12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newtype, dest, tag, comm);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MPI_Type_free(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newtype);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rc;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Please see src/type_contiguous_x.c in BigMPI.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In the general case, MPI_Type_create_struct is required, although BigMPI tries to factorize the count into C integers so we can use MPI_Type_vector.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Ticket 423 would improve user experience because it addresses the common case of large counts of built-ins.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magical large-count datatype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Reductions were not easy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User-defined ops required for user-defined types.  This would be fixed by tickets 34+338.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do I support MPI_IN_PLACE inside of my user-defined reduction?  I want to use MPI_Reduce_local…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Blocking reductions can use the cleaver.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V-collectives are hard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V-collectives turn into ALLTOALLW because different counts implies different large-count types.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ALLTOALLW displacements given in bytes are C int and therefore </a:t>
            </a:r>
            <a:r>
              <a:rPr lang="en" i="1"/>
              <a:t>it is impossible </a:t>
            </a:r>
            <a:r>
              <a:rPr lang="en"/>
              <a:t>to offset more than 2GB into the buffer.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NEIGHBOR_ALLTOALLW to the rescue?!?!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Using NEIGHBOR_ALLTOALLW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MPI_Neighbor_alltoallw displacements are MPI_Aint not int.  </a:t>
            </a:r>
            <a:r>
              <a:rPr b="1" lang="en"/>
              <a:t>This is good.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Neighborhood collectives require special communicators that must be created for each call (and possibly cached).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Must allocate new argument vectors and, in the case of “!alltoall”, we wastefully splat the same value in all locations.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