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0" r:id="rId9"/>
    <p:sldId id="267" r:id="rId10"/>
    <p:sldId id="268" r:id="rId11"/>
    <p:sldId id="263" r:id="rId12"/>
    <p:sldId id="27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nlinecharttool.com/" TargetMode="External"/><Relationship Id="rId3" Type="http://schemas.openxmlformats.org/officeDocument/2006/relationships/hyperlink" Target="http://mapbox.com" TargetMode="External"/><Relationship Id="rId7" Type="http://schemas.openxmlformats.org/officeDocument/2006/relationships/hyperlink" Target="http://datawrapper.de" TargetMode="External"/><Relationship Id="rId12" Type="http://schemas.openxmlformats.org/officeDocument/2006/relationships/hyperlink" Target="http://ft-interactive.github.io/visual-vocabulary/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chart/" TargetMode="External"/><Relationship Id="rId11" Type="http://schemas.openxmlformats.org/officeDocument/2006/relationships/hyperlink" Target="http://datavizcatalogue.com/" TargetMode="External"/><Relationship Id="rId5" Type="http://schemas.openxmlformats.org/officeDocument/2006/relationships/hyperlink" Target="https://sites.google.com/site/fusiontablestalks/stories" TargetMode="External"/><Relationship Id="rId10" Type="http://schemas.openxmlformats.org/officeDocument/2006/relationships/hyperlink" Target="http://journalismtools.io/tool/tabula/" TargetMode="External"/><Relationship Id="rId4" Type="http://schemas.openxmlformats.org/officeDocument/2006/relationships/hyperlink" Target="http://www.qgis.org/en/site/" TargetMode="External"/><Relationship Id="rId9" Type="http://schemas.openxmlformats.org/officeDocument/2006/relationships/hyperlink" Target="https://github.com/stribla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why-you-re-hearing-so-much-about-minnesota-s-congressional-races-this-fall/483225921/" TargetMode="External"/><Relationship Id="rId13" Type="http://schemas.openxmlformats.org/officeDocument/2006/relationships/hyperlink" Target="http://www.startribune.com/fatal-police-encounters-in-minnesota-since-2000/435017603/?preview=1" TargetMode="External"/><Relationship Id="rId3" Type="http://schemas.openxmlformats.org/officeDocument/2006/relationships/hyperlink" Target="http://www.startribune.com/a-deeper-look-at-minneapolis-crime-rates/493163741/" TargetMode="External"/><Relationship Id="rId7" Type="http://schemas.openxmlformats.org/officeDocument/2006/relationships/hyperlink" Target="http://www.startribune.com/thousands-of-people-have-voted-early-in-minnesota-here-s-what-to-watch/489888171/" TargetMode="External"/><Relationship Id="rId12" Type="http://schemas.openxmlformats.org/officeDocument/2006/relationships/hyperlink" Target="http://www.startribune.com/north-hit-hard-by-demolitions-while-south-rebuilds/366234881/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x/498035221" TargetMode="External"/><Relationship Id="rId11" Type="http://schemas.openxmlformats.org/officeDocument/2006/relationships/hyperlink" Target="http://www.startribune.com/what-would-the-twin-cities-look-like-as-a-mega-region/419400804/" TargetMode="External"/><Relationship Id="rId5" Type="http://schemas.openxmlformats.org/officeDocument/2006/relationships/hyperlink" Target="http://www.startribune.com/how-minnesota-changed-under-mark-dayton-s-watch-here-s-what-the-data-tell-us/502088591/" TargetMode="External"/><Relationship Id="rId10" Type="http://schemas.openxmlformats.org/officeDocument/2006/relationships/hyperlink" Target="http://www.startribune.com/are-the-vikings-the-nfl-s-most-tragic-playoff-team/468478083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google-tracked-a-year-of-my-life-in-downtown-minneapolis/477955033/" TargetMode="External"/><Relationship Id="rId14" Type="http://schemas.openxmlformats.org/officeDocument/2006/relationships/hyperlink" Target="http://www.startribune.com/excessive-solitary-confinement-scars-minnesota-prison-inmates/39619780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of the Midwest</a:t>
            </a:r>
          </a:p>
          <a:p>
            <a:r>
              <a:rPr lang="en-US" dirty="0">
                <a:solidFill>
                  <a:schemeClr val="bg1"/>
                </a:solidFill>
              </a:rPr>
              <a:t>February 15, 2019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524" cy="4979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Mapping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CARTO | </a:t>
            </a:r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Mapbox</a:t>
            </a:r>
            <a:r>
              <a:rPr lang="en-US" sz="2200" dirty="0">
                <a:solidFill>
                  <a:schemeClr val="bg1"/>
                </a:solidFill>
              </a:rPr>
              <a:t> | </a:t>
            </a:r>
            <a:r>
              <a:rPr lang="en-US" sz="2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Another free and powerful, though slightly more complex, data mapping service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QGIS | </a:t>
            </a:r>
            <a:r>
              <a:rPr lang="en-US" sz="2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more advanced bit of GIS software for building data maps from </a:t>
            </a:r>
            <a:r>
              <a:rPr lang="en-US" sz="2200" dirty="0" err="1">
                <a:solidFill>
                  <a:schemeClr val="bg1"/>
                </a:solidFill>
              </a:rPr>
              <a:t>shapefiles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Google Fusion Tables | </a:t>
            </a:r>
            <a:r>
              <a:rPr lang="en-US" sz="2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Make maps from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DFECF-6B13-E044-8EFB-BB90AC0C5EA8}"/>
              </a:ext>
            </a:extLst>
          </p:cNvPr>
          <p:cNvSpPr/>
          <p:nvPr/>
        </p:nvSpPr>
        <p:spPr>
          <a:xfrm>
            <a:off x="4114800" y="1600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Charting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Charts | </a:t>
            </a:r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BD21D-8B0F-A749-811B-EF5B31E8F6FE}"/>
              </a:ext>
            </a:extLst>
          </p:cNvPr>
          <p:cNvSpPr/>
          <p:nvPr/>
        </p:nvSpPr>
        <p:spPr>
          <a:xfrm>
            <a:off x="4114800" y="326384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stuff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Visualization Catalogue | </a:t>
            </a:r>
            <a:r>
              <a:rPr lang="en-US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/2QibXDA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Story examples</a:t>
            </a: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Taking 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</a:t>
            </a:r>
            <a:r>
              <a:rPr lang="en-US" dirty="0" err="1">
                <a:solidFill>
                  <a:schemeClr val="bg1"/>
                </a:solidFill>
              </a:rPr>
              <a:t>interactives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deeper look at Minneapolis crime rates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 changed under Mark Dayton, in 58 charts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 dataset of datasets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 hit hard by demolitions while south rebuilds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Quantifying a long time socioeconomic issue and revealing something new in the process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learn some coding, because it helps you do more powerful things with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1351</TotalTime>
  <Words>648</Words>
  <Application>Microsoft Macintosh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Spreadsheets are key</vt:lpstr>
      <vt:lpstr>Sources of data</vt:lpstr>
      <vt:lpstr>Examples</vt:lpstr>
      <vt:lpstr>Tips</vt:lpstr>
      <vt:lpstr>Parting thoughts</vt:lpstr>
      <vt:lpstr>Tools</vt:lpstr>
      <vt:lpstr>Questions</vt:lpstr>
      <vt:lpstr>Fin  twitter: @JeffHargarten  download this presentation: https://bit.ly/2QibXDA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94</cp:revision>
  <dcterms:created xsi:type="dcterms:W3CDTF">2017-01-26T20:56:12Z</dcterms:created>
  <dcterms:modified xsi:type="dcterms:W3CDTF">2019-02-07T16:40:44Z</dcterms:modified>
</cp:coreProperties>
</file>