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5645-0DB2-4A01-9F7D-E164E6711332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6B5E-E390-41BB-96F7-D42B2D3B5D6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yTopXKzAc.jpe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1714500" y="571500"/>
            <a:ext cx="5715000" cy="5233764"/>
          </a:xfrm>
          <a:prstGeom prst="rect">
            <a:avLst/>
          </a:prstGeom>
        </p:spPr>
      </p:pic>
      <p:pic>
        <p:nvPicPr>
          <p:cNvPr id="9" name="Imagem 8" descr="Slide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863" t="77300" r="20075"/>
          <a:stretch>
            <a:fillRect/>
          </a:stretch>
        </p:blipFill>
        <p:spPr>
          <a:xfrm>
            <a:off x="3419872" y="5445224"/>
            <a:ext cx="2808312" cy="809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guia_de_racas_cachorros-weimaraner-fr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0" name="Imagem 9" descr="Imagem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4B4A48"/>
              </a:clrFrom>
              <a:clrTo>
                <a:srgbClr val="4B4A48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5008046"/>
            <a:ext cx="1841754" cy="1849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Jefferson Eduardo</dc:creator>
  <cp:lastModifiedBy>Jefferson Eduardo</cp:lastModifiedBy>
  <cp:revision>10</cp:revision>
  <dcterms:created xsi:type="dcterms:W3CDTF">2015-10-30T02:37:10Z</dcterms:created>
  <dcterms:modified xsi:type="dcterms:W3CDTF">2015-10-30T03:46:43Z</dcterms:modified>
</cp:coreProperties>
</file>