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06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FE60-4171-43AE-8CEA-446DF19F22F5}" type="datetimeFigureOut">
              <a:rPr lang="pt-BR" smtClean="0"/>
              <a:t>31/10/2015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8A15-8C66-4B75-B8C0-1DEA70351B5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 descr="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" name="Imagem 30" descr="colar_cor_de_rosa_do_filhote_de_cachorro-r6961dce570ea41da9efa85509e87851a_fkoei_8byvr_32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3206" y="2120749"/>
            <a:ext cx="5166910" cy="5166910"/>
          </a:xfrm>
          <a:prstGeom prst="rect">
            <a:avLst/>
          </a:prstGeom>
        </p:spPr>
      </p:pic>
      <p:pic>
        <p:nvPicPr>
          <p:cNvPr id="35" name="Imagem 34" descr="prato-poa-rosa-e-marrom_634985965253564438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3567"/>
          <a:stretch>
            <a:fillRect/>
          </a:stretch>
        </p:blipFill>
        <p:spPr>
          <a:xfrm>
            <a:off x="2986116" y="3517951"/>
            <a:ext cx="3451033" cy="2982816"/>
          </a:xfrm>
          <a:prstGeom prst="rect">
            <a:avLst/>
          </a:prstGeom>
        </p:spPr>
      </p:pic>
      <p:pic>
        <p:nvPicPr>
          <p:cNvPr id="42" name="Imagem 41" descr="miniature-schnauzer-silhouett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21795" y="4219460"/>
            <a:ext cx="2001855" cy="2001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Jefferson Eduardo</dc:creator>
  <cp:lastModifiedBy>Jefferson Eduardo</cp:lastModifiedBy>
  <cp:revision>31</cp:revision>
  <dcterms:created xsi:type="dcterms:W3CDTF">2015-10-31T23:45:36Z</dcterms:created>
  <dcterms:modified xsi:type="dcterms:W3CDTF">2015-11-01T03:47:49Z</dcterms:modified>
</cp:coreProperties>
</file>