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06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65645-0DB2-4A01-9F7D-E164E6711332}" type="datetimeFigureOut">
              <a:rPr lang="pt-BR" smtClean="0"/>
              <a:t>30/10/2015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36B5E-E390-41BB-96F7-D42B2D3B5D6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65645-0DB2-4A01-9F7D-E164E6711332}" type="datetimeFigureOut">
              <a:rPr lang="pt-BR" smtClean="0"/>
              <a:t>30/10/2015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36B5E-E390-41BB-96F7-D42B2D3B5D6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65645-0DB2-4A01-9F7D-E164E6711332}" type="datetimeFigureOut">
              <a:rPr lang="pt-BR" smtClean="0"/>
              <a:t>30/10/2015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36B5E-E390-41BB-96F7-D42B2D3B5D6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65645-0DB2-4A01-9F7D-E164E6711332}" type="datetimeFigureOut">
              <a:rPr lang="pt-BR" smtClean="0"/>
              <a:t>30/10/2015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36B5E-E390-41BB-96F7-D42B2D3B5D6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65645-0DB2-4A01-9F7D-E164E6711332}" type="datetimeFigureOut">
              <a:rPr lang="pt-BR" smtClean="0"/>
              <a:t>30/10/2015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36B5E-E390-41BB-96F7-D42B2D3B5D6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65645-0DB2-4A01-9F7D-E164E6711332}" type="datetimeFigureOut">
              <a:rPr lang="pt-BR" smtClean="0"/>
              <a:t>30/10/2015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36B5E-E390-41BB-96F7-D42B2D3B5D6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65645-0DB2-4A01-9F7D-E164E6711332}" type="datetimeFigureOut">
              <a:rPr lang="pt-BR" smtClean="0"/>
              <a:t>30/10/2015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36B5E-E390-41BB-96F7-D42B2D3B5D6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65645-0DB2-4A01-9F7D-E164E6711332}" type="datetimeFigureOut">
              <a:rPr lang="pt-BR" smtClean="0"/>
              <a:t>30/10/2015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36B5E-E390-41BB-96F7-D42B2D3B5D6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65645-0DB2-4A01-9F7D-E164E6711332}" type="datetimeFigureOut">
              <a:rPr lang="pt-BR" smtClean="0"/>
              <a:t>30/10/2015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36B5E-E390-41BB-96F7-D42B2D3B5D6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65645-0DB2-4A01-9F7D-E164E6711332}" type="datetimeFigureOut">
              <a:rPr lang="pt-BR" smtClean="0"/>
              <a:t>30/10/2015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36B5E-E390-41BB-96F7-D42B2D3B5D6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65645-0DB2-4A01-9F7D-E164E6711332}" type="datetimeFigureOut">
              <a:rPr lang="pt-BR" smtClean="0"/>
              <a:t>30/10/2015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36B5E-E390-41BB-96F7-D42B2D3B5D6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65645-0DB2-4A01-9F7D-E164E6711332}" type="datetimeFigureOut">
              <a:rPr lang="pt-BR" smtClean="0"/>
              <a:t>30/10/2015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436B5E-E390-41BB-96F7-D42B2D3B5D60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yTopXKzAc.jpe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50000"/>
          </a:blip>
          <a:stretch>
            <a:fillRect/>
          </a:stretch>
        </p:blipFill>
        <p:spPr>
          <a:xfrm>
            <a:off x="1714500" y="571500"/>
            <a:ext cx="5715000" cy="5233764"/>
          </a:xfrm>
          <a:prstGeom prst="rect">
            <a:avLst/>
          </a:prstGeom>
        </p:spPr>
      </p:pic>
      <p:pic>
        <p:nvPicPr>
          <p:cNvPr id="9" name="Imagem 8" descr="Slide1.JPG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0863" t="77300" r="20075"/>
          <a:stretch>
            <a:fillRect/>
          </a:stretch>
        </p:blipFill>
        <p:spPr>
          <a:xfrm>
            <a:off x="3419872" y="5445224"/>
            <a:ext cx="2808312" cy="80953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fotos-caes-raca-pastor-alema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Imagem 5" descr="Imagem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52320" y="5157192"/>
            <a:ext cx="1549891" cy="155679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0</Words>
  <Application>Microsoft Office PowerPoint</Application>
  <PresentationFormat>Apresentação na tela 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3" baseType="lpstr">
      <vt:lpstr>Tema do Office</vt:lpstr>
      <vt:lpstr>Slide 1</vt:lpstr>
      <vt:lpstr>Slide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Jefferson Eduardo</dc:creator>
  <cp:lastModifiedBy>Jefferson Eduardo</cp:lastModifiedBy>
  <cp:revision>7</cp:revision>
  <dcterms:created xsi:type="dcterms:W3CDTF">2015-10-30T02:37:10Z</dcterms:created>
  <dcterms:modified xsi:type="dcterms:W3CDTF">2015-10-30T03:30:19Z</dcterms:modified>
</cp:coreProperties>
</file>