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1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6E5E-D88D-4C80-9464-F6032BB594F1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712D-A462-4EA1-A22B-85621842676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ca 9"/>
          <p:cNvSpPr/>
          <p:nvPr/>
        </p:nvSpPr>
        <p:spPr>
          <a:xfrm rot="16200000">
            <a:off x="1187624" y="58084"/>
            <a:ext cx="6768752" cy="6741832"/>
          </a:xfrm>
          <a:prstGeom prst="donut">
            <a:avLst>
              <a:gd name="adj" fmla="val 11148"/>
            </a:avLst>
          </a:prstGeom>
          <a:noFill/>
          <a:ln w="889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ircle">
              <a:avLst/>
            </a:prstTxWarp>
          </a:bodyPr>
          <a:lstStyle/>
          <a:p>
            <a:pPr algn="ctr"/>
            <a:r>
              <a:rPr lang="pt-BR" sz="6600" baseline="6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nosso amor não tem raça. </a:t>
            </a:r>
            <a:endParaRPr lang="pt-BR" sz="6600" baseline="60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16" name="Imagem 15" descr="yTopXKzAc.jpe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9792" y="836712"/>
            <a:ext cx="3554760" cy="3554760"/>
          </a:xfrm>
          <a:prstGeom prst="rect">
            <a:avLst/>
          </a:prstGeom>
        </p:spPr>
      </p:pic>
      <p:pic>
        <p:nvPicPr>
          <p:cNvPr id="17" name="Imagem 16" descr="PETC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00" t="75200" r="17713"/>
          <a:stretch>
            <a:fillRect/>
          </a:stretch>
        </p:blipFill>
        <p:spPr>
          <a:xfrm>
            <a:off x="2987824" y="4365104"/>
            <a:ext cx="3301805" cy="962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Jefferson Eduardo</dc:creator>
  <cp:lastModifiedBy>Jefferson Eduardo</cp:lastModifiedBy>
  <cp:revision>9</cp:revision>
  <dcterms:created xsi:type="dcterms:W3CDTF">2015-10-26T22:25:27Z</dcterms:created>
  <dcterms:modified xsi:type="dcterms:W3CDTF">2015-10-26T23:35:40Z</dcterms:modified>
</cp:coreProperties>
</file>