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9" r:id="rId3"/>
    <p:sldId id="257" r:id="rId4"/>
    <p:sldId id="258" r:id="rId5"/>
    <p:sldId id="260" r:id="rId6"/>
    <p:sldId id="263" r:id="rId7"/>
    <p:sldId id="264" r:id="rId8"/>
    <p:sldId id="265" r:id="rId9"/>
    <p:sldId id="262"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15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111" d="100"/>
          <a:sy n="111" d="100"/>
        </p:scale>
        <p:origin x="420"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998CAC-A032-4492-8CC1-CCB6926AAD36}" type="doc">
      <dgm:prSet loTypeId="urn:microsoft.com/office/officeart/2005/8/layout/chevron1" loCatId="process" qsTypeId="urn:microsoft.com/office/officeart/2005/8/quickstyle/simple1" qsCatId="simple" csTypeId="urn:microsoft.com/office/officeart/2005/8/colors/accent3_4" csCatId="accent3" phldr="1"/>
      <dgm:spPr/>
      <dgm:t>
        <a:bodyPr/>
        <a:lstStyle/>
        <a:p>
          <a:endParaRPr lang="en-AU"/>
        </a:p>
      </dgm:t>
    </dgm:pt>
    <dgm:pt modelId="{486A3FFF-B99D-46AB-B452-09D472624D03}">
      <dgm:prSet phldrT="[Text]" custT="1"/>
      <dgm:spPr/>
      <dgm:t>
        <a:bodyPr/>
        <a:lstStyle/>
        <a:p>
          <a:endParaRPr lang="en-AU" sz="1000" dirty="0"/>
        </a:p>
        <a:p>
          <a:r>
            <a:rPr lang="en-AU" sz="1200" dirty="0"/>
            <a:t>Define Project Scope</a:t>
          </a:r>
        </a:p>
        <a:p>
          <a:endParaRPr lang="en-AU" sz="1000" dirty="0"/>
        </a:p>
      </dgm:t>
    </dgm:pt>
    <dgm:pt modelId="{02708253-0A67-4CA1-9FE2-3638A5DECB26}" type="parTrans" cxnId="{3889FD72-0BF3-4E8C-87F8-A0AE99C82A2F}">
      <dgm:prSet/>
      <dgm:spPr/>
      <dgm:t>
        <a:bodyPr/>
        <a:lstStyle/>
        <a:p>
          <a:endParaRPr lang="en-AU"/>
        </a:p>
      </dgm:t>
    </dgm:pt>
    <dgm:pt modelId="{F2B96888-691F-4069-B19A-5EDC6281DC79}" type="sibTrans" cxnId="{3889FD72-0BF3-4E8C-87F8-A0AE99C82A2F}">
      <dgm:prSet/>
      <dgm:spPr/>
      <dgm:t>
        <a:bodyPr/>
        <a:lstStyle/>
        <a:p>
          <a:endParaRPr lang="en-AU"/>
        </a:p>
      </dgm:t>
    </dgm:pt>
    <dgm:pt modelId="{45897F6A-2E93-43AC-BA76-DC5947A7422B}">
      <dgm:prSet phldrT="[Text]"/>
      <dgm:spPr/>
      <dgm:t>
        <a:bodyPr/>
        <a:lstStyle/>
        <a:p>
          <a:endParaRPr lang="en-AU" dirty="0"/>
        </a:p>
      </dgm:t>
    </dgm:pt>
    <dgm:pt modelId="{13200040-B767-4E74-AEBD-7448381A5E95}" type="parTrans" cxnId="{96B27BA4-89C8-4574-94FC-EF9094158F42}">
      <dgm:prSet/>
      <dgm:spPr/>
      <dgm:t>
        <a:bodyPr/>
        <a:lstStyle/>
        <a:p>
          <a:endParaRPr lang="en-AU"/>
        </a:p>
      </dgm:t>
    </dgm:pt>
    <dgm:pt modelId="{B2D8E44A-6B7F-4F93-963D-9A323AE9CF5B}" type="sibTrans" cxnId="{96B27BA4-89C8-4574-94FC-EF9094158F42}">
      <dgm:prSet/>
      <dgm:spPr/>
      <dgm:t>
        <a:bodyPr/>
        <a:lstStyle/>
        <a:p>
          <a:endParaRPr lang="en-AU"/>
        </a:p>
      </dgm:t>
    </dgm:pt>
    <dgm:pt modelId="{F77D8DAF-DF6D-4163-8C4C-B2EE1DE5FC76}">
      <dgm:prSet phldrT="[Text]" custT="1"/>
      <dgm:spPr/>
      <dgm:t>
        <a:bodyPr/>
        <a:lstStyle/>
        <a:p>
          <a:r>
            <a:rPr lang="en-AU" sz="1200" dirty="0"/>
            <a:t>Search &amp; Gather Data </a:t>
          </a:r>
        </a:p>
      </dgm:t>
    </dgm:pt>
    <dgm:pt modelId="{7604DEB0-961E-46DB-9873-87845BEE4269}" type="parTrans" cxnId="{8F3335C3-32AA-4D5C-BC38-1462CD3260BD}">
      <dgm:prSet/>
      <dgm:spPr/>
      <dgm:t>
        <a:bodyPr/>
        <a:lstStyle/>
        <a:p>
          <a:endParaRPr lang="en-AU"/>
        </a:p>
      </dgm:t>
    </dgm:pt>
    <dgm:pt modelId="{7EB335A0-2F44-4316-B9EB-4F7517185F48}" type="sibTrans" cxnId="{8F3335C3-32AA-4D5C-BC38-1462CD3260BD}">
      <dgm:prSet/>
      <dgm:spPr/>
      <dgm:t>
        <a:bodyPr/>
        <a:lstStyle/>
        <a:p>
          <a:endParaRPr lang="en-AU"/>
        </a:p>
      </dgm:t>
    </dgm:pt>
    <dgm:pt modelId="{E75E1033-5618-41B0-BDF0-488444318B20}">
      <dgm:prSet phldrT="[Text]" custT="1"/>
      <dgm:spPr/>
      <dgm:t>
        <a:bodyPr/>
        <a:lstStyle/>
        <a:p>
          <a:r>
            <a:rPr lang="en-AU" sz="1200" b="0" i="0" dirty="0"/>
            <a:t>Draw Conclusions </a:t>
          </a:r>
          <a:br>
            <a:rPr lang="en-AU" sz="1200" dirty="0"/>
          </a:br>
          <a:endParaRPr lang="en-AU" sz="1200" dirty="0"/>
        </a:p>
      </dgm:t>
    </dgm:pt>
    <dgm:pt modelId="{DB9EF288-F9B6-4A11-B39C-845161CA40F8}" type="parTrans" cxnId="{54B77EBB-B37D-478E-8BE1-BCDE4044380E}">
      <dgm:prSet/>
      <dgm:spPr/>
      <dgm:t>
        <a:bodyPr/>
        <a:lstStyle/>
        <a:p>
          <a:endParaRPr lang="en-AU"/>
        </a:p>
      </dgm:t>
    </dgm:pt>
    <dgm:pt modelId="{61A93D59-624E-4500-A2A4-C54312133944}" type="sibTrans" cxnId="{54B77EBB-B37D-478E-8BE1-BCDE4044380E}">
      <dgm:prSet/>
      <dgm:spPr/>
      <dgm:t>
        <a:bodyPr/>
        <a:lstStyle/>
        <a:p>
          <a:endParaRPr lang="en-AU"/>
        </a:p>
      </dgm:t>
    </dgm:pt>
    <dgm:pt modelId="{9E234D4F-0D94-4575-B1A3-FC7167D11B61}">
      <dgm:prSet phldrT="[Text]" custT="1"/>
      <dgm:spPr/>
      <dgm:t>
        <a:bodyPr/>
        <a:lstStyle/>
        <a:p>
          <a:r>
            <a:rPr lang="en-AU" sz="1200" b="0" i="0" dirty="0"/>
            <a:t>Develop Insights </a:t>
          </a:r>
          <a:br>
            <a:rPr lang="en-AU" sz="1200" dirty="0"/>
          </a:br>
          <a:endParaRPr lang="en-AU" sz="1200" dirty="0"/>
        </a:p>
      </dgm:t>
    </dgm:pt>
    <dgm:pt modelId="{E3511976-1DB7-4056-9340-948C36E33A25}" type="parTrans" cxnId="{63A80553-A8E1-486E-AB12-F6BD3152DF97}">
      <dgm:prSet/>
      <dgm:spPr/>
      <dgm:t>
        <a:bodyPr/>
        <a:lstStyle/>
        <a:p>
          <a:endParaRPr lang="en-AU"/>
        </a:p>
      </dgm:t>
    </dgm:pt>
    <dgm:pt modelId="{F92A7C03-102F-4405-AA23-50D8F13831D5}" type="sibTrans" cxnId="{63A80553-A8E1-486E-AB12-F6BD3152DF97}">
      <dgm:prSet/>
      <dgm:spPr/>
      <dgm:t>
        <a:bodyPr/>
        <a:lstStyle/>
        <a:p>
          <a:endParaRPr lang="en-AU"/>
        </a:p>
      </dgm:t>
    </dgm:pt>
    <dgm:pt modelId="{D6EA0A15-C2C0-447C-A685-F238865254A6}">
      <dgm:prSet custT="1"/>
      <dgm:spPr/>
      <dgm:t>
        <a:bodyPr/>
        <a:lstStyle/>
        <a:p>
          <a:r>
            <a:rPr lang="en-AU" sz="1200" b="0" i="0" dirty="0"/>
            <a:t>Analyse Findings </a:t>
          </a:r>
          <a:br>
            <a:rPr lang="en-AU" sz="1200" dirty="0"/>
          </a:br>
          <a:endParaRPr lang="en-AU" sz="1200" dirty="0"/>
        </a:p>
      </dgm:t>
    </dgm:pt>
    <dgm:pt modelId="{AFD0FB32-A164-4BC3-A3B1-11C47DDB7A48}" type="parTrans" cxnId="{6F18D81E-9F90-4AFB-AB14-4DFF35A58AD9}">
      <dgm:prSet/>
      <dgm:spPr/>
      <dgm:t>
        <a:bodyPr/>
        <a:lstStyle/>
        <a:p>
          <a:endParaRPr lang="en-AU"/>
        </a:p>
      </dgm:t>
    </dgm:pt>
    <dgm:pt modelId="{263B9913-8A34-4AF2-99E7-23327A332821}" type="sibTrans" cxnId="{6F18D81E-9F90-4AFB-AB14-4DFF35A58AD9}">
      <dgm:prSet/>
      <dgm:spPr/>
      <dgm:t>
        <a:bodyPr/>
        <a:lstStyle/>
        <a:p>
          <a:endParaRPr lang="en-AU"/>
        </a:p>
      </dgm:t>
    </dgm:pt>
    <dgm:pt modelId="{A436F188-A88F-48D8-8CD3-0A5AE226ECB2}">
      <dgm:prSet phldrT="[Text]" custT="1"/>
      <dgm:spPr/>
      <dgm:t>
        <a:bodyPr/>
        <a:lstStyle/>
        <a:p>
          <a:r>
            <a:rPr lang="en-AU" sz="1200" dirty="0"/>
            <a:t>Clean Data &amp; </a:t>
          </a:r>
          <a:r>
            <a:rPr lang="en-AU" sz="1200" b="0" i="0" dirty="0"/>
            <a:t>Conduct Research </a:t>
          </a:r>
          <a:br>
            <a:rPr lang="en-AU" sz="1200" dirty="0"/>
          </a:br>
          <a:r>
            <a:rPr lang="en-AU" sz="1200" dirty="0"/>
            <a:t> </a:t>
          </a:r>
        </a:p>
      </dgm:t>
    </dgm:pt>
    <dgm:pt modelId="{F953DB5B-83C8-45C6-8EF7-EE792B45F93A}" type="sibTrans" cxnId="{CD6897F6-BD70-4221-8665-9431F87CE6FB}">
      <dgm:prSet/>
      <dgm:spPr/>
      <dgm:t>
        <a:bodyPr/>
        <a:lstStyle/>
        <a:p>
          <a:endParaRPr lang="en-AU"/>
        </a:p>
      </dgm:t>
    </dgm:pt>
    <dgm:pt modelId="{3EC082A8-2FF9-46C9-B8E0-70D1B2062B40}" type="parTrans" cxnId="{CD6897F6-BD70-4221-8665-9431F87CE6FB}">
      <dgm:prSet/>
      <dgm:spPr/>
      <dgm:t>
        <a:bodyPr/>
        <a:lstStyle/>
        <a:p>
          <a:endParaRPr lang="en-AU"/>
        </a:p>
      </dgm:t>
    </dgm:pt>
    <dgm:pt modelId="{EF4FF34B-9ADC-49F3-83F5-0087202AFC52}" type="pres">
      <dgm:prSet presAssocID="{2A998CAC-A032-4492-8CC1-CCB6926AAD36}" presName="Name0" presStyleCnt="0">
        <dgm:presLayoutVars>
          <dgm:dir/>
          <dgm:animLvl val="lvl"/>
          <dgm:resizeHandles val="exact"/>
        </dgm:presLayoutVars>
      </dgm:prSet>
      <dgm:spPr/>
    </dgm:pt>
    <dgm:pt modelId="{DC82C675-DCA2-40D2-B0A1-56FB36C74EDB}" type="pres">
      <dgm:prSet presAssocID="{486A3FFF-B99D-46AB-B452-09D472624D03}" presName="composite" presStyleCnt="0"/>
      <dgm:spPr/>
    </dgm:pt>
    <dgm:pt modelId="{FE84E5EE-7BA0-4817-B4DF-167CED6DE580}" type="pres">
      <dgm:prSet presAssocID="{486A3FFF-B99D-46AB-B452-09D472624D03}" presName="parTx" presStyleLbl="node1" presStyleIdx="0" presStyleCnt="6">
        <dgm:presLayoutVars>
          <dgm:chMax val="0"/>
          <dgm:chPref val="0"/>
          <dgm:bulletEnabled val="1"/>
        </dgm:presLayoutVars>
      </dgm:prSet>
      <dgm:spPr/>
    </dgm:pt>
    <dgm:pt modelId="{29C34A8F-27D9-4B06-A3E7-566B3B7151C8}" type="pres">
      <dgm:prSet presAssocID="{486A3FFF-B99D-46AB-B452-09D472624D03}" presName="desTx" presStyleLbl="revTx" presStyleIdx="0" presStyleCnt="1">
        <dgm:presLayoutVars>
          <dgm:bulletEnabled val="1"/>
        </dgm:presLayoutVars>
      </dgm:prSet>
      <dgm:spPr/>
    </dgm:pt>
    <dgm:pt modelId="{54A1ED63-7C5A-4DBF-9A88-87D3AB536880}" type="pres">
      <dgm:prSet presAssocID="{F2B96888-691F-4069-B19A-5EDC6281DC79}" presName="space" presStyleCnt="0"/>
      <dgm:spPr/>
    </dgm:pt>
    <dgm:pt modelId="{C0DDFFB6-D4EE-4559-9C7B-347DFC1FD758}" type="pres">
      <dgm:prSet presAssocID="{F77D8DAF-DF6D-4163-8C4C-B2EE1DE5FC76}" presName="composite" presStyleCnt="0"/>
      <dgm:spPr/>
    </dgm:pt>
    <dgm:pt modelId="{BA113F3B-7CC5-4CB9-8EBC-D8E33879CBE1}" type="pres">
      <dgm:prSet presAssocID="{F77D8DAF-DF6D-4163-8C4C-B2EE1DE5FC76}" presName="parTx" presStyleLbl="node1" presStyleIdx="1" presStyleCnt="6">
        <dgm:presLayoutVars>
          <dgm:chMax val="0"/>
          <dgm:chPref val="0"/>
          <dgm:bulletEnabled val="1"/>
        </dgm:presLayoutVars>
      </dgm:prSet>
      <dgm:spPr/>
    </dgm:pt>
    <dgm:pt modelId="{6B5A3949-FF01-4648-BA5E-0211FB4036B8}" type="pres">
      <dgm:prSet presAssocID="{F77D8DAF-DF6D-4163-8C4C-B2EE1DE5FC76}" presName="desTx" presStyleLbl="revTx" presStyleIdx="0" presStyleCnt="1">
        <dgm:presLayoutVars>
          <dgm:bulletEnabled val="1"/>
        </dgm:presLayoutVars>
      </dgm:prSet>
      <dgm:spPr/>
    </dgm:pt>
    <dgm:pt modelId="{CE24AFA7-BEA5-4EB4-98CA-4CDAF35FAEA9}" type="pres">
      <dgm:prSet presAssocID="{7EB335A0-2F44-4316-B9EB-4F7517185F48}" presName="space" presStyleCnt="0"/>
      <dgm:spPr/>
    </dgm:pt>
    <dgm:pt modelId="{4A89EFE1-399C-471F-9747-C247DFFAE1B9}" type="pres">
      <dgm:prSet presAssocID="{A436F188-A88F-48D8-8CD3-0A5AE226ECB2}" presName="composite" presStyleCnt="0"/>
      <dgm:spPr/>
    </dgm:pt>
    <dgm:pt modelId="{775F2C81-16C7-4E6E-BFAE-6B3273BA12B8}" type="pres">
      <dgm:prSet presAssocID="{A436F188-A88F-48D8-8CD3-0A5AE226ECB2}" presName="parTx" presStyleLbl="node1" presStyleIdx="2" presStyleCnt="6" custScaleX="113320" custScaleY="104375">
        <dgm:presLayoutVars>
          <dgm:chMax val="0"/>
          <dgm:chPref val="0"/>
          <dgm:bulletEnabled val="1"/>
        </dgm:presLayoutVars>
      </dgm:prSet>
      <dgm:spPr/>
    </dgm:pt>
    <dgm:pt modelId="{2E881DD3-2174-4F46-B852-A12285710496}" type="pres">
      <dgm:prSet presAssocID="{A436F188-A88F-48D8-8CD3-0A5AE226ECB2}" presName="desTx" presStyleLbl="revTx" presStyleIdx="0" presStyleCnt="1" custLinFactY="18323" custLinFactNeighborX="-17595" custLinFactNeighborY="100000">
        <dgm:presLayoutVars>
          <dgm:bulletEnabled val="1"/>
        </dgm:presLayoutVars>
      </dgm:prSet>
      <dgm:spPr/>
    </dgm:pt>
    <dgm:pt modelId="{A7A736FC-A91C-426A-967E-851025E5D0BB}" type="pres">
      <dgm:prSet presAssocID="{F953DB5B-83C8-45C6-8EF7-EE792B45F93A}" presName="space" presStyleCnt="0"/>
      <dgm:spPr/>
    </dgm:pt>
    <dgm:pt modelId="{DE8C64A0-6EDD-47CE-AA55-1AFB5D2EF3F0}" type="pres">
      <dgm:prSet presAssocID="{D6EA0A15-C2C0-447C-A685-F238865254A6}" presName="composite" presStyleCnt="0"/>
      <dgm:spPr/>
    </dgm:pt>
    <dgm:pt modelId="{E1DDAED1-9BFA-4A4F-9512-B8AFE1E259D9}" type="pres">
      <dgm:prSet presAssocID="{D6EA0A15-C2C0-447C-A685-F238865254A6}" presName="parTx" presStyleLbl="node1" presStyleIdx="3" presStyleCnt="6">
        <dgm:presLayoutVars>
          <dgm:chMax val="0"/>
          <dgm:chPref val="0"/>
          <dgm:bulletEnabled val="1"/>
        </dgm:presLayoutVars>
      </dgm:prSet>
      <dgm:spPr/>
    </dgm:pt>
    <dgm:pt modelId="{9F4FFA7F-48B8-47CE-A14C-2684726B54FF}" type="pres">
      <dgm:prSet presAssocID="{D6EA0A15-C2C0-447C-A685-F238865254A6}" presName="desTx" presStyleLbl="revTx" presStyleIdx="0" presStyleCnt="1">
        <dgm:presLayoutVars>
          <dgm:bulletEnabled val="1"/>
        </dgm:presLayoutVars>
      </dgm:prSet>
      <dgm:spPr/>
    </dgm:pt>
    <dgm:pt modelId="{BB7AF49A-715E-43BA-AC83-E2B457E384BD}" type="pres">
      <dgm:prSet presAssocID="{263B9913-8A34-4AF2-99E7-23327A332821}" presName="space" presStyleCnt="0"/>
      <dgm:spPr/>
    </dgm:pt>
    <dgm:pt modelId="{FE8EC443-6B92-4F4D-A933-7453E25A1FC6}" type="pres">
      <dgm:prSet presAssocID="{9E234D4F-0D94-4575-B1A3-FC7167D11B61}" presName="composite" presStyleCnt="0"/>
      <dgm:spPr/>
    </dgm:pt>
    <dgm:pt modelId="{13203B2D-A356-424F-A8FA-FD869755A8AF}" type="pres">
      <dgm:prSet presAssocID="{9E234D4F-0D94-4575-B1A3-FC7167D11B61}" presName="parTx" presStyleLbl="node1" presStyleIdx="4" presStyleCnt="6">
        <dgm:presLayoutVars>
          <dgm:chMax val="0"/>
          <dgm:chPref val="0"/>
          <dgm:bulletEnabled val="1"/>
        </dgm:presLayoutVars>
      </dgm:prSet>
      <dgm:spPr/>
    </dgm:pt>
    <dgm:pt modelId="{E386C115-03CB-427C-A1D6-CC2F68B345EE}" type="pres">
      <dgm:prSet presAssocID="{9E234D4F-0D94-4575-B1A3-FC7167D11B61}" presName="desTx" presStyleLbl="revTx" presStyleIdx="0" presStyleCnt="1">
        <dgm:presLayoutVars>
          <dgm:bulletEnabled val="1"/>
        </dgm:presLayoutVars>
      </dgm:prSet>
      <dgm:spPr/>
    </dgm:pt>
    <dgm:pt modelId="{2971BB28-4EA8-4336-B88B-DDCFAC272F72}" type="pres">
      <dgm:prSet presAssocID="{F92A7C03-102F-4405-AA23-50D8F13831D5}" presName="space" presStyleCnt="0"/>
      <dgm:spPr/>
    </dgm:pt>
    <dgm:pt modelId="{39D44614-73E5-4DDD-AFD2-131378009E21}" type="pres">
      <dgm:prSet presAssocID="{E75E1033-5618-41B0-BDF0-488444318B20}" presName="composite" presStyleCnt="0"/>
      <dgm:spPr/>
    </dgm:pt>
    <dgm:pt modelId="{19AD51FF-7737-4931-9CB2-326F6611338C}" type="pres">
      <dgm:prSet presAssocID="{E75E1033-5618-41B0-BDF0-488444318B20}" presName="parTx" presStyleLbl="node1" presStyleIdx="5" presStyleCnt="6">
        <dgm:presLayoutVars>
          <dgm:chMax val="0"/>
          <dgm:chPref val="0"/>
          <dgm:bulletEnabled val="1"/>
        </dgm:presLayoutVars>
      </dgm:prSet>
      <dgm:spPr/>
    </dgm:pt>
    <dgm:pt modelId="{1858749B-5893-4D48-863F-C4CA77FB590B}" type="pres">
      <dgm:prSet presAssocID="{E75E1033-5618-41B0-BDF0-488444318B20}" presName="desTx" presStyleLbl="revTx" presStyleIdx="0" presStyleCnt="1">
        <dgm:presLayoutVars>
          <dgm:bulletEnabled val="1"/>
        </dgm:presLayoutVars>
      </dgm:prSet>
      <dgm:spPr/>
    </dgm:pt>
  </dgm:ptLst>
  <dgm:cxnLst>
    <dgm:cxn modelId="{6F18D81E-9F90-4AFB-AB14-4DFF35A58AD9}" srcId="{2A998CAC-A032-4492-8CC1-CCB6926AAD36}" destId="{D6EA0A15-C2C0-447C-A685-F238865254A6}" srcOrd="3" destOrd="0" parTransId="{AFD0FB32-A164-4BC3-A3B1-11C47DDB7A48}" sibTransId="{263B9913-8A34-4AF2-99E7-23327A332821}"/>
    <dgm:cxn modelId="{02E3D95F-9274-472A-B183-A7069D501010}" type="presOf" srcId="{E75E1033-5618-41B0-BDF0-488444318B20}" destId="{19AD51FF-7737-4931-9CB2-326F6611338C}" srcOrd="0" destOrd="0" presId="urn:microsoft.com/office/officeart/2005/8/layout/chevron1"/>
    <dgm:cxn modelId="{3889FD72-0BF3-4E8C-87F8-A0AE99C82A2F}" srcId="{2A998CAC-A032-4492-8CC1-CCB6926AAD36}" destId="{486A3FFF-B99D-46AB-B452-09D472624D03}" srcOrd="0" destOrd="0" parTransId="{02708253-0A67-4CA1-9FE2-3638A5DECB26}" sibTransId="{F2B96888-691F-4069-B19A-5EDC6281DC79}"/>
    <dgm:cxn modelId="{63A80553-A8E1-486E-AB12-F6BD3152DF97}" srcId="{2A998CAC-A032-4492-8CC1-CCB6926AAD36}" destId="{9E234D4F-0D94-4575-B1A3-FC7167D11B61}" srcOrd="4" destOrd="0" parTransId="{E3511976-1DB7-4056-9340-948C36E33A25}" sibTransId="{F92A7C03-102F-4405-AA23-50D8F13831D5}"/>
    <dgm:cxn modelId="{247FD388-328D-4DBE-A893-1A958612E66A}" type="presOf" srcId="{486A3FFF-B99D-46AB-B452-09D472624D03}" destId="{FE84E5EE-7BA0-4817-B4DF-167CED6DE580}" srcOrd="0" destOrd="0" presId="urn:microsoft.com/office/officeart/2005/8/layout/chevron1"/>
    <dgm:cxn modelId="{8FF295A2-BFBF-43D2-B755-445AF389B514}" type="presOf" srcId="{9E234D4F-0D94-4575-B1A3-FC7167D11B61}" destId="{13203B2D-A356-424F-A8FA-FD869755A8AF}" srcOrd="0" destOrd="0" presId="urn:microsoft.com/office/officeart/2005/8/layout/chevron1"/>
    <dgm:cxn modelId="{96B27BA4-89C8-4574-94FC-EF9094158F42}" srcId="{486A3FFF-B99D-46AB-B452-09D472624D03}" destId="{45897F6A-2E93-43AC-BA76-DC5947A7422B}" srcOrd="0" destOrd="0" parTransId="{13200040-B767-4E74-AEBD-7448381A5E95}" sibTransId="{B2D8E44A-6B7F-4F93-963D-9A323AE9CF5B}"/>
    <dgm:cxn modelId="{54B77EBB-B37D-478E-8BE1-BCDE4044380E}" srcId="{2A998CAC-A032-4492-8CC1-CCB6926AAD36}" destId="{E75E1033-5618-41B0-BDF0-488444318B20}" srcOrd="5" destOrd="0" parTransId="{DB9EF288-F9B6-4A11-B39C-845161CA40F8}" sibTransId="{61A93D59-624E-4500-A2A4-C54312133944}"/>
    <dgm:cxn modelId="{8F3335C3-32AA-4D5C-BC38-1462CD3260BD}" srcId="{2A998CAC-A032-4492-8CC1-CCB6926AAD36}" destId="{F77D8DAF-DF6D-4163-8C4C-B2EE1DE5FC76}" srcOrd="1" destOrd="0" parTransId="{7604DEB0-961E-46DB-9873-87845BEE4269}" sibTransId="{7EB335A0-2F44-4316-B9EB-4F7517185F48}"/>
    <dgm:cxn modelId="{B77660CC-0DF7-4C69-8399-A3A6DAE02ECA}" type="presOf" srcId="{D6EA0A15-C2C0-447C-A685-F238865254A6}" destId="{E1DDAED1-9BFA-4A4F-9512-B8AFE1E259D9}" srcOrd="0" destOrd="0" presId="urn:microsoft.com/office/officeart/2005/8/layout/chevron1"/>
    <dgm:cxn modelId="{D69621CD-2540-4BCF-B362-7399EC70FCC0}" type="presOf" srcId="{45897F6A-2E93-43AC-BA76-DC5947A7422B}" destId="{29C34A8F-27D9-4B06-A3E7-566B3B7151C8}" srcOrd="0" destOrd="0" presId="urn:microsoft.com/office/officeart/2005/8/layout/chevron1"/>
    <dgm:cxn modelId="{E811A5D5-5BDF-4B04-84DB-21565A23F668}" type="presOf" srcId="{F77D8DAF-DF6D-4163-8C4C-B2EE1DE5FC76}" destId="{BA113F3B-7CC5-4CB9-8EBC-D8E33879CBE1}" srcOrd="0" destOrd="0" presId="urn:microsoft.com/office/officeart/2005/8/layout/chevron1"/>
    <dgm:cxn modelId="{4F19D4DB-876C-4A10-A601-8261D330244B}" type="presOf" srcId="{2A998CAC-A032-4492-8CC1-CCB6926AAD36}" destId="{EF4FF34B-9ADC-49F3-83F5-0087202AFC52}" srcOrd="0" destOrd="0" presId="urn:microsoft.com/office/officeart/2005/8/layout/chevron1"/>
    <dgm:cxn modelId="{CD6897F6-BD70-4221-8665-9431F87CE6FB}" srcId="{2A998CAC-A032-4492-8CC1-CCB6926AAD36}" destId="{A436F188-A88F-48D8-8CD3-0A5AE226ECB2}" srcOrd="2" destOrd="0" parTransId="{3EC082A8-2FF9-46C9-B8E0-70D1B2062B40}" sibTransId="{F953DB5B-83C8-45C6-8EF7-EE792B45F93A}"/>
    <dgm:cxn modelId="{196A4CFF-4D21-45C7-B8E0-E99B7B450E6E}" type="presOf" srcId="{A436F188-A88F-48D8-8CD3-0A5AE226ECB2}" destId="{775F2C81-16C7-4E6E-BFAE-6B3273BA12B8}" srcOrd="0" destOrd="0" presId="urn:microsoft.com/office/officeart/2005/8/layout/chevron1"/>
    <dgm:cxn modelId="{5C81AFCC-5351-4ED0-A21A-70BF9B2DCE82}" type="presParOf" srcId="{EF4FF34B-9ADC-49F3-83F5-0087202AFC52}" destId="{DC82C675-DCA2-40D2-B0A1-56FB36C74EDB}" srcOrd="0" destOrd="0" presId="urn:microsoft.com/office/officeart/2005/8/layout/chevron1"/>
    <dgm:cxn modelId="{4DE23FA2-49D8-459D-A6F3-E53F4B2B1DF8}" type="presParOf" srcId="{DC82C675-DCA2-40D2-B0A1-56FB36C74EDB}" destId="{FE84E5EE-7BA0-4817-B4DF-167CED6DE580}" srcOrd="0" destOrd="0" presId="urn:microsoft.com/office/officeart/2005/8/layout/chevron1"/>
    <dgm:cxn modelId="{3706431C-DABA-4832-9D9F-D329B3E99FF1}" type="presParOf" srcId="{DC82C675-DCA2-40D2-B0A1-56FB36C74EDB}" destId="{29C34A8F-27D9-4B06-A3E7-566B3B7151C8}" srcOrd="1" destOrd="0" presId="urn:microsoft.com/office/officeart/2005/8/layout/chevron1"/>
    <dgm:cxn modelId="{7868DAEF-6AC1-4595-BB86-CD8809F61E56}" type="presParOf" srcId="{EF4FF34B-9ADC-49F3-83F5-0087202AFC52}" destId="{54A1ED63-7C5A-4DBF-9A88-87D3AB536880}" srcOrd="1" destOrd="0" presId="urn:microsoft.com/office/officeart/2005/8/layout/chevron1"/>
    <dgm:cxn modelId="{72136BC2-FE09-4F36-91FB-43262F441F99}" type="presParOf" srcId="{EF4FF34B-9ADC-49F3-83F5-0087202AFC52}" destId="{C0DDFFB6-D4EE-4559-9C7B-347DFC1FD758}" srcOrd="2" destOrd="0" presId="urn:microsoft.com/office/officeart/2005/8/layout/chevron1"/>
    <dgm:cxn modelId="{B32F349E-3E87-46A7-A28E-2D48D568F64F}" type="presParOf" srcId="{C0DDFFB6-D4EE-4559-9C7B-347DFC1FD758}" destId="{BA113F3B-7CC5-4CB9-8EBC-D8E33879CBE1}" srcOrd="0" destOrd="0" presId="urn:microsoft.com/office/officeart/2005/8/layout/chevron1"/>
    <dgm:cxn modelId="{E3AEB3AB-42D2-4D22-8272-B5FA51A97165}" type="presParOf" srcId="{C0DDFFB6-D4EE-4559-9C7B-347DFC1FD758}" destId="{6B5A3949-FF01-4648-BA5E-0211FB4036B8}" srcOrd="1" destOrd="0" presId="urn:microsoft.com/office/officeart/2005/8/layout/chevron1"/>
    <dgm:cxn modelId="{484FAEAA-38ED-41CF-A49A-FEEAE9A81303}" type="presParOf" srcId="{EF4FF34B-9ADC-49F3-83F5-0087202AFC52}" destId="{CE24AFA7-BEA5-4EB4-98CA-4CDAF35FAEA9}" srcOrd="3" destOrd="0" presId="urn:microsoft.com/office/officeart/2005/8/layout/chevron1"/>
    <dgm:cxn modelId="{0105196C-8F00-41A0-A9B9-857E62478EAB}" type="presParOf" srcId="{EF4FF34B-9ADC-49F3-83F5-0087202AFC52}" destId="{4A89EFE1-399C-471F-9747-C247DFFAE1B9}" srcOrd="4" destOrd="0" presId="urn:microsoft.com/office/officeart/2005/8/layout/chevron1"/>
    <dgm:cxn modelId="{23D20C66-3228-4A80-BF2D-F57495CFAAB3}" type="presParOf" srcId="{4A89EFE1-399C-471F-9747-C247DFFAE1B9}" destId="{775F2C81-16C7-4E6E-BFAE-6B3273BA12B8}" srcOrd="0" destOrd="0" presId="urn:microsoft.com/office/officeart/2005/8/layout/chevron1"/>
    <dgm:cxn modelId="{8736FC58-EEBE-48A4-8011-60B435134FA6}" type="presParOf" srcId="{4A89EFE1-399C-471F-9747-C247DFFAE1B9}" destId="{2E881DD3-2174-4F46-B852-A12285710496}" srcOrd="1" destOrd="0" presId="urn:microsoft.com/office/officeart/2005/8/layout/chevron1"/>
    <dgm:cxn modelId="{44F2EA62-E688-4173-8DC0-F52183CDC880}" type="presParOf" srcId="{EF4FF34B-9ADC-49F3-83F5-0087202AFC52}" destId="{A7A736FC-A91C-426A-967E-851025E5D0BB}" srcOrd="5" destOrd="0" presId="urn:microsoft.com/office/officeart/2005/8/layout/chevron1"/>
    <dgm:cxn modelId="{C34EA8F4-20D4-405F-8EC8-18E3BE113FD3}" type="presParOf" srcId="{EF4FF34B-9ADC-49F3-83F5-0087202AFC52}" destId="{DE8C64A0-6EDD-47CE-AA55-1AFB5D2EF3F0}" srcOrd="6" destOrd="0" presId="urn:microsoft.com/office/officeart/2005/8/layout/chevron1"/>
    <dgm:cxn modelId="{B03A02BC-6560-48A5-927D-BC049DD96206}" type="presParOf" srcId="{DE8C64A0-6EDD-47CE-AA55-1AFB5D2EF3F0}" destId="{E1DDAED1-9BFA-4A4F-9512-B8AFE1E259D9}" srcOrd="0" destOrd="0" presId="urn:microsoft.com/office/officeart/2005/8/layout/chevron1"/>
    <dgm:cxn modelId="{895CBA3D-4E64-4040-96D7-96D0AD2D3644}" type="presParOf" srcId="{DE8C64A0-6EDD-47CE-AA55-1AFB5D2EF3F0}" destId="{9F4FFA7F-48B8-47CE-A14C-2684726B54FF}" srcOrd="1" destOrd="0" presId="urn:microsoft.com/office/officeart/2005/8/layout/chevron1"/>
    <dgm:cxn modelId="{32FAC6D8-B23A-4081-81B0-3F0CDA638DC2}" type="presParOf" srcId="{EF4FF34B-9ADC-49F3-83F5-0087202AFC52}" destId="{BB7AF49A-715E-43BA-AC83-E2B457E384BD}" srcOrd="7" destOrd="0" presId="urn:microsoft.com/office/officeart/2005/8/layout/chevron1"/>
    <dgm:cxn modelId="{89E84BE5-F758-4BF6-9125-17F20E93B3EE}" type="presParOf" srcId="{EF4FF34B-9ADC-49F3-83F5-0087202AFC52}" destId="{FE8EC443-6B92-4F4D-A933-7453E25A1FC6}" srcOrd="8" destOrd="0" presId="urn:microsoft.com/office/officeart/2005/8/layout/chevron1"/>
    <dgm:cxn modelId="{D795F9CE-EF6E-48CA-A2A3-3D1B13FDEBA7}" type="presParOf" srcId="{FE8EC443-6B92-4F4D-A933-7453E25A1FC6}" destId="{13203B2D-A356-424F-A8FA-FD869755A8AF}" srcOrd="0" destOrd="0" presId="urn:microsoft.com/office/officeart/2005/8/layout/chevron1"/>
    <dgm:cxn modelId="{139EA4BD-FD4B-4A97-8BE1-B5334A838248}" type="presParOf" srcId="{FE8EC443-6B92-4F4D-A933-7453E25A1FC6}" destId="{E386C115-03CB-427C-A1D6-CC2F68B345EE}" srcOrd="1" destOrd="0" presId="urn:microsoft.com/office/officeart/2005/8/layout/chevron1"/>
    <dgm:cxn modelId="{79258914-C8CE-4D12-8D40-B03F031CD146}" type="presParOf" srcId="{EF4FF34B-9ADC-49F3-83F5-0087202AFC52}" destId="{2971BB28-4EA8-4336-B88B-DDCFAC272F72}" srcOrd="9" destOrd="0" presId="urn:microsoft.com/office/officeart/2005/8/layout/chevron1"/>
    <dgm:cxn modelId="{B4853419-41C1-4295-85AF-7F31E9BA080A}" type="presParOf" srcId="{EF4FF34B-9ADC-49F3-83F5-0087202AFC52}" destId="{39D44614-73E5-4DDD-AFD2-131378009E21}" srcOrd="10" destOrd="0" presId="urn:microsoft.com/office/officeart/2005/8/layout/chevron1"/>
    <dgm:cxn modelId="{A11203EE-CC24-419C-8B10-7B519958B1CD}" type="presParOf" srcId="{39D44614-73E5-4DDD-AFD2-131378009E21}" destId="{19AD51FF-7737-4931-9CB2-326F6611338C}" srcOrd="0" destOrd="0" presId="urn:microsoft.com/office/officeart/2005/8/layout/chevron1"/>
    <dgm:cxn modelId="{328A110A-57C1-4E7E-8645-1422CBE3C177}" type="presParOf" srcId="{39D44614-73E5-4DDD-AFD2-131378009E21}" destId="{1858749B-5893-4D48-863F-C4CA77FB590B}"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4E5EE-7BA0-4817-B4DF-167CED6DE580}">
      <dsp:nvSpPr>
        <dsp:cNvPr id="0" name=""/>
        <dsp:cNvSpPr/>
      </dsp:nvSpPr>
      <dsp:spPr>
        <a:xfrm>
          <a:off x="7022" y="697126"/>
          <a:ext cx="1902096" cy="760838"/>
        </a:xfrm>
        <a:prstGeom prst="chevron">
          <a:avLst/>
        </a:prstGeom>
        <a:solidFill>
          <a:schemeClr val="accent3">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endParaRPr lang="en-AU" sz="1000" kern="1200" dirty="0"/>
        </a:p>
        <a:p>
          <a:pPr marL="0" lvl="0" indent="0" algn="ctr" defTabSz="444500">
            <a:lnSpc>
              <a:spcPct val="90000"/>
            </a:lnSpc>
            <a:spcBef>
              <a:spcPct val="0"/>
            </a:spcBef>
            <a:spcAft>
              <a:spcPct val="35000"/>
            </a:spcAft>
            <a:buNone/>
          </a:pPr>
          <a:r>
            <a:rPr lang="en-AU" sz="1200" kern="1200" dirty="0"/>
            <a:t>Define Project Scope</a:t>
          </a:r>
        </a:p>
        <a:p>
          <a:pPr marL="0" lvl="0" indent="0" algn="ctr" defTabSz="444500">
            <a:lnSpc>
              <a:spcPct val="90000"/>
            </a:lnSpc>
            <a:spcBef>
              <a:spcPct val="0"/>
            </a:spcBef>
            <a:spcAft>
              <a:spcPct val="35000"/>
            </a:spcAft>
            <a:buNone/>
          </a:pPr>
          <a:endParaRPr lang="en-AU" sz="1000" kern="1200" dirty="0"/>
        </a:p>
      </dsp:txBody>
      <dsp:txXfrm>
        <a:off x="387441" y="697126"/>
        <a:ext cx="1141258" cy="760838"/>
      </dsp:txXfrm>
    </dsp:sp>
    <dsp:sp modelId="{29C34A8F-27D9-4B06-A3E7-566B3B7151C8}">
      <dsp:nvSpPr>
        <dsp:cNvPr id="0" name=""/>
        <dsp:cNvSpPr/>
      </dsp:nvSpPr>
      <dsp:spPr>
        <a:xfrm>
          <a:off x="7022" y="1553070"/>
          <a:ext cx="1521677"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2889250">
            <a:lnSpc>
              <a:spcPct val="90000"/>
            </a:lnSpc>
            <a:spcBef>
              <a:spcPct val="0"/>
            </a:spcBef>
            <a:spcAft>
              <a:spcPct val="15000"/>
            </a:spcAft>
            <a:buChar char="•"/>
          </a:pPr>
          <a:endParaRPr lang="en-AU" sz="6500" kern="1200" dirty="0"/>
        </a:p>
      </dsp:txBody>
      <dsp:txXfrm>
        <a:off x="7022" y="1553070"/>
        <a:ext cx="1521677" cy="1170000"/>
      </dsp:txXfrm>
    </dsp:sp>
    <dsp:sp modelId="{BA113F3B-7CC5-4CB9-8EBC-D8E33879CBE1}">
      <dsp:nvSpPr>
        <dsp:cNvPr id="0" name=""/>
        <dsp:cNvSpPr/>
      </dsp:nvSpPr>
      <dsp:spPr>
        <a:xfrm>
          <a:off x="1693118" y="697126"/>
          <a:ext cx="1902096" cy="760838"/>
        </a:xfrm>
        <a:prstGeom prst="chevron">
          <a:avLst/>
        </a:prstGeom>
        <a:solidFill>
          <a:schemeClr val="accent3">
            <a:shade val="50000"/>
            <a:hueOff val="-156768"/>
            <a:satOff val="1913"/>
            <a:lumOff val="1401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AU" sz="1200" kern="1200" dirty="0"/>
            <a:t>Search &amp; Gather Data </a:t>
          </a:r>
        </a:p>
      </dsp:txBody>
      <dsp:txXfrm>
        <a:off x="2073537" y="697126"/>
        <a:ext cx="1141258" cy="760838"/>
      </dsp:txXfrm>
    </dsp:sp>
    <dsp:sp modelId="{775F2C81-16C7-4E6E-BFAE-6B3273BA12B8}">
      <dsp:nvSpPr>
        <dsp:cNvPr id="0" name=""/>
        <dsp:cNvSpPr/>
      </dsp:nvSpPr>
      <dsp:spPr>
        <a:xfrm>
          <a:off x="3379215" y="707092"/>
          <a:ext cx="2155455" cy="760838"/>
        </a:xfrm>
        <a:prstGeom prst="chevron">
          <a:avLst/>
        </a:prstGeom>
        <a:solidFill>
          <a:schemeClr val="accent3">
            <a:shade val="50000"/>
            <a:hueOff val="-313535"/>
            <a:satOff val="3827"/>
            <a:lumOff val="2802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AU" sz="1200" kern="1200" dirty="0"/>
            <a:t>Clean Data &amp; </a:t>
          </a:r>
          <a:r>
            <a:rPr lang="en-AU" sz="1200" b="0" i="0" kern="1200" dirty="0"/>
            <a:t>Conduct Research </a:t>
          </a:r>
          <a:br>
            <a:rPr lang="en-AU" sz="1200" kern="1200" dirty="0"/>
          </a:br>
          <a:r>
            <a:rPr lang="en-AU" sz="1200" kern="1200" dirty="0"/>
            <a:t> </a:t>
          </a:r>
        </a:p>
      </dsp:txBody>
      <dsp:txXfrm>
        <a:off x="3759634" y="707092"/>
        <a:ext cx="1394617" cy="760838"/>
      </dsp:txXfrm>
    </dsp:sp>
    <dsp:sp modelId="{E1DDAED1-9BFA-4A4F-9512-B8AFE1E259D9}">
      <dsp:nvSpPr>
        <dsp:cNvPr id="0" name=""/>
        <dsp:cNvSpPr/>
      </dsp:nvSpPr>
      <dsp:spPr>
        <a:xfrm>
          <a:off x="5318671" y="697126"/>
          <a:ext cx="1902096" cy="760838"/>
        </a:xfrm>
        <a:prstGeom prst="chevron">
          <a:avLst/>
        </a:prstGeom>
        <a:solidFill>
          <a:schemeClr val="accent3">
            <a:shade val="50000"/>
            <a:hueOff val="-470303"/>
            <a:satOff val="5740"/>
            <a:lumOff val="4204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AU" sz="1200" b="0" i="0" kern="1200" dirty="0"/>
            <a:t>Analyse Findings </a:t>
          </a:r>
          <a:br>
            <a:rPr lang="en-AU" sz="1200" kern="1200" dirty="0"/>
          </a:br>
          <a:endParaRPr lang="en-AU" sz="1200" kern="1200" dirty="0"/>
        </a:p>
      </dsp:txBody>
      <dsp:txXfrm>
        <a:off x="5699090" y="697126"/>
        <a:ext cx="1141258" cy="760838"/>
      </dsp:txXfrm>
    </dsp:sp>
    <dsp:sp modelId="{13203B2D-A356-424F-A8FA-FD869755A8AF}">
      <dsp:nvSpPr>
        <dsp:cNvPr id="0" name=""/>
        <dsp:cNvSpPr/>
      </dsp:nvSpPr>
      <dsp:spPr>
        <a:xfrm>
          <a:off x="7004767" y="697126"/>
          <a:ext cx="1902096" cy="760838"/>
        </a:xfrm>
        <a:prstGeom prst="chevron">
          <a:avLst/>
        </a:prstGeom>
        <a:solidFill>
          <a:schemeClr val="accent3">
            <a:shade val="50000"/>
            <a:hueOff val="-313535"/>
            <a:satOff val="3827"/>
            <a:lumOff val="2802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AU" sz="1200" b="0" i="0" kern="1200" dirty="0"/>
            <a:t>Develop Insights </a:t>
          </a:r>
          <a:br>
            <a:rPr lang="en-AU" sz="1200" kern="1200" dirty="0"/>
          </a:br>
          <a:endParaRPr lang="en-AU" sz="1200" kern="1200" dirty="0"/>
        </a:p>
      </dsp:txBody>
      <dsp:txXfrm>
        <a:off x="7385186" y="697126"/>
        <a:ext cx="1141258" cy="760838"/>
      </dsp:txXfrm>
    </dsp:sp>
    <dsp:sp modelId="{19AD51FF-7737-4931-9CB2-326F6611338C}">
      <dsp:nvSpPr>
        <dsp:cNvPr id="0" name=""/>
        <dsp:cNvSpPr/>
      </dsp:nvSpPr>
      <dsp:spPr>
        <a:xfrm>
          <a:off x="8690864" y="697126"/>
          <a:ext cx="1902096" cy="760838"/>
        </a:xfrm>
        <a:prstGeom prst="chevron">
          <a:avLst/>
        </a:prstGeom>
        <a:solidFill>
          <a:schemeClr val="accent3">
            <a:shade val="50000"/>
            <a:hueOff val="-156768"/>
            <a:satOff val="1913"/>
            <a:lumOff val="1401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AU" sz="1200" b="0" i="0" kern="1200" dirty="0"/>
            <a:t>Draw Conclusions </a:t>
          </a:r>
          <a:br>
            <a:rPr lang="en-AU" sz="1200" kern="1200" dirty="0"/>
          </a:br>
          <a:endParaRPr lang="en-AU" sz="1200" kern="1200" dirty="0"/>
        </a:p>
      </dsp:txBody>
      <dsp:txXfrm>
        <a:off x="9071283" y="697126"/>
        <a:ext cx="1141258" cy="76083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F80853-AD9C-45C8-90E2-A01247C7CDD7}" type="datetimeFigureOut">
              <a:rPr lang="en-AU" smtClean="0"/>
              <a:t>10/08/2023</a:t>
            </a:fld>
            <a:endParaRPr lang="en-AU"/>
          </a:p>
        </p:txBody>
      </p:sp>
      <p:sp>
        <p:nvSpPr>
          <p:cNvPr id="5" name="Footer Placeholder 4"/>
          <p:cNvSpPr>
            <a:spLocks noGrp="1"/>
          </p:cNvSpPr>
          <p:nvPr>
            <p:ph type="ftr" sz="quarter" idx="11"/>
          </p:nvPr>
        </p:nvSpPr>
        <p:spPr>
          <a:xfrm>
            <a:off x="5332412" y="5883275"/>
            <a:ext cx="4324044" cy="365125"/>
          </a:xfrm>
        </p:spPr>
        <p:txBody>
          <a:bodyPr/>
          <a:lstStyle/>
          <a:p>
            <a:endParaRPr lang="en-AU"/>
          </a:p>
        </p:txBody>
      </p:sp>
      <p:sp>
        <p:nvSpPr>
          <p:cNvPr id="6" name="Slide Number Placeholder 5"/>
          <p:cNvSpPr>
            <a:spLocks noGrp="1"/>
          </p:cNvSpPr>
          <p:nvPr>
            <p:ph type="sldNum" sz="quarter" idx="12"/>
          </p:nvPr>
        </p:nvSpPr>
        <p:spPr/>
        <p:txBody>
          <a:bodyPr/>
          <a:lstStyle/>
          <a:p>
            <a:fld id="{7D1BAAC7-842F-4D25-9FE7-F074F26933C3}" type="slidenum">
              <a:rPr lang="en-AU" smtClean="0"/>
              <a:t>‹#›</a:t>
            </a:fld>
            <a:endParaRPr lang="en-AU"/>
          </a:p>
        </p:txBody>
      </p:sp>
    </p:spTree>
    <p:extLst>
      <p:ext uri="{BB962C8B-B14F-4D97-AF65-F5344CB8AC3E}">
        <p14:creationId xmlns:p14="http://schemas.microsoft.com/office/powerpoint/2010/main" val="2824684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F80853-AD9C-45C8-90E2-A01247C7CDD7}" type="datetimeFigureOut">
              <a:rPr lang="en-AU" smtClean="0"/>
              <a:t>10/08/2023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D1BAAC7-842F-4D25-9FE7-F074F26933C3}" type="slidenum">
              <a:rPr lang="en-AU" smtClean="0"/>
              <a:t>‹#›</a:t>
            </a:fld>
            <a:endParaRPr lang="en-AU"/>
          </a:p>
        </p:txBody>
      </p:sp>
    </p:spTree>
    <p:extLst>
      <p:ext uri="{BB962C8B-B14F-4D97-AF65-F5344CB8AC3E}">
        <p14:creationId xmlns:p14="http://schemas.microsoft.com/office/powerpoint/2010/main" val="265434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0853-AD9C-45C8-90E2-A01247C7CDD7}" type="datetimeFigureOut">
              <a:rPr lang="en-AU" smtClean="0"/>
              <a:t>10/08/2023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D1BAAC7-842F-4D25-9FE7-F074F26933C3}" type="slidenum">
              <a:rPr lang="en-AU" smtClean="0"/>
              <a:t>‹#›</a:t>
            </a:fld>
            <a:endParaRPr lang="en-AU"/>
          </a:p>
        </p:txBody>
      </p:sp>
    </p:spTree>
    <p:extLst>
      <p:ext uri="{BB962C8B-B14F-4D97-AF65-F5344CB8AC3E}">
        <p14:creationId xmlns:p14="http://schemas.microsoft.com/office/powerpoint/2010/main" val="1116762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0853-AD9C-45C8-90E2-A01247C7CDD7}" type="datetimeFigureOut">
              <a:rPr lang="en-AU" smtClean="0"/>
              <a:t>10/08/2023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D1BAAC7-842F-4D25-9FE7-F074F26933C3}" type="slidenum">
              <a:rPr lang="en-AU" smtClean="0"/>
              <a:t>‹#›</a:t>
            </a:fld>
            <a:endParaRPr lang="en-AU"/>
          </a:p>
        </p:txBody>
      </p:sp>
    </p:spTree>
    <p:extLst>
      <p:ext uri="{BB962C8B-B14F-4D97-AF65-F5344CB8AC3E}">
        <p14:creationId xmlns:p14="http://schemas.microsoft.com/office/powerpoint/2010/main" val="3333270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0853-AD9C-45C8-90E2-A01247C7CDD7}" type="datetimeFigureOut">
              <a:rPr lang="en-AU" smtClean="0"/>
              <a:t>10/08/2023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D1BAAC7-842F-4D25-9FE7-F074F26933C3}" type="slidenum">
              <a:rPr lang="en-AU" smtClean="0"/>
              <a:t>‹#›</a:t>
            </a:fld>
            <a:endParaRPr lang="en-AU"/>
          </a:p>
        </p:txBody>
      </p:sp>
    </p:spTree>
    <p:extLst>
      <p:ext uri="{BB962C8B-B14F-4D97-AF65-F5344CB8AC3E}">
        <p14:creationId xmlns:p14="http://schemas.microsoft.com/office/powerpoint/2010/main" val="3066413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0853-AD9C-45C8-90E2-A01247C7CDD7}" type="datetimeFigureOut">
              <a:rPr lang="en-AU" smtClean="0"/>
              <a:t>10/08/2023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D1BAAC7-842F-4D25-9FE7-F074F26933C3}" type="slidenum">
              <a:rPr lang="en-AU" smtClean="0"/>
              <a:t>‹#›</a:t>
            </a:fld>
            <a:endParaRPr lang="en-AU"/>
          </a:p>
        </p:txBody>
      </p:sp>
    </p:spTree>
    <p:extLst>
      <p:ext uri="{BB962C8B-B14F-4D97-AF65-F5344CB8AC3E}">
        <p14:creationId xmlns:p14="http://schemas.microsoft.com/office/powerpoint/2010/main" val="1821844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0853-AD9C-45C8-90E2-A01247C7CDD7}" type="datetimeFigureOut">
              <a:rPr lang="en-AU" smtClean="0"/>
              <a:t>10/08/2023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D1BAAC7-842F-4D25-9FE7-F074F26933C3}" type="slidenum">
              <a:rPr lang="en-AU" smtClean="0"/>
              <a:t>‹#›</a:t>
            </a:fld>
            <a:endParaRPr lang="en-AU"/>
          </a:p>
        </p:txBody>
      </p:sp>
    </p:spTree>
    <p:extLst>
      <p:ext uri="{BB962C8B-B14F-4D97-AF65-F5344CB8AC3E}">
        <p14:creationId xmlns:p14="http://schemas.microsoft.com/office/powerpoint/2010/main" val="2589103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80853-AD9C-45C8-90E2-A01247C7CDD7}" type="datetimeFigureOut">
              <a:rPr lang="en-AU" smtClean="0"/>
              <a:t>10/08/2023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D1BAAC7-842F-4D25-9FE7-F074F26933C3}" type="slidenum">
              <a:rPr lang="en-AU" smtClean="0"/>
              <a:t>‹#›</a:t>
            </a:fld>
            <a:endParaRPr lang="en-AU"/>
          </a:p>
        </p:txBody>
      </p:sp>
    </p:spTree>
    <p:extLst>
      <p:ext uri="{BB962C8B-B14F-4D97-AF65-F5344CB8AC3E}">
        <p14:creationId xmlns:p14="http://schemas.microsoft.com/office/powerpoint/2010/main" val="4285625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80853-AD9C-45C8-90E2-A01247C7CDD7}" type="datetimeFigureOut">
              <a:rPr lang="en-AU" smtClean="0"/>
              <a:t>10/08/2023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D1BAAC7-842F-4D25-9FE7-F074F26933C3}" type="slidenum">
              <a:rPr lang="en-AU" smtClean="0"/>
              <a:t>‹#›</a:t>
            </a:fld>
            <a:endParaRPr lang="en-AU"/>
          </a:p>
        </p:txBody>
      </p:sp>
    </p:spTree>
    <p:extLst>
      <p:ext uri="{BB962C8B-B14F-4D97-AF65-F5344CB8AC3E}">
        <p14:creationId xmlns:p14="http://schemas.microsoft.com/office/powerpoint/2010/main" val="337639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80853-AD9C-45C8-90E2-A01247C7CDD7}" type="datetimeFigureOut">
              <a:rPr lang="en-AU" smtClean="0"/>
              <a:t>10/08/2023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10951856" y="5867131"/>
            <a:ext cx="551167" cy="365125"/>
          </a:xfrm>
        </p:spPr>
        <p:txBody>
          <a:bodyPr/>
          <a:lstStyle/>
          <a:p>
            <a:fld id="{7D1BAAC7-842F-4D25-9FE7-F074F26933C3}" type="slidenum">
              <a:rPr lang="en-AU" smtClean="0"/>
              <a:t>‹#›</a:t>
            </a:fld>
            <a:endParaRPr lang="en-AU"/>
          </a:p>
        </p:txBody>
      </p:sp>
    </p:spTree>
    <p:extLst>
      <p:ext uri="{BB962C8B-B14F-4D97-AF65-F5344CB8AC3E}">
        <p14:creationId xmlns:p14="http://schemas.microsoft.com/office/powerpoint/2010/main" val="3745209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0853-AD9C-45C8-90E2-A01247C7CDD7}" type="datetimeFigureOut">
              <a:rPr lang="en-AU" smtClean="0"/>
              <a:t>10/08/2023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D1BAAC7-842F-4D25-9FE7-F074F26933C3}" type="slidenum">
              <a:rPr lang="en-AU" smtClean="0"/>
              <a:t>‹#›</a:t>
            </a:fld>
            <a:endParaRPr lang="en-AU"/>
          </a:p>
        </p:txBody>
      </p:sp>
    </p:spTree>
    <p:extLst>
      <p:ext uri="{BB962C8B-B14F-4D97-AF65-F5344CB8AC3E}">
        <p14:creationId xmlns:p14="http://schemas.microsoft.com/office/powerpoint/2010/main" val="3342913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F80853-AD9C-45C8-90E2-A01247C7CDD7}" type="datetimeFigureOut">
              <a:rPr lang="en-AU" smtClean="0"/>
              <a:t>10/08/2023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D1BAAC7-842F-4D25-9FE7-F074F26933C3}" type="slidenum">
              <a:rPr lang="en-AU" smtClean="0"/>
              <a:t>‹#›</a:t>
            </a:fld>
            <a:endParaRPr lang="en-AU"/>
          </a:p>
        </p:txBody>
      </p:sp>
    </p:spTree>
    <p:extLst>
      <p:ext uri="{BB962C8B-B14F-4D97-AF65-F5344CB8AC3E}">
        <p14:creationId xmlns:p14="http://schemas.microsoft.com/office/powerpoint/2010/main" val="4026791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F80853-AD9C-45C8-90E2-A01247C7CDD7}" type="datetimeFigureOut">
              <a:rPr lang="en-AU" smtClean="0"/>
              <a:t>10/08/2023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D1BAAC7-842F-4D25-9FE7-F074F26933C3}" type="slidenum">
              <a:rPr lang="en-AU" smtClean="0"/>
              <a:t>‹#›</a:t>
            </a:fld>
            <a:endParaRPr lang="en-AU"/>
          </a:p>
        </p:txBody>
      </p:sp>
    </p:spTree>
    <p:extLst>
      <p:ext uri="{BB962C8B-B14F-4D97-AF65-F5344CB8AC3E}">
        <p14:creationId xmlns:p14="http://schemas.microsoft.com/office/powerpoint/2010/main" val="299781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F80853-AD9C-45C8-90E2-A01247C7CDD7}" type="datetimeFigureOut">
              <a:rPr lang="en-AU" smtClean="0"/>
              <a:t>10/08/2023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D1BAAC7-842F-4D25-9FE7-F074F26933C3}" type="slidenum">
              <a:rPr lang="en-AU" smtClean="0"/>
              <a:t>‹#›</a:t>
            </a:fld>
            <a:endParaRPr lang="en-AU"/>
          </a:p>
        </p:txBody>
      </p:sp>
    </p:spTree>
    <p:extLst>
      <p:ext uri="{BB962C8B-B14F-4D97-AF65-F5344CB8AC3E}">
        <p14:creationId xmlns:p14="http://schemas.microsoft.com/office/powerpoint/2010/main" val="3550990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80853-AD9C-45C8-90E2-A01247C7CDD7}" type="datetimeFigureOut">
              <a:rPr lang="en-AU" smtClean="0"/>
              <a:t>10/08/2023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D1BAAC7-842F-4D25-9FE7-F074F26933C3}" type="slidenum">
              <a:rPr lang="en-AU" smtClean="0"/>
              <a:t>‹#›</a:t>
            </a:fld>
            <a:endParaRPr lang="en-AU"/>
          </a:p>
        </p:txBody>
      </p:sp>
    </p:spTree>
    <p:extLst>
      <p:ext uri="{BB962C8B-B14F-4D97-AF65-F5344CB8AC3E}">
        <p14:creationId xmlns:p14="http://schemas.microsoft.com/office/powerpoint/2010/main" val="1100018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F80853-AD9C-45C8-90E2-A01247C7CDD7}" type="datetimeFigureOut">
              <a:rPr lang="en-AU" smtClean="0"/>
              <a:t>10/08/2023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D1BAAC7-842F-4D25-9FE7-F074F26933C3}" type="slidenum">
              <a:rPr lang="en-AU" smtClean="0"/>
              <a:t>‹#›</a:t>
            </a:fld>
            <a:endParaRPr lang="en-AU"/>
          </a:p>
        </p:txBody>
      </p:sp>
    </p:spTree>
    <p:extLst>
      <p:ext uri="{BB962C8B-B14F-4D97-AF65-F5344CB8AC3E}">
        <p14:creationId xmlns:p14="http://schemas.microsoft.com/office/powerpoint/2010/main" val="2965676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F80853-AD9C-45C8-90E2-A01247C7CDD7}" type="datetimeFigureOut">
              <a:rPr lang="en-AU" smtClean="0"/>
              <a:t>10/08/2023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D1BAAC7-842F-4D25-9FE7-F074F26933C3}" type="slidenum">
              <a:rPr lang="en-AU" smtClean="0"/>
              <a:t>‹#›</a:t>
            </a:fld>
            <a:endParaRPr lang="en-AU"/>
          </a:p>
        </p:txBody>
      </p:sp>
    </p:spTree>
    <p:extLst>
      <p:ext uri="{BB962C8B-B14F-4D97-AF65-F5344CB8AC3E}">
        <p14:creationId xmlns:p14="http://schemas.microsoft.com/office/powerpoint/2010/main" val="4202932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F80853-AD9C-45C8-90E2-A01247C7CDD7}" type="datetimeFigureOut">
              <a:rPr lang="en-AU" smtClean="0"/>
              <a:t>10/08/2023</a:t>
            </a:fld>
            <a:endParaRPr lang="en-AU"/>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AU"/>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1BAAC7-842F-4D25-9FE7-F074F26933C3}" type="slidenum">
              <a:rPr lang="en-AU" smtClean="0"/>
              <a:t>‹#›</a:t>
            </a:fld>
            <a:endParaRPr lang="en-AU"/>
          </a:p>
        </p:txBody>
      </p:sp>
    </p:spTree>
    <p:extLst>
      <p:ext uri="{BB962C8B-B14F-4D97-AF65-F5344CB8AC3E}">
        <p14:creationId xmlns:p14="http://schemas.microsoft.com/office/powerpoint/2010/main" val="105466161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8E556-C479-34C8-1F01-B05921650EB1}"/>
              </a:ext>
            </a:extLst>
          </p:cNvPr>
          <p:cNvSpPr>
            <a:spLocks noGrp="1"/>
          </p:cNvSpPr>
          <p:nvPr>
            <p:ph type="ctrTitle"/>
          </p:nvPr>
        </p:nvSpPr>
        <p:spPr>
          <a:xfrm>
            <a:off x="1905151" y="894760"/>
            <a:ext cx="8960969" cy="2616199"/>
          </a:xfrm>
        </p:spPr>
        <p:txBody>
          <a:bodyPr>
            <a:noAutofit/>
          </a:bodyPr>
          <a:lstStyle/>
          <a:p>
            <a:pPr algn="ctr">
              <a:spcBef>
                <a:spcPct val="20000"/>
              </a:spcBef>
              <a:spcAft>
                <a:spcPts val="600"/>
              </a:spcAft>
              <a:buClr>
                <a:schemeClr val="accent1">
                  <a:lumMod val="75000"/>
                </a:schemeClr>
              </a:buClr>
              <a:buSzPct val="145000"/>
            </a:pPr>
            <a:r>
              <a:rPr lang="en-US" sz="4000" b="1" dirty="0" err="1">
                <a:latin typeface="+mn-lt"/>
                <a:ea typeface="+mn-ea"/>
                <a:cs typeface="+mn-cs"/>
              </a:rPr>
              <a:t>Analysing</a:t>
            </a:r>
            <a:r>
              <a:rPr lang="en-US" sz="4000" b="1" dirty="0">
                <a:latin typeface="+mn-lt"/>
                <a:ea typeface="+mn-ea"/>
                <a:cs typeface="+mn-cs"/>
              </a:rPr>
              <a:t> Job Postings Across Australian Cities</a:t>
            </a:r>
            <a:br>
              <a:rPr lang="en-US" sz="2100" dirty="0">
                <a:latin typeface="+mn-lt"/>
                <a:ea typeface="+mn-ea"/>
                <a:cs typeface="+mn-cs"/>
              </a:rPr>
            </a:br>
            <a:br>
              <a:rPr lang="en-US" sz="2100" dirty="0">
                <a:latin typeface="+mn-lt"/>
                <a:ea typeface="+mn-ea"/>
                <a:cs typeface="+mn-cs"/>
              </a:rPr>
            </a:br>
            <a:r>
              <a:rPr lang="en-US" sz="3200" dirty="0">
                <a:latin typeface="+mn-lt"/>
                <a:ea typeface="+mn-ea"/>
                <a:cs typeface="+mn-cs"/>
              </a:rPr>
              <a:t> Insights into Employment Trends and Opportunities</a:t>
            </a:r>
            <a:endParaRPr lang="en-AU" sz="2100" dirty="0">
              <a:latin typeface="+mn-lt"/>
              <a:ea typeface="+mn-ea"/>
              <a:cs typeface="+mn-cs"/>
            </a:endParaRPr>
          </a:p>
        </p:txBody>
      </p:sp>
      <p:sp>
        <p:nvSpPr>
          <p:cNvPr id="3" name="Subtitle 2">
            <a:extLst>
              <a:ext uri="{FF2B5EF4-FFF2-40B4-BE49-F238E27FC236}">
                <a16:creationId xmlns:a16="http://schemas.microsoft.com/office/drawing/2014/main" id="{D8EE7376-696E-551E-F355-1FCA260B84AE}"/>
              </a:ext>
            </a:extLst>
          </p:cNvPr>
          <p:cNvSpPr>
            <a:spLocks noGrp="1"/>
          </p:cNvSpPr>
          <p:nvPr>
            <p:ph type="subTitle" idx="1"/>
          </p:nvPr>
        </p:nvSpPr>
        <p:spPr>
          <a:xfrm>
            <a:off x="6210973" y="4213018"/>
            <a:ext cx="5303178" cy="1925458"/>
          </a:xfrm>
        </p:spPr>
        <p:txBody>
          <a:bodyPr>
            <a:normAutofit/>
          </a:bodyPr>
          <a:lstStyle/>
          <a:p>
            <a:pPr algn="l"/>
            <a:r>
              <a:rPr lang="en-AU" dirty="0"/>
              <a:t>Presented by Group 6</a:t>
            </a:r>
          </a:p>
          <a:p>
            <a:pPr marL="342900" indent="-342900" algn="just">
              <a:buFont typeface="Arial" panose="020B0604020202020204" pitchFamily="34" charset="0"/>
              <a:buChar char="•"/>
            </a:pPr>
            <a:r>
              <a:rPr lang="en-AU" dirty="0"/>
              <a:t>Jeff He </a:t>
            </a:r>
          </a:p>
          <a:p>
            <a:pPr marL="342900" indent="-342900" algn="just">
              <a:buFont typeface="Arial" panose="020B0604020202020204" pitchFamily="34" charset="0"/>
              <a:buChar char="•"/>
            </a:pPr>
            <a:r>
              <a:rPr lang="en-AU" dirty="0"/>
              <a:t>Giselle Araceli </a:t>
            </a:r>
            <a:r>
              <a:rPr lang="en-AU" dirty="0" err="1"/>
              <a:t>Salvatierra</a:t>
            </a:r>
            <a:endParaRPr lang="en-AU" dirty="0"/>
          </a:p>
          <a:p>
            <a:pPr marL="342900" indent="-342900" algn="just">
              <a:buFont typeface="Arial" panose="020B0604020202020204" pitchFamily="34" charset="0"/>
              <a:buChar char="•"/>
            </a:pPr>
            <a:r>
              <a:rPr lang="en-AU" dirty="0"/>
              <a:t>Larisa Xiang</a:t>
            </a:r>
          </a:p>
        </p:txBody>
      </p:sp>
    </p:spTree>
    <p:extLst>
      <p:ext uri="{BB962C8B-B14F-4D97-AF65-F5344CB8AC3E}">
        <p14:creationId xmlns:p14="http://schemas.microsoft.com/office/powerpoint/2010/main" val="1405584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group of colorful question marks&#10;&#10;Description automatically generated">
            <a:extLst>
              <a:ext uri="{FF2B5EF4-FFF2-40B4-BE49-F238E27FC236}">
                <a16:creationId xmlns:a16="http://schemas.microsoft.com/office/drawing/2014/main" id="{66314DFA-CAA8-1CD6-D17F-B47ED062A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622" y="1731195"/>
            <a:ext cx="9023094" cy="5080571"/>
          </a:xfrm>
          <a:prstGeom prst="rect">
            <a:avLst/>
          </a:prstGeom>
        </p:spPr>
      </p:pic>
      <p:sp>
        <p:nvSpPr>
          <p:cNvPr id="15" name="TextBox 14">
            <a:extLst>
              <a:ext uri="{FF2B5EF4-FFF2-40B4-BE49-F238E27FC236}">
                <a16:creationId xmlns:a16="http://schemas.microsoft.com/office/drawing/2014/main" id="{6D9D09A6-D48C-3C7B-627A-E89EAA0D11AB}"/>
              </a:ext>
            </a:extLst>
          </p:cNvPr>
          <p:cNvSpPr txBox="1"/>
          <p:nvPr/>
        </p:nvSpPr>
        <p:spPr>
          <a:xfrm>
            <a:off x="4453848" y="565742"/>
            <a:ext cx="3359650" cy="646331"/>
          </a:xfrm>
          <a:prstGeom prst="rect">
            <a:avLst/>
          </a:prstGeom>
          <a:noFill/>
        </p:spPr>
        <p:txBody>
          <a:bodyPr wrap="square" rtlCol="0">
            <a:spAutoFit/>
          </a:bodyPr>
          <a:lstStyle/>
          <a:p>
            <a:r>
              <a:rPr lang="en-AU" sz="3600" dirty="0">
                <a:ln w="3175" cmpd="sng">
                  <a:noFill/>
                </a:ln>
                <a:latin typeface="+mj-lt"/>
                <a:ea typeface="+mj-ea"/>
                <a:cs typeface="+mj-cs"/>
              </a:rPr>
              <a:t>Any</a:t>
            </a:r>
            <a:r>
              <a:rPr lang="en-AU" dirty="0"/>
              <a:t> </a:t>
            </a:r>
            <a:r>
              <a:rPr lang="en-AU" sz="3600" dirty="0">
                <a:ln w="3175" cmpd="sng">
                  <a:noFill/>
                </a:ln>
                <a:latin typeface="+mj-lt"/>
                <a:ea typeface="+mj-ea"/>
                <a:cs typeface="+mj-cs"/>
              </a:rPr>
              <a:t>questions? </a:t>
            </a:r>
          </a:p>
        </p:txBody>
      </p:sp>
    </p:spTree>
    <p:extLst>
      <p:ext uri="{BB962C8B-B14F-4D97-AF65-F5344CB8AC3E}">
        <p14:creationId xmlns:p14="http://schemas.microsoft.com/office/powerpoint/2010/main" val="714125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A47EA-147D-CAFB-0A4D-862F4757C32E}"/>
              </a:ext>
            </a:extLst>
          </p:cNvPr>
          <p:cNvSpPr>
            <a:spLocks noGrp="1"/>
          </p:cNvSpPr>
          <p:nvPr>
            <p:ph type="title"/>
          </p:nvPr>
        </p:nvSpPr>
        <p:spPr>
          <a:xfrm>
            <a:off x="3562710" y="1353248"/>
            <a:ext cx="4756210" cy="1735009"/>
          </a:xfrm>
        </p:spPr>
        <p:txBody>
          <a:bodyPr>
            <a:normAutofit/>
          </a:bodyPr>
          <a:lstStyle/>
          <a:p>
            <a:r>
              <a:rPr lang="en-AU" sz="3600" b="0" i="0" dirty="0">
                <a:effectLst/>
              </a:rPr>
              <a:t>Project Workflow</a:t>
            </a:r>
            <a:endParaRPr lang="en-AU" sz="3600" dirty="0"/>
          </a:p>
        </p:txBody>
      </p:sp>
      <p:graphicFrame>
        <p:nvGraphicFramePr>
          <p:cNvPr id="4" name="Content Placeholder 3">
            <a:extLst>
              <a:ext uri="{FF2B5EF4-FFF2-40B4-BE49-F238E27FC236}">
                <a16:creationId xmlns:a16="http://schemas.microsoft.com/office/drawing/2014/main" id="{B9081C9B-CFB5-012A-A602-AB24C9EA3186}"/>
              </a:ext>
            </a:extLst>
          </p:cNvPr>
          <p:cNvGraphicFramePr>
            <a:graphicFrameLocks noGrp="1"/>
          </p:cNvGraphicFramePr>
          <p:nvPr>
            <p:ph idx="1"/>
            <p:extLst>
              <p:ext uri="{D42A27DB-BD31-4B8C-83A1-F6EECF244321}">
                <p14:modId xmlns:p14="http://schemas.microsoft.com/office/powerpoint/2010/main" val="3082979122"/>
              </p:ext>
            </p:extLst>
          </p:nvPr>
        </p:nvGraphicFramePr>
        <p:xfrm>
          <a:off x="1175657" y="2585453"/>
          <a:ext cx="10599983" cy="3420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3780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478C-D8F9-3E2A-5049-8C5B63C97AB1}"/>
              </a:ext>
            </a:extLst>
          </p:cNvPr>
          <p:cNvSpPr>
            <a:spLocks noGrp="1"/>
          </p:cNvSpPr>
          <p:nvPr>
            <p:ph type="title"/>
          </p:nvPr>
        </p:nvSpPr>
        <p:spPr>
          <a:xfrm>
            <a:off x="4761781" y="163902"/>
            <a:ext cx="3097746" cy="1748452"/>
          </a:xfrm>
        </p:spPr>
        <p:txBody>
          <a:bodyPr>
            <a:normAutofit/>
          </a:bodyPr>
          <a:lstStyle/>
          <a:p>
            <a:r>
              <a:rPr lang="en-AU" sz="3600" dirty="0"/>
              <a:t>Resource</a:t>
            </a:r>
          </a:p>
        </p:txBody>
      </p:sp>
      <p:sp>
        <p:nvSpPr>
          <p:cNvPr id="3" name="Content Placeholder 2">
            <a:extLst>
              <a:ext uri="{FF2B5EF4-FFF2-40B4-BE49-F238E27FC236}">
                <a16:creationId xmlns:a16="http://schemas.microsoft.com/office/drawing/2014/main" id="{305A3B80-FEF1-A91C-EDFB-39AC82BF4D1E}"/>
              </a:ext>
            </a:extLst>
          </p:cNvPr>
          <p:cNvSpPr>
            <a:spLocks noGrp="1"/>
          </p:cNvSpPr>
          <p:nvPr>
            <p:ph idx="1"/>
          </p:nvPr>
        </p:nvSpPr>
        <p:spPr>
          <a:xfrm>
            <a:off x="3692106" y="1259521"/>
            <a:ext cx="5296619" cy="888456"/>
          </a:xfrm>
        </p:spPr>
        <p:txBody>
          <a:bodyPr>
            <a:normAutofit/>
          </a:bodyPr>
          <a:lstStyle/>
          <a:p>
            <a:pPr marL="0" indent="0" algn="ctr">
              <a:buNone/>
            </a:pPr>
            <a:r>
              <a:rPr lang="en-AU" sz="3600" dirty="0">
                <a:solidFill>
                  <a:srgbClr val="0070C0"/>
                </a:solidFill>
                <a:latin typeface="Ami R" panose="02030504000101010101" pitchFamily="18" charset="-127"/>
                <a:ea typeface="Ami R" panose="02030504000101010101" pitchFamily="18" charset="-127"/>
              </a:rPr>
              <a:t> </a:t>
            </a:r>
            <a:r>
              <a:rPr lang="en-US" sz="2000" dirty="0">
                <a:solidFill>
                  <a:srgbClr val="0070C0"/>
                </a:solidFill>
                <a:latin typeface="Ami R" panose="02030504000101010101" pitchFamily="18" charset="-127"/>
                <a:ea typeface="Ami R" panose="02030504000101010101" pitchFamily="18" charset="-127"/>
              </a:rPr>
              <a:t>Job postings from SEEK Australia website</a:t>
            </a:r>
            <a:endParaRPr lang="en-AU" sz="3600" dirty="0">
              <a:solidFill>
                <a:srgbClr val="0070C0"/>
              </a:solidFill>
              <a:latin typeface="Ami R" panose="02030504000101010101" pitchFamily="18" charset="-127"/>
              <a:ea typeface="Ami R" panose="02030504000101010101" pitchFamily="18" charset="-127"/>
            </a:endParaRPr>
          </a:p>
        </p:txBody>
      </p:sp>
      <p:pic>
        <p:nvPicPr>
          <p:cNvPr id="7" name="Picture 6" descr="A screenshot of a computer&#10;&#10;Description automatically generated">
            <a:extLst>
              <a:ext uri="{FF2B5EF4-FFF2-40B4-BE49-F238E27FC236}">
                <a16:creationId xmlns:a16="http://schemas.microsoft.com/office/drawing/2014/main" id="{A3FD65EB-2A8F-8DF0-2C45-035D89FBA8A2}"/>
              </a:ext>
            </a:extLst>
          </p:cNvPr>
          <p:cNvPicPr>
            <a:picLocks noChangeAspect="1"/>
          </p:cNvPicPr>
          <p:nvPr/>
        </p:nvPicPr>
        <p:blipFill rotWithShape="1">
          <a:blip r:embed="rId2">
            <a:extLst>
              <a:ext uri="{28A0092B-C50C-407E-A947-70E740481C1C}">
                <a14:useLocalDpi xmlns:a14="http://schemas.microsoft.com/office/drawing/2010/main" val="0"/>
              </a:ext>
            </a:extLst>
          </a:blip>
          <a:srcRect t="26448" r="13413"/>
          <a:stretch/>
        </p:blipFill>
        <p:spPr>
          <a:xfrm>
            <a:off x="2068835" y="2048476"/>
            <a:ext cx="9036104" cy="4099062"/>
          </a:xfrm>
          <a:prstGeom prst="rect">
            <a:avLst/>
          </a:prstGeom>
        </p:spPr>
      </p:pic>
      <p:sp>
        <p:nvSpPr>
          <p:cNvPr id="8" name="Thought Bubble: Cloud 7">
            <a:extLst>
              <a:ext uri="{FF2B5EF4-FFF2-40B4-BE49-F238E27FC236}">
                <a16:creationId xmlns:a16="http://schemas.microsoft.com/office/drawing/2014/main" id="{C2332D86-CA63-5882-036C-CC5CEEC59871}"/>
              </a:ext>
            </a:extLst>
          </p:cNvPr>
          <p:cNvSpPr/>
          <p:nvPr/>
        </p:nvSpPr>
        <p:spPr>
          <a:xfrm rot="431582">
            <a:off x="9661317" y="785700"/>
            <a:ext cx="1551397" cy="1207540"/>
          </a:xfrm>
          <a:prstGeom prst="cloudCallou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dirty="0"/>
              <a:t>12 columns</a:t>
            </a:r>
          </a:p>
        </p:txBody>
      </p:sp>
      <p:sp>
        <p:nvSpPr>
          <p:cNvPr id="11" name="Thought Bubble: Cloud 10">
            <a:extLst>
              <a:ext uri="{FF2B5EF4-FFF2-40B4-BE49-F238E27FC236}">
                <a16:creationId xmlns:a16="http://schemas.microsoft.com/office/drawing/2014/main" id="{5C2A3797-F4F3-63D7-0909-1C721F144BE8}"/>
              </a:ext>
            </a:extLst>
          </p:cNvPr>
          <p:cNvSpPr/>
          <p:nvPr/>
        </p:nvSpPr>
        <p:spPr>
          <a:xfrm rot="18080938">
            <a:off x="858971" y="3571530"/>
            <a:ext cx="1313033" cy="1172427"/>
          </a:xfrm>
          <a:prstGeom prst="cloudCallou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dirty="0"/>
              <a:t>30,000 rows</a:t>
            </a:r>
          </a:p>
        </p:txBody>
      </p:sp>
      <p:sp>
        <p:nvSpPr>
          <p:cNvPr id="14" name="TextBox 13">
            <a:extLst>
              <a:ext uri="{FF2B5EF4-FFF2-40B4-BE49-F238E27FC236}">
                <a16:creationId xmlns:a16="http://schemas.microsoft.com/office/drawing/2014/main" id="{10DA6A3B-6230-B6E6-1903-0BCC1DE5CEC1}"/>
              </a:ext>
            </a:extLst>
          </p:cNvPr>
          <p:cNvSpPr txBox="1"/>
          <p:nvPr/>
        </p:nvSpPr>
        <p:spPr>
          <a:xfrm>
            <a:off x="5060577" y="6283660"/>
            <a:ext cx="6297101" cy="230832"/>
          </a:xfrm>
          <a:prstGeom prst="rect">
            <a:avLst/>
          </a:prstGeom>
          <a:noFill/>
        </p:spPr>
        <p:txBody>
          <a:bodyPr wrap="square">
            <a:spAutoFit/>
          </a:bodyPr>
          <a:lstStyle/>
          <a:p>
            <a:r>
              <a:rPr lang="en-AU" sz="900" dirty="0"/>
              <a:t>https://datasetsearch.research.google.com/search?src=0&amp;query=seek%20Australia&amp;docid=L2cvMTFqOWIzbXFoZw%3D%3D</a:t>
            </a:r>
          </a:p>
        </p:txBody>
      </p:sp>
    </p:spTree>
    <p:extLst>
      <p:ext uri="{BB962C8B-B14F-4D97-AF65-F5344CB8AC3E}">
        <p14:creationId xmlns:p14="http://schemas.microsoft.com/office/powerpoint/2010/main" val="3276095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E7F44-CD48-3066-E7C6-C78E18FABA9B}"/>
              </a:ext>
            </a:extLst>
          </p:cNvPr>
          <p:cNvSpPr>
            <a:spLocks noGrp="1"/>
          </p:cNvSpPr>
          <p:nvPr>
            <p:ph type="title"/>
          </p:nvPr>
        </p:nvSpPr>
        <p:spPr>
          <a:xfrm>
            <a:off x="1841602" y="0"/>
            <a:ext cx="8508795" cy="819509"/>
          </a:xfrm>
        </p:spPr>
        <p:txBody>
          <a:bodyPr>
            <a:normAutofit/>
          </a:bodyPr>
          <a:lstStyle/>
          <a:p>
            <a:r>
              <a:rPr lang="en-AU" sz="3200" dirty="0"/>
              <a:t>Q1</a:t>
            </a:r>
            <a:r>
              <a:rPr lang="en-AU" dirty="0"/>
              <a:t>: </a:t>
            </a:r>
            <a:r>
              <a:rPr lang="en-US" sz="3200" b="0" i="0" dirty="0">
                <a:effectLst/>
              </a:rPr>
              <a:t>Which cities have more job opportunities?</a:t>
            </a:r>
            <a:endParaRPr lang="en-AU" dirty="0"/>
          </a:p>
        </p:txBody>
      </p:sp>
      <p:pic>
        <p:nvPicPr>
          <p:cNvPr id="5" name="Content Placeholder 4">
            <a:extLst>
              <a:ext uri="{FF2B5EF4-FFF2-40B4-BE49-F238E27FC236}">
                <a16:creationId xmlns:a16="http://schemas.microsoft.com/office/drawing/2014/main" id="{ECEB3C06-29D9-0300-0F85-8F14B8418ED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27648" y="760205"/>
            <a:ext cx="5013238" cy="3479348"/>
          </a:xfrm>
        </p:spPr>
      </p:pic>
      <p:pic>
        <p:nvPicPr>
          <p:cNvPr id="7" name="Picture 6">
            <a:extLst>
              <a:ext uri="{FF2B5EF4-FFF2-40B4-BE49-F238E27FC236}">
                <a16:creationId xmlns:a16="http://schemas.microsoft.com/office/drawing/2014/main" id="{47B88842-8F20-9713-4305-458A4832E8F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02190" y="761689"/>
            <a:ext cx="5457337" cy="3479349"/>
          </a:xfrm>
          <a:prstGeom prst="rect">
            <a:avLst/>
          </a:prstGeom>
        </p:spPr>
      </p:pic>
      <p:sp>
        <p:nvSpPr>
          <p:cNvPr id="3" name="TextBox 2">
            <a:extLst>
              <a:ext uri="{FF2B5EF4-FFF2-40B4-BE49-F238E27FC236}">
                <a16:creationId xmlns:a16="http://schemas.microsoft.com/office/drawing/2014/main" id="{0930E94F-8783-BFEE-AB6F-0667620A73FC}"/>
              </a:ext>
            </a:extLst>
          </p:cNvPr>
          <p:cNvSpPr txBox="1"/>
          <p:nvPr/>
        </p:nvSpPr>
        <p:spPr>
          <a:xfrm>
            <a:off x="1266343" y="4286404"/>
            <a:ext cx="10671694" cy="2554545"/>
          </a:xfrm>
          <a:prstGeom prst="rect">
            <a:avLst/>
          </a:prstGeom>
          <a:noFill/>
        </p:spPr>
        <p:txBody>
          <a:bodyPr wrap="square" rtlCol="0">
            <a:spAutoFit/>
          </a:bodyPr>
          <a:lstStyle/>
          <a:p>
            <a:pPr marL="342900" indent="-342900">
              <a:buFont typeface="Arial" panose="020B0604020202020204" pitchFamily="34" charset="0"/>
              <a:buChar char="•"/>
            </a:pPr>
            <a:r>
              <a:rPr lang="en-US" sz="1600" b="1" dirty="0">
                <a:solidFill>
                  <a:srgbClr val="374151"/>
                </a:solidFill>
                <a:latin typeface="Söhne"/>
              </a:rPr>
              <a:t>Job Market Size: </a:t>
            </a:r>
            <a:r>
              <a:rPr lang="en-US" sz="1600" dirty="0">
                <a:solidFill>
                  <a:srgbClr val="374151"/>
                </a:solidFill>
                <a:latin typeface="Söhne"/>
              </a:rPr>
              <a:t>Sydney and Melbourne stand out as the cities with the highest job posting activity, having 9412 and 7361 job postings respectively. The higher job postings are likely driven by their stronger economies, leading to more job opportunities.</a:t>
            </a:r>
          </a:p>
          <a:p>
            <a:pPr marL="342900" indent="-342900">
              <a:buFont typeface="Arial" panose="020B0604020202020204" pitchFamily="34" charset="0"/>
              <a:buChar char="•"/>
            </a:pPr>
            <a:endParaRPr lang="en-US" sz="1600" b="0" i="0" dirty="0">
              <a:solidFill>
                <a:srgbClr val="374151"/>
              </a:solidFill>
              <a:effectLst/>
              <a:latin typeface="Söhne"/>
            </a:endParaRPr>
          </a:p>
          <a:p>
            <a:pPr marL="285750" indent="-285750">
              <a:buFont typeface="Arial" panose="020B0604020202020204" pitchFamily="34" charset="0"/>
              <a:buChar char="•"/>
            </a:pPr>
            <a:r>
              <a:rPr lang="en-US" sz="1600" b="1" dirty="0">
                <a:solidFill>
                  <a:srgbClr val="374151"/>
                </a:solidFill>
                <a:latin typeface="Söhne"/>
              </a:rPr>
              <a:t>State Capitals</a:t>
            </a:r>
            <a:r>
              <a:rPr lang="en-US" sz="1600" dirty="0">
                <a:solidFill>
                  <a:srgbClr val="374151"/>
                </a:solidFill>
                <a:latin typeface="Söhne"/>
              </a:rPr>
              <a:t>: Sydney, Melbourne, Brisbane, and Perth are state capitals and often exhibit higher job opportunities due to their economic significance.</a:t>
            </a:r>
          </a:p>
          <a:p>
            <a:pPr marL="285750" indent="-285750">
              <a:buFont typeface="Arial" panose="020B0604020202020204" pitchFamily="34" charset="0"/>
              <a:buChar char="•"/>
            </a:pPr>
            <a:endParaRPr lang="en-US" sz="1600" dirty="0">
              <a:solidFill>
                <a:srgbClr val="374151"/>
              </a:solidFill>
              <a:latin typeface="Söhne"/>
            </a:endParaRPr>
          </a:p>
          <a:p>
            <a:pPr marL="285750" indent="-285750">
              <a:buFont typeface="Arial" panose="020B0604020202020204" pitchFamily="34" charset="0"/>
              <a:buChar char="•"/>
            </a:pPr>
            <a:r>
              <a:rPr lang="en-US" sz="1600" b="1" dirty="0">
                <a:solidFill>
                  <a:srgbClr val="374151"/>
                </a:solidFill>
                <a:latin typeface="Söhne"/>
              </a:rPr>
              <a:t>Smaller Cities</a:t>
            </a:r>
            <a:r>
              <a:rPr lang="en-US" sz="1600" dirty="0">
                <a:solidFill>
                  <a:srgbClr val="374151"/>
                </a:solidFill>
                <a:latin typeface="Söhne"/>
              </a:rPr>
              <a:t>: Adelaide, ACT (Canberra), Newcastle, Maitland &amp; Hunter, and Gold Coast have comparatively lower job posting numbers. These cities might have smaller job markets or </a:t>
            </a:r>
            <a:r>
              <a:rPr lang="en-US" sz="1600" dirty="0" err="1">
                <a:solidFill>
                  <a:srgbClr val="374151"/>
                </a:solidFill>
                <a:latin typeface="Söhne"/>
              </a:rPr>
              <a:t>specialised</a:t>
            </a:r>
            <a:r>
              <a:rPr lang="en-US" sz="1600" dirty="0">
                <a:solidFill>
                  <a:srgbClr val="374151"/>
                </a:solidFill>
                <a:latin typeface="Söhne"/>
              </a:rPr>
              <a:t> industries.</a:t>
            </a:r>
          </a:p>
          <a:p>
            <a:pPr marL="285750" indent="-285750">
              <a:buFont typeface="Arial" panose="020B0604020202020204" pitchFamily="34" charset="0"/>
              <a:buChar char="•"/>
            </a:pPr>
            <a:endParaRPr lang="en-US" sz="1600" dirty="0">
              <a:solidFill>
                <a:srgbClr val="374151"/>
              </a:solidFill>
              <a:latin typeface="Söhne"/>
            </a:endParaRPr>
          </a:p>
        </p:txBody>
      </p:sp>
    </p:spTree>
    <p:extLst>
      <p:ext uri="{BB962C8B-B14F-4D97-AF65-F5344CB8AC3E}">
        <p14:creationId xmlns:p14="http://schemas.microsoft.com/office/powerpoint/2010/main" val="2944814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1E81-F49D-2A85-02B9-A55CADF148DA}"/>
              </a:ext>
            </a:extLst>
          </p:cNvPr>
          <p:cNvSpPr>
            <a:spLocks noGrp="1"/>
          </p:cNvSpPr>
          <p:nvPr>
            <p:ph type="title"/>
          </p:nvPr>
        </p:nvSpPr>
        <p:spPr>
          <a:xfrm>
            <a:off x="1836905" y="-85165"/>
            <a:ext cx="10018713" cy="972797"/>
          </a:xfrm>
        </p:spPr>
        <p:txBody>
          <a:bodyPr>
            <a:normAutofit/>
          </a:bodyPr>
          <a:lstStyle/>
          <a:p>
            <a:pPr algn="l"/>
            <a:r>
              <a:rPr lang="en-AU" sz="3200" dirty="0"/>
              <a:t>Q2: </a:t>
            </a:r>
            <a:r>
              <a:rPr lang="en-US" sz="3200" dirty="0"/>
              <a:t>Which categories are ranked in the top five? </a:t>
            </a:r>
            <a:endParaRPr lang="en-AU" sz="3200" dirty="0"/>
          </a:p>
        </p:txBody>
      </p:sp>
      <p:pic>
        <p:nvPicPr>
          <p:cNvPr id="5" name="Picture 4">
            <a:extLst>
              <a:ext uri="{FF2B5EF4-FFF2-40B4-BE49-F238E27FC236}">
                <a16:creationId xmlns:a16="http://schemas.microsoft.com/office/drawing/2014/main" id="{A882C73F-2BA3-1539-B8FF-DB7F11677DF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23743" y="685116"/>
            <a:ext cx="3492929" cy="4400810"/>
          </a:xfrm>
          <a:prstGeom prst="rect">
            <a:avLst/>
          </a:prstGeom>
        </p:spPr>
      </p:pic>
      <p:pic>
        <p:nvPicPr>
          <p:cNvPr id="7" name="Picture 6">
            <a:extLst>
              <a:ext uri="{FF2B5EF4-FFF2-40B4-BE49-F238E27FC236}">
                <a16:creationId xmlns:a16="http://schemas.microsoft.com/office/drawing/2014/main" id="{F8038060-A00C-18A5-4394-AF7CFEF1B74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99950" y="685116"/>
            <a:ext cx="3492928" cy="4400810"/>
          </a:xfrm>
          <a:prstGeom prst="rect">
            <a:avLst/>
          </a:prstGeom>
        </p:spPr>
      </p:pic>
      <p:sp>
        <p:nvSpPr>
          <p:cNvPr id="9" name="TextBox 8">
            <a:extLst>
              <a:ext uri="{FF2B5EF4-FFF2-40B4-BE49-F238E27FC236}">
                <a16:creationId xmlns:a16="http://schemas.microsoft.com/office/drawing/2014/main" id="{66731066-8CBC-E50D-7EB1-67D55D0B93DA}"/>
              </a:ext>
            </a:extLst>
          </p:cNvPr>
          <p:cNvSpPr txBox="1"/>
          <p:nvPr/>
        </p:nvSpPr>
        <p:spPr>
          <a:xfrm>
            <a:off x="2096881" y="5153161"/>
            <a:ext cx="4655489" cy="1323439"/>
          </a:xfrm>
          <a:prstGeom prst="rect">
            <a:avLst/>
          </a:prstGeom>
          <a:noFill/>
        </p:spPr>
        <p:txBody>
          <a:bodyPr wrap="square" rtlCol="0">
            <a:spAutoFit/>
          </a:bodyPr>
          <a:lstStyle/>
          <a:p>
            <a:pPr marL="342900" indent="-342900">
              <a:buFont typeface="+mj-lt"/>
              <a:buAutoNum type="arabicPeriod"/>
            </a:pPr>
            <a:r>
              <a:rPr lang="en-US" altLang="zh-CN" sz="1600" b="1" dirty="0">
                <a:solidFill>
                  <a:srgbClr val="374151"/>
                </a:solidFill>
                <a:latin typeface="Söhne"/>
              </a:rPr>
              <a:t>Information &amp; Communication Technology </a:t>
            </a:r>
          </a:p>
          <a:p>
            <a:pPr marL="342900" indent="-342900">
              <a:buFont typeface="+mj-lt"/>
              <a:buAutoNum type="arabicPeriod"/>
            </a:pPr>
            <a:r>
              <a:rPr lang="en-US" altLang="zh-CN" sz="1600" b="1" dirty="0">
                <a:solidFill>
                  <a:srgbClr val="374151"/>
                </a:solidFill>
                <a:latin typeface="Söhne"/>
              </a:rPr>
              <a:t>Trades &amp; Services </a:t>
            </a:r>
          </a:p>
          <a:p>
            <a:pPr marL="342900" indent="-342900">
              <a:buFont typeface="+mj-lt"/>
              <a:buAutoNum type="arabicPeriod"/>
            </a:pPr>
            <a:r>
              <a:rPr lang="en-US" altLang="zh-CN" sz="1600" b="1" dirty="0">
                <a:solidFill>
                  <a:srgbClr val="374151"/>
                </a:solidFill>
                <a:latin typeface="Söhne"/>
              </a:rPr>
              <a:t>Manufacturing, Transport &amp; Logistics </a:t>
            </a:r>
          </a:p>
          <a:p>
            <a:pPr marL="342900" indent="-342900">
              <a:buFont typeface="+mj-lt"/>
              <a:buAutoNum type="arabicPeriod"/>
            </a:pPr>
            <a:r>
              <a:rPr lang="en-US" altLang="zh-CN" sz="1600" dirty="0">
                <a:solidFill>
                  <a:srgbClr val="374151"/>
                </a:solidFill>
                <a:latin typeface="Söhne"/>
              </a:rPr>
              <a:t>Administration &amp; Office Support </a:t>
            </a:r>
          </a:p>
          <a:p>
            <a:pPr marL="342900" indent="-342900">
              <a:buFont typeface="+mj-lt"/>
              <a:buAutoNum type="arabicPeriod"/>
            </a:pPr>
            <a:r>
              <a:rPr lang="en-US" altLang="zh-CN" sz="1600" dirty="0">
                <a:solidFill>
                  <a:srgbClr val="374151"/>
                </a:solidFill>
                <a:latin typeface="Söhne"/>
              </a:rPr>
              <a:t>Accounting </a:t>
            </a:r>
          </a:p>
        </p:txBody>
      </p:sp>
      <p:sp>
        <p:nvSpPr>
          <p:cNvPr id="10" name="TextBox 9">
            <a:extLst>
              <a:ext uri="{FF2B5EF4-FFF2-40B4-BE49-F238E27FC236}">
                <a16:creationId xmlns:a16="http://schemas.microsoft.com/office/drawing/2014/main" id="{41FBECEB-8228-8AF8-5622-320458AC5A21}"/>
              </a:ext>
            </a:extLst>
          </p:cNvPr>
          <p:cNvSpPr txBox="1"/>
          <p:nvPr/>
        </p:nvSpPr>
        <p:spPr>
          <a:xfrm>
            <a:off x="6186534" y="5153160"/>
            <a:ext cx="4655489" cy="1323439"/>
          </a:xfrm>
          <a:prstGeom prst="rect">
            <a:avLst/>
          </a:prstGeom>
          <a:noFill/>
        </p:spPr>
        <p:txBody>
          <a:bodyPr wrap="square" rtlCol="0">
            <a:spAutoFit/>
          </a:bodyPr>
          <a:lstStyle/>
          <a:p>
            <a:pPr marL="342900" indent="-342900">
              <a:buFont typeface="+mj-lt"/>
              <a:buAutoNum type="arabicPeriod"/>
            </a:pPr>
            <a:r>
              <a:rPr lang="en-US" altLang="zh-CN" sz="1600" b="1" dirty="0">
                <a:solidFill>
                  <a:srgbClr val="374151"/>
                </a:solidFill>
                <a:latin typeface="Söhne"/>
              </a:rPr>
              <a:t>Trades &amp; Services </a:t>
            </a:r>
          </a:p>
          <a:p>
            <a:pPr marL="342900" indent="-342900">
              <a:buFont typeface="+mj-lt"/>
              <a:buAutoNum type="arabicPeriod"/>
            </a:pPr>
            <a:r>
              <a:rPr lang="en-US" altLang="zh-CN" sz="1600" b="1" dirty="0">
                <a:solidFill>
                  <a:srgbClr val="374151"/>
                </a:solidFill>
                <a:latin typeface="Söhne"/>
              </a:rPr>
              <a:t>Information &amp; Communication Technology </a:t>
            </a:r>
          </a:p>
          <a:p>
            <a:pPr marL="342900" indent="-342900">
              <a:buFont typeface="+mj-lt"/>
              <a:buAutoNum type="arabicPeriod"/>
            </a:pPr>
            <a:r>
              <a:rPr lang="en-US" altLang="zh-CN" sz="1600" b="1" dirty="0">
                <a:solidFill>
                  <a:srgbClr val="374151"/>
                </a:solidFill>
                <a:latin typeface="Söhne"/>
              </a:rPr>
              <a:t>Manufacturing, Transport &amp; Logistics </a:t>
            </a:r>
          </a:p>
          <a:p>
            <a:pPr marL="342900" indent="-342900">
              <a:buFont typeface="+mj-lt"/>
              <a:buAutoNum type="arabicPeriod"/>
            </a:pPr>
            <a:r>
              <a:rPr lang="en-US" altLang="zh-CN" sz="1600" dirty="0">
                <a:solidFill>
                  <a:srgbClr val="374151"/>
                </a:solidFill>
                <a:latin typeface="Söhne"/>
              </a:rPr>
              <a:t>Healthcare &amp; Medical</a:t>
            </a:r>
          </a:p>
          <a:p>
            <a:pPr marL="342900" indent="-342900">
              <a:buFont typeface="+mj-lt"/>
              <a:buAutoNum type="arabicPeriod"/>
            </a:pPr>
            <a:r>
              <a:rPr lang="en-US" altLang="zh-CN" sz="1600" dirty="0">
                <a:solidFill>
                  <a:srgbClr val="374151"/>
                </a:solidFill>
                <a:latin typeface="Söhne"/>
              </a:rPr>
              <a:t>Accounting </a:t>
            </a:r>
          </a:p>
        </p:txBody>
      </p:sp>
    </p:spTree>
    <p:extLst>
      <p:ext uri="{BB962C8B-B14F-4D97-AF65-F5344CB8AC3E}">
        <p14:creationId xmlns:p14="http://schemas.microsoft.com/office/powerpoint/2010/main" val="276123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82C73F-2BA3-1539-B8FF-DB7F11677DF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60717" y="438220"/>
            <a:ext cx="3439448" cy="4399200"/>
          </a:xfrm>
          <a:prstGeom prst="rect">
            <a:avLst/>
          </a:prstGeom>
        </p:spPr>
      </p:pic>
      <p:pic>
        <p:nvPicPr>
          <p:cNvPr id="7" name="Picture 6">
            <a:extLst>
              <a:ext uri="{FF2B5EF4-FFF2-40B4-BE49-F238E27FC236}">
                <a16:creationId xmlns:a16="http://schemas.microsoft.com/office/drawing/2014/main" id="{F8038060-A00C-18A5-4394-AF7CFEF1B74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91835" y="439915"/>
            <a:ext cx="3439448" cy="4399200"/>
          </a:xfrm>
          <a:prstGeom prst="rect">
            <a:avLst/>
          </a:prstGeom>
        </p:spPr>
      </p:pic>
      <p:sp>
        <p:nvSpPr>
          <p:cNvPr id="9" name="TextBox 8">
            <a:extLst>
              <a:ext uri="{FF2B5EF4-FFF2-40B4-BE49-F238E27FC236}">
                <a16:creationId xmlns:a16="http://schemas.microsoft.com/office/drawing/2014/main" id="{66731066-8CBC-E50D-7EB1-67D55D0B93DA}"/>
              </a:ext>
            </a:extLst>
          </p:cNvPr>
          <p:cNvSpPr txBox="1"/>
          <p:nvPr/>
        </p:nvSpPr>
        <p:spPr>
          <a:xfrm>
            <a:off x="2242700" y="4937999"/>
            <a:ext cx="4655489" cy="1323439"/>
          </a:xfrm>
          <a:prstGeom prst="rect">
            <a:avLst/>
          </a:prstGeom>
          <a:noFill/>
        </p:spPr>
        <p:txBody>
          <a:bodyPr wrap="square" rtlCol="0">
            <a:spAutoFit/>
          </a:bodyPr>
          <a:lstStyle/>
          <a:p>
            <a:pPr marL="342900" indent="-342900">
              <a:buFont typeface="+mj-lt"/>
              <a:buAutoNum type="arabicPeriod"/>
            </a:pPr>
            <a:r>
              <a:rPr lang="en-US" altLang="zh-CN" sz="1600" b="1" dirty="0">
                <a:solidFill>
                  <a:srgbClr val="374151"/>
                </a:solidFill>
                <a:latin typeface="Söhne"/>
              </a:rPr>
              <a:t>Trades &amp; Services </a:t>
            </a:r>
          </a:p>
          <a:p>
            <a:pPr marL="342900" indent="-342900">
              <a:buFont typeface="+mj-lt"/>
              <a:buAutoNum type="arabicPeriod"/>
            </a:pPr>
            <a:r>
              <a:rPr lang="en-US" altLang="zh-CN" sz="1600" dirty="0">
                <a:solidFill>
                  <a:srgbClr val="374151"/>
                </a:solidFill>
                <a:latin typeface="Söhne"/>
              </a:rPr>
              <a:t>Information &amp; Communication Technology</a:t>
            </a:r>
          </a:p>
          <a:p>
            <a:pPr marL="342900" indent="-342900">
              <a:buFont typeface="+mj-lt"/>
              <a:buAutoNum type="arabicPeriod"/>
            </a:pPr>
            <a:r>
              <a:rPr lang="en-US" altLang="zh-CN" sz="1600" dirty="0">
                <a:solidFill>
                  <a:srgbClr val="374151"/>
                </a:solidFill>
                <a:latin typeface="Söhne"/>
              </a:rPr>
              <a:t>Healthcare &amp; Medical </a:t>
            </a:r>
          </a:p>
          <a:p>
            <a:pPr marL="342900" indent="-342900">
              <a:buFont typeface="+mj-lt"/>
              <a:buAutoNum type="arabicPeriod"/>
            </a:pPr>
            <a:r>
              <a:rPr lang="en-US" altLang="zh-CN" sz="1600" dirty="0">
                <a:solidFill>
                  <a:srgbClr val="374151"/>
                </a:solidFill>
                <a:latin typeface="Söhne"/>
              </a:rPr>
              <a:t>Manufacturing, Transport &amp; Logistics </a:t>
            </a:r>
          </a:p>
          <a:p>
            <a:pPr marL="342900" indent="-342900">
              <a:buFont typeface="+mj-lt"/>
              <a:buAutoNum type="arabicPeriod"/>
            </a:pPr>
            <a:r>
              <a:rPr lang="en-US" altLang="zh-CN" sz="1600" dirty="0">
                <a:solidFill>
                  <a:srgbClr val="374151"/>
                </a:solidFill>
                <a:latin typeface="Söhne"/>
              </a:rPr>
              <a:t>Administration &amp; Office Support </a:t>
            </a:r>
          </a:p>
        </p:txBody>
      </p:sp>
      <p:sp>
        <p:nvSpPr>
          <p:cNvPr id="10" name="TextBox 9">
            <a:extLst>
              <a:ext uri="{FF2B5EF4-FFF2-40B4-BE49-F238E27FC236}">
                <a16:creationId xmlns:a16="http://schemas.microsoft.com/office/drawing/2014/main" id="{41FBECEB-8228-8AF8-5622-320458AC5A21}"/>
              </a:ext>
            </a:extLst>
          </p:cNvPr>
          <p:cNvSpPr txBox="1"/>
          <p:nvPr/>
        </p:nvSpPr>
        <p:spPr>
          <a:xfrm>
            <a:off x="6293265" y="4921694"/>
            <a:ext cx="4655489" cy="1323439"/>
          </a:xfrm>
          <a:prstGeom prst="rect">
            <a:avLst/>
          </a:prstGeom>
          <a:noFill/>
        </p:spPr>
        <p:txBody>
          <a:bodyPr wrap="square" rtlCol="0">
            <a:spAutoFit/>
          </a:bodyPr>
          <a:lstStyle/>
          <a:p>
            <a:pPr marL="342900" indent="-342900">
              <a:buFont typeface="+mj-lt"/>
              <a:buAutoNum type="arabicPeriod"/>
            </a:pPr>
            <a:r>
              <a:rPr lang="en-US" altLang="zh-CN" sz="1600" b="1" dirty="0">
                <a:solidFill>
                  <a:srgbClr val="374151"/>
                </a:solidFill>
                <a:latin typeface="Söhne"/>
              </a:rPr>
              <a:t>Trades &amp; Services </a:t>
            </a:r>
          </a:p>
          <a:p>
            <a:pPr marL="342900" indent="-342900">
              <a:buFont typeface="+mj-lt"/>
              <a:buAutoNum type="arabicPeriod"/>
            </a:pPr>
            <a:r>
              <a:rPr lang="en-US" altLang="zh-CN" sz="1600" dirty="0">
                <a:solidFill>
                  <a:srgbClr val="374151"/>
                </a:solidFill>
                <a:latin typeface="Söhne"/>
              </a:rPr>
              <a:t>Healthcare &amp; Medical </a:t>
            </a:r>
          </a:p>
          <a:p>
            <a:pPr marL="342900" indent="-342900">
              <a:buFont typeface="+mj-lt"/>
              <a:buAutoNum type="arabicPeriod"/>
            </a:pPr>
            <a:r>
              <a:rPr lang="en-US" altLang="zh-CN" sz="1600" dirty="0">
                <a:solidFill>
                  <a:srgbClr val="374151"/>
                </a:solidFill>
                <a:latin typeface="Söhne"/>
              </a:rPr>
              <a:t>Mining, Resources &amp; Energy</a:t>
            </a:r>
          </a:p>
          <a:p>
            <a:pPr marL="342900" indent="-342900">
              <a:buFont typeface="+mj-lt"/>
              <a:buAutoNum type="arabicPeriod"/>
            </a:pPr>
            <a:r>
              <a:rPr lang="en-US" altLang="zh-CN" sz="1600" dirty="0">
                <a:solidFill>
                  <a:srgbClr val="374151"/>
                </a:solidFill>
                <a:latin typeface="Söhne"/>
              </a:rPr>
              <a:t>Accounting </a:t>
            </a:r>
          </a:p>
          <a:p>
            <a:pPr marL="342900" indent="-342900">
              <a:buFont typeface="+mj-lt"/>
              <a:buAutoNum type="arabicPeriod"/>
            </a:pPr>
            <a:r>
              <a:rPr lang="en-US" altLang="zh-CN" sz="1600" dirty="0">
                <a:solidFill>
                  <a:srgbClr val="374151"/>
                </a:solidFill>
                <a:latin typeface="Söhne"/>
              </a:rPr>
              <a:t>Information &amp; Communication Technology </a:t>
            </a:r>
          </a:p>
        </p:txBody>
      </p:sp>
    </p:spTree>
    <p:extLst>
      <p:ext uri="{BB962C8B-B14F-4D97-AF65-F5344CB8AC3E}">
        <p14:creationId xmlns:p14="http://schemas.microsoft.com/office/powerpoint/2010/main" val="243684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82C73F-2BA3-1539-B8FF-DB7F11677DF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43206" y="405954"/>
            <a:ext cx="3439447" cy="4399200"/>
          </a:xfrm>
          <a:prstGeom prst="rect">
            <a:avLst/>
          </a:prstGeom>
        </p:spPr>
      </p:pic>
      <p:pic>
        <p:nvPicPr>
          <p:cNvPr id="7" name="Picture 6">
            <a:extLst>
              <a:ext uri="{FF2B5EF4-FFF2-40B4-BE49-F238E27FC236}">
                <a16:creationId xmlns:a16="http://schemas.microsoft.com/office/drawing/2014/main" id="{F8038060-A00C-18A5-4394-AF7CFEF1B74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09348" y="405954"/>
            <a:ext cx="3439447" cy="4399200"/>
          </a:xfrm>
          <a:prstGeom prst="rect">
            <a:avLst/>
          </a:prstGeom>
        </p:spPr>
      </p:pic>
      <p:sp>
        <p:nvSpPr>
          <p:cNvPr id="9" name="TextBox 8">
            <a:extLst>
              <a:ext uri="{FF2B5EF4-FFF2-40B4-BE49-F238E27FC236}">
                <a16:creationId xmlns:a16="http://schemas.microsoft.com/office/drawing/2014/main" id="{66731066-8CBC-E50D-7EB1-67D55D0B93DA}"/>
              </a:ext>
            </a:extLst>
          </p:cNvPr>
          <p:cNvSpPr txBox="1"/>
          <p:nvPr/>
        </p:nvSpPr>
        <p:spPr>
          <a:xfrm>
            <a:off x="2205832" y="4899355"/>
            <a:ext cx="4655489" cy="1323439"/>
          </a:xfrm>
          <a:prstGeom prst="rect">
            <a:avLst/>
          </a:prstGeom>
          <a:noFill/>
        </p:spPr>
        <p:txBody>
          <a:bodyPr wrap="square" rtlCol="0">
            <a:spAutoFit/>
          </a:bodyPr>
          <a:lstStyle/>
          <a:p>
            <a:pPr marL="342900" indent="-342900">
              <a:buFont typeface="+mj-lt"/>
              <a:buAutoNum type="arabicPeriod"/>
            </a:pPr>
            <a:r>
              <a:rPr lang="en-US" altLang="zh-CN" sz="1600" dirty="0">
                <a:solidFill>
                  <a:srgbClr val="374151"/>
                </a:solidFill>
                <a:latin typeface="Söhne"/>
              </a:rPr>
              <a:t>Trades &amp; Services </a:t>
            </a:r>
          </a:p>
          <a:p>
            <a:pPr marL="342900" indent="-342900">
              <a:buFont typeface="+mj-lt"/>
              <a:buAutoNum type="arabicPeriod"/>
            </a:pPr>
            <a:r>
              <a:rPr lang="en-US" altLang="zh-CN" sz="1600" dirty="0">
                <a:solidFill>
                  <a:srgbClr val="374151"/>
                </a:solidFill>
                <a:latin typeface="Söhne"/>
              </a:rPr>
              <a:t>Healthcare &amp; Medical</a:t>
            </a:r>
            <a:r>
              <a:rPr lang="en-US" altLang="zh-CN" sz="1600" dirty="0">
                <a:solidFill>
                  <a:schemeClr val="accent5">
                    <a:lumMod val="75000"/>
                  </a:schemeClr>
                </a:solidFill>
                <a:latin typeface="Söhne"/>
              </a:rPr>
              <a:t> </a:t>
            </a:r>
          </a:p>
          <a:p>
            <a:pPr marL="342900" indent="-342900">
              <a:buFont typeface="+mj-lt"/>
              <a:buAutoNum type="arabicPeriod"/>
            </a:pPr>
            <a:r>
              <a:rPr lang="en-US" altLang="zh-CN" sz="1600" dirty="0">
                <a:solidFill>
                  <a:srgbClr val="374151"/>
                </a:solidFill>
                <a:latin typeface="Söhne"/>
              </a:rPr>
              <a:t>Manufacturing, Transport &amp; Logistics </a:t>
            </a:r>
          </a:p>
          <a:p>
            <a:pPr marL="342900" indent="-342900">
              <a:buFont typeface="+mj-lt"/>
              <a:buAutoNum type="arabicPeriod"/>
            </a:pPr>
            <a:r>
              <a:rPr lang="en-US" altLang="zh-CN" sz="1600" dirty="0">
                <a:solidFill>
                  <a:srgbClr val="374151"/>
                </a:solidFill>
                <a:latin typeface="Söhne"/>
              </a:rPr>
              <a:t>Information &amp; Communication Technology</a:t>
            </a:r>
          </a:p>
          <a:p>
            <a:pPr marL="342900" indent="-342900">
              <a:buFont typeface="+mj-lt"/>
              <a:buAutoNum type="arabicPeriod"/>
            </a:pPr>
            <a:r>
              <a:rPr lang="en-US" altLang="zh-CN" sz="1600" dirty="0">
                <a:solidFill>
                  <a:srgbClr val="374151"/>
                </a:solidFill>
                <a:latin typeface="Söhne"/>
              </a:rPr>
              <a:t>Administration &amp; Office Support </a:t>
            </a:r>
          </a:p>
        </p:txBody>
      </p:sp>
      <p:sp>
        <p:nvSpPr>
          <p:cNvPr id="10" name="TextBox 9">
            <a:extLst>
              <a:ext uri="{FF2B5EF4-FFF2-40B4-BE49-F238E27FC236}">
                <a16:creationId xmlns:a16="http://schemas.microsoft.com/office/drawing/2014/main" id="{41FBECEB-8228-8AF8-5622-320458AC5A21}"/>
              </a:ext>
            </a:extLst>
          </p:cNvPr>
          <p:cNvSpPr txBox="1"/>
          <p:nvPr/>
        </p:nvSpPr>
        <p:spPr>
          <a:xfrm>
            <a:off x="6291234" y="4873749"/>
            <a:ext cx="4655489" cy="1323439"/>
          </a:xfrm>
          <a:prstGeom prst="rect">
            <a:avLst/>
          </a:prstGeom>
          <a:noFill/>
        </p:spPr>
        <p:txBody>
          <a:bodyPr wrap="square" rtlCol="0">
            <a:spAutoFit/>
          </a:bodyPr>
          <a:lstStyle/>
          <a:p>
            <a:pPr marL="342900" indent="-342900">
              <a:buFont typeface="+mj-lt"/>
              <a:buAutoNum type="arabicPeriod"/>
            </a:pPr>
            <a:r>
              <a:rPr lang="en-US" altLang="zh-CN" sz="1600" dirty="0">
                <a:solidFill>
                  <a:srgbClr val="374151"/>
                </a:solidFill>
                <a:latin typeface="Söhne"/>
              </a:rPr>
              <a:t>Information &amp; Communication Technology </a:t>
            </a:r>
          </a:p>
          <a:p>
            <a:pPr marL="342900" indent="-342900">
              <a:buFont typeface="+mj-lt"/>
              <a:buAutoNum type="arabicPeriod"/>
            </a:pPr>
            <a:r>
              <a:rPr lang="en-US" altLang="zh-CN" sz="1600" dirty="0">
                <a:solidFill>
                  <a:srgbClr val="374151"/>
                </a:solidFill>
                <a:latin typeface="Söhne"/>
              </a:rPr>
              <a:t>Government &amp; </a:t>
            </a:r>
            <a:r>
              <a:rPr lang="en-US" altLang="zh-CN" sz="1600" dirty="0" err="1">
                <a:solidFill>
                  <a:srgbClr val="374151"/>
                </a:solidFill>
                <a:latin typeface="Söhne"/>
              </a:rPr>
              <a:t>Defence</a:t>
            </a:r>
            <a:endParaRPr lang="en-US" altLang="zh-CN" sz="1600" dirty="0">
              <a:solidFill>
                <a:srgbClr val="374151"/>
              </a:solidFill>
              <a:latin typeface="Söhne"/>
            </a:endParaRPr>
          </a:p>
          <a:p>
            <a:pPr marL="342900" indent="-342900">
              <a:buFont typeface="+mj-lt"/>
              <a:buAutoNum type="arabicPeriod"/>
            </a:pPr>
            <a:r>
              <a:rPr lang="en-US" altLang="zh-CN" sz="1600" dirty="0">
                <a:solidFill>
                  <a:srgbClr val="374151"/>
                </a:solidFill>
                <a:latin typeface="Söhne"/>
              </a:rPr>
              <a:t>Trades &amp; Services </a:t>
            </a:r>
          </a:p>
          <a:p>
            <a:pPr marL="342900" indent="-342900">
              <a:buFont typeface="+mj-lt"/>
              <a:buAutoNum type="arabicPeriod"/>
            </a:pPr>
            <a:r>
              <a:rPr lang="en-US" altLang="zh-CN" sz="1600" dirty="0">
                <a:solidFill>
                  <a:srgbClr val="374151"/>
                </a:solidFill>
                <a:latin typeface="Söhne"/>
              </a:rPr>
              <a:t>Administration &amp; Office Support </a:t>
            </a:r>
            <a:endParaRPr lang="en-US" altLang="zh-CN" sz="1600" dirty="0">
              <a:solidFill>
                <a:schemeClr val="tx2"/>
              </a:solidFill>
              <a:latin typeface="Söhne"/>
            </a:endParaRPr>
          </a:p>
          <a:p>
            <a:pPr marL="342900" indent="-342900">
              <a:buFont typeface="+mj-lt"/>
              <a:buAutoNum type="arabicPeriod"/>
            </a:pPr>
            <a:r>
              <a:rPr lang="en-US" altLang="zh-CN" sz="1600" dirty="0">
                <a:solidFill>
                  <a:srgbClr val="374151"/>
                </a:solidFill>
                <a:latin typeface="Söhne"/>
              </a:rPr>
              <a:t>Healthcare &amp; Medical </a:t>
            </a:r>
          </a:p>
        </p:txBody>
      </p:sp>
    </p:spTree>
    <p:extLst>
      <p:ext uri="{BB962C8B-B14F-4D97-AF65-F5344CB8AC3E}">
        <p14:creationId xmlns:p14="http://schemas.microsoft.com/office/powerpoint/2010/main" val="841505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E7C9B-7474-ED73-9779-34C8175A625D}"/>
              </a:ext>
            </a:extLst>
          </p:cNvPr>
          <p:cNvSpPr>
            <a:spLocks noGrp="1"/>
          </p:cNvSpPr>
          <p:nvPr>
            <p:ph type="title"/>
          </p:nvPr>
        </p:nvSpPr>
        <p:spPr>
          <a:xfrm>
            <a:off x="2619998" y="-67916"/>
            <a:ext cx="10018713" cy="1333832"/>
          </a:xfrm>
        </p:spPr>
        <p:txBody>
          <a:bodyPr>
            <a:normAutofit/>
          </a:bodyPr>
          <a:lstStyle/>
          <a:p>
            <a:pPr algn="l"/>
            <a:r>
              <a:rPr lang="en-US" sz="3200" dirty="0"/>
              <a:t>Q3: When does opportunity knock? </a:t>
            </a:r>
            <a:endParaRPr lang="en-AU" sz="3200" dirty="0"/>
          </a:p>
        </p:txBody>
      </p:sp>
      <p:pic>
        <p:nvPicPr>
          <p:cNvPr id="11" name="Picture 10">
            <a:extLst>
              <a:ext uri="{FF2B5EF4-FFF2-40B4-BE49-F238E27FC236}">
                <a16:creationId xmlns:a16="http://schemas.microsoft.com/office/drawing/2014/main" id="{94664467-D948-C198-6C67-33832E4D866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84104" y="1067518"/>
            <a:ext cx="4594817" cy="3562951"/>
          </a:xfrm>
          <a:prstGeom prst="rect">
            <a:avLst/>
          </a:prstGeom>
        </p:spPr>
      </p:pic>
      <p:sp>
        <p:nvSpPr>
          <p:cNvPr id="4" name="TextBox 3">
            <a:extLst>
              <a:ext uri="{FF2B5EF4-FFF2-40B4-BE49-F238E27FC236}">
                <a16:creationId xmlns:a16="http://schemas.microsoft.com/office/drawing/2014/main" id="{BC53E833-F8AB-2D05-9B51-C10C3A03023B}"/>
              </a:ext>
            </a:extLst>
          </p:cNvPr>
          <p:cNvSpPr txBox="1"/>
          <p:nvPr/>
        </p:nvSpPr>
        <p:spPr>
          <a:xfrm>
            <a:off x="2303928" y="4696532"/>
            <a:ext cx="8462683" cy="1815882"/>
          </a:xfrm>
          <a:prstGeom prst="rect">
            <a:avLst/>
          </a:prstGeom>
          <a:noFill/>
        </p:spPr>
        <p:txBody>
          <a:bodyPr wrap="square" rtlCol="0">
            <a:spAutoFit/>
          </a:bodyPr>
          <a:lstStyle/>
          <a:p>
            <a:pPr marL="342900" indent="-342900">
              <a:buFont typeface="Arial" panose="020B0604020202020204" pitchFamily="34" charset="0"/>
              <a:buChar char="•"/>
            </a:pPr>
            <a:r>
              <a:rPr lang="en-US" sz="1600" b="1" dirty="0">
                <a:solidFill>
                  <a:srgbClr val="374151"/>
                </a:solidFill>
                <a:latin typeface="Söhne"/>
              </a:rPr>
              <a:t>Early Morning and Late Evening Peaks: </a:t>
            </a:r>
            <a:r>
              <a:rPr lang="en-US" sz="1600" dirty="0">
                <a:solidFill>
                  <a:srgbClr val="374151"/>
                </a:solidFill>
                <a:latin typeface="Söhne"/>
              </a:rPr>
              <a:t>There are notable peaks in job postings during the early morning hours (around 6:00) and the late evening hours (around 22:00 to 23:00). </a:t>
            </a:r>
          </a:p>
          <a:p>
            <a:pPr marL="342900" indent="-342900">
              <a:buFont typeface="Arial" panose="020B0604020202020204" pitchFamily="34" charset="0"/>
              <a:buChar char="•"/>
            </a:pPr>
            <a:endParaRPr lang="en-US" sz="1600" b="1" dirty="0">
              <a:solidFill>
                <a:srgbClr val="374151"/>
              </a:solidFill>
              <a:latin typeface="Söhne"/>
            </a:endParaRPr>
          </a:p>
          <a:p>
            <a:pPr marL="342900" indent="-342900">
              <a:buFont typeface="Arial" panose="020B0604020202020204" pitchFamily="34" charset="0"/>
              <a:buChar char="•"/>
            </a:pPr>
            <a:r>
              <a:rPr lang="en-US" sz="1600" b="1" dirty="0">
                <a:solidFill>
                  <a:srgbClr val="374151"/>
                </a:solidFill>
                <a:latin typeface="Söhne"/>
              </a:rPr>
              <a:t>Quiet Hours: </a:t>
            </a:r>
            <a:r>
              <a:rPr lang="en-US" sz="1600" dirty="0">
                <a:solidFill>
                  <a:srgbClr val="374151"/>
                </a:solidFill>
                <a:latin typeface="Söhne"/>
              </a:rPr>
              <a:t>The hours between 15:00 and 18:00 have relatively lower job posting activity</a:t>
            </a:r>
            <a:r>
              <a:rPr lang="en-US" sz="1600" b="1" dirty="0">
                <a:solidFill>
                  <a:srgbClr val="374151"/>
                </a:solidFill>
                <a:latin typeface="Söhne"/>
              </a:rPr>
              <a:t>. </a:t>
            </a:r>
          </a:p>
          <a:p>
            <a:pPr marL="342900" indent="-342900">
              <a:buFont typeface="Arial" panose="020B0604020202020204" pitchFamily="34" charset="0"/>
              <a:buChar char="•"/>
            </a:pPr>
            <a:endParaRPr lang="en-US" sz="1600" dirty="0">
              <a:solidFill>
                <a:srgbClr val="374151"/>
              </a:solidFill>
              <a:latin typeface="Söhne"/>
            </a:endParaRPr>
          </a:p>
          <a:p>
            <a:pPr marL="342900" indent="-342900">
              <a:buFont typeface="Arial" panose="020B0604020202020204" pitchFamily="34" charset="0"/>
              <a:buChar char="•"/>
            </a:pPr>
            <a:r>
              <a:rPr lang="en-US" sz="1600" b="1" dirty="0">
                <a:solidFill>
                  <a:srgbClr val="374151"/>
                </a:solidFill>
                <a:latin typeface="Söhne"/>
              </a:rPr>
              <a:t>Working Hours Impact: </a:t>
            </a:r>
            <a:r>
              <a:rPr lang="en-US" sz="1600" dirty="0">
                <a:solidFill>
                  <a:srgbClr val="374151"/>
                </a:solidFill>
                <a:latin typeface="Söhne"/>
              </a:rPr>
              <a:t>Job postings tend to be lower during traditional working hours (9:00 to 17:00). </a:t>
            </a:r>
            <a:endParaRPr lang="en-US" dirty="0"/>
          </a:p>
        </p:txBody>
      </p:sp>
      <p:pic>
        <p:nvPicPr>
          <p:cNvPr id="6" name="Picture 5" descr="A graph showing a number of jobs&#10;&#10;Description automatically generated">
            <a:extLst>
              <a:ext uri="{FF2B5EF4-FFF2-40B4-BE49-F238E27FC236}">
                <a16:creationId xmlns:a16="http://schemas.microsoft.com/office/drawing/2014/main" id="{44A4A395-59DD-FD2C-BEAE-20F4DF744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752" y="1067518"/>
            <a:ext cx="4750602" cy="3562951"/>
          </a:xfrm>
          <a:prstGeom prst="rect">
            <a:avLst/>
          </a:prstGeom>
        </p:spPr>
      </p:pic>
    </p:spTree>
    <p:extLst>
      <p:ext uri="{BB962C8B-B14F-4D97-AF65-F5344CB8AC3E}">
        <p14:creationId xmlns:p14="http://schemas.microsoft.com/office/powerpoint/2010/main" val="2939013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C15A-6404-D514-9D03-57B9A5BDEE57}"/>
              </a:ext>
            </a:extLst>
          </p:cNvPr>
          <p:cNvSpPr>
            <a:spLocks noGrp="1"/>
          </p:cNvSpPr>
          <p:nvPr>
            <p:ph type="title"/>
          </p:nvPr>
        </p:nvSpPr>
        <p:spPr>
          <a:xfrm>
            <a:off x="4638130" y="490643"/>
            <a:ext cx="2713978" cy="778995"/>
          </a:xfrm>
        </p:spPr>
        <p:txBody>
          <a:bodyPr>
            <a:normAutofit/>
          </a:bodyPr>
          <a:lstStyle/>
          <a:p>
            <a:r>
              <a:rPr lang="en-AU" sz="3600" dirty="0"/>
              <a:t>Conclusions</a:t>
            </a:r>
          </a:p>
        </p:txBody>
      </p:sp>
      <p:sp>
        <p:nvSpPr>
          <p:cNvPr id="5" name="Content Placeholder 4">
            <a:extLst>
              <a:ext uri="{FF2B5EF4-FFF2-40B4-BE49-F238E27FC236}">
                <a16:creationId xmlns:a16="http://schemas.microsoft.com/office/drawing/2014/main" id="{81D7B44E-528B-1E55-1FFD-430EB06CD99C}"/>
              </a:ext>
            </a:extLst>
          </p:cNvPr>
          <p:cNvSpPr>
            <a:spLocks noGrp="1"/>
          </p:cNvSpPr>
          <p:nvPr>
            <p:ph idx="1"/>
          </p:nvPr>
        </p:nvSpPr>
        <p:spPr>
          <a:xfrm>
            <a:off x="1783975" y="1568824"/>
            <a:ext cx="10018713" cy="3482788"/>
          </a:xfrm>
        </p:spPr>
        <p:txBody>
          <a:bodyPr>
            <a:normAutofit lnSpcReduction="10000"/>
          </a:bodyPr>
          <a:lstStyle/>
          <a:p>
            <a:pPr marL="0" indent="0">
              <a:buNone/>
            </a:pPr>
            <a:r>
              <a:rPr lang="en-US" sz="1600" b="1" dirty="0">
                <a:solidFill>
                  <a:srgbClr val="374151"/>
                </a:solidFill>
                <a:latin typeface="Söhne"/>
              </a:rPr>
              <a:t>Geographical Concentration</a:t>
            </a:r>
            <a:r>
              <a:rPr lang="en-US" sz="1600" dirty="0">
                <a:solidFill>
                  <a:srgbClr val="374151"/>
                </a:solidFill>
                <a:latin typeface="Söhne"/>
              </a:rPr>
              <a:t>: The bulk of the job offerings are heavily concentrated within the top five cities, namely Sydney, Melbourne, Brisbane, Perth, and Adelaide.</a:t>
            </a:r>
          </a:p>
          <a:p>
            <a:pPr marL="0" indent="0">
              <a:buNone/>
            </a:pPr>
            <a:endParaRPr lang="en-US" sz="1600" dirty="0">
              <a:solidFill>
                <a:srgbClr val="374151"/>
              </a:solidFill>
              <a:latin typeface="Söhne"/>
            </a:endParaRPr>
          </a:p>
          <a:p>
            <a:pPr marL="0" indent="0" algn="just">
              <a:buNone/>
            </a:pPr>
            <a:r>
              <a:rPr lang="en-US" sz="1600" b="1" dirty="0">
                <a:solidFill>
                  <a:srgbClr val="374151"/>
                </a:solidFill>
                <a:latin typeface="Söhne"/>
              </a:rPr>
              <a:t>Diverse Demand</a:t>
            </a:r>
            <a:r>
              <a:rPr lang="en-US" sz="1600" dirty="0">
                <a:solidFill>
                  <a:srgbClr val="374151"/>
                </a:solidFill>
                <a:latin typeface="Söhne"/>
              </a:rPr>
              <a:t>: Further analysis has shown the varying job category preferences across each of the five prominent cities. When focusing on Adelaide, where a substantial portion of our peers reside, we've noticed that the 'Information and Communication Tech' category ranks fourth, comprising roughly 80 posted job offers. In contrast, this category takes the lead in Sydney, boasting nearly 16 times the count of Adelaide. Moreover, it secures the second position in Melbourne with a significant 750 job listings.</a:t>
            </a:r>
          </a:p>
          <a:p>
            <a:pPr marL="0" indent="0" algn="just">
              <a:buNone/>
            </a:pPr>
            <a:endParaRPr lang="en-US" sz="1600" dirty="0">
              <a:solidFill>
                <a:srgbClr val="374151"/>
              </a:solidFill>
              <a:latin typeface="Söhne"/>
            </a:endParaRPr>
          </a:p>
          <a:p>
            <a:pPr marL="0" indent="0" algn="just">
              <a:buNone/>
            </a:pPr>
            <a:r>
              <a:rPr lang="en-US" sz="1600" b="1" dirty="0">
                <a:solidFill>
                  <a:srgbClr val="374151"/>
                </a:solidFill>
                <a:latin typeface="Söhne"/>
              </a:rPr>
              <a:t>Optimal Timing</a:t>
            </a:r>
            <a:r>
              <a:rPr lang="en-US" sz="1600" dirty="0">
                <a:solidFill>
                  <a:srgbClr val="374151"/>
                </a:solidFill>
                <a:latin typeface="Söhne"/>
              </a:rPr>
              <a:t>: Our analysis has also revealed the ideal time for job seekers to commence their search. Prior to this analysis, the presumption might have been that most jobs are posted around midday, however, our findings contradict this. Instead, most of the job opportunities tend to surge between 10 pm and 7 am on the following day.</a:t>
            </a:r>
          </a:p>
        </p:txBody>
      </p:sp>
      <p:pic>
        <p:nvPicPr>
          <p:cNvPr id="16" name="Graphic 15" descr="Map with pin outline">
            <a:extLst>
              <a:ext uri="{FF2B5EF4-FFF2-40B4-BE49-F238E27FC236}">
                <a16:creationId xmlns:a16="http://schemas.microsoft.com/office/drawing/2014/main" id="{76D4FB08-1723-C6AD-EA6A-9B99505394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095" y="1456766"/>
            <a:ext cx="694765" cy="694765"/>
          </a:xfrm>
          <a:prstGeom prst="rect">
            <a:avLst/>
          </a:prstGeom>
        </p:spPr>
      </p:pic>
      <p:pic>
        <p:nvPicPr>
          <p:cNvPr id="18" name="Graphic 17" descr="Work from home desk with solid fill">
            <a:extLst>
              <a:ext uri="{FF2B5EF4-FFF2-40B4-BE49-F238E27FC236}">
                <a16:creationId xmlns:a16="http://schemas.microsoft.com/office/drawing/2014/main" id="{83EEC75C-DDE2-955D-DD10-4EC7E50ABB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1632" y="2523564"/>
            <a:ext cx="694800" cy="694800"/>
          </a:xfrm>
          <a:prstGeom prst="rect">
            <a:avLst/>
          </a:prstGeom>
        </p:spPr>
      </p:pic>
      <p:pic>
        <p:nvPicPr>
          <p:cNvPr id="20" name="Graphic 19" descr="Alarm clock outline">
            <a:extLst>
              <a:ext uri="{FF2B5EF4-FFF2-40B4-BE49-F238E27FC236}">
                <a16:creationId xmlns:a16="http://schemas.microsoft.com/office/drawing/2014/main" id="{491FE8E8-0562-1080-229E-5D6F8538FE4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3095" y="4069976"/>
            <a:ext cx="694800" cy="694800"/>
          </a:xfrm>
          <a:prstGeom prst="rect">
            <a:avLst/>
          </a:prstGeom>
        </p:spPr>
      </p:pic>
    </p:spTree>
    <p:extLst>
      <p:ext uri="{BB962C8B-B14F-4D97-AF65-F5344CB8AC3E}">
        <p14:creationId xmlns:p14="http://schemas.microsoft.com/office/powerpoint/2010/main" val="2840689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873</TotalTime>
  <Words>588</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Ami R</vt:lpstr>
      <vt:lpstr>Söhne</vt:lpstr>
      <vt:lpstr>Arial</vt:lpstr>
      <vt:lpstr>Corbel</vt:lpstr>
      <vt:lpstr>Parallax</vt:lpstr>
      <vt:lpstr>Analysing Job Postings Across Australian Cities   Insights into Employment Trends and Opportunities</vt:lpstr>
      <vt:lpstr>Project Workflow</vt:lpstr>
      <vt:lpstr>Resource</vt:lpstr>
      <vt:lpstr>Q1: Which cities have more job opportunities?</vt:lpstr>
      <vt:lpstr>Q2: Which categories are ranked in the top five? </vt:lpstr>
      <vt:lpstr>PowerPoint Presentation</vt:lpstr>
      <vt:lpstr>PowerPoint Presentation</vt:lpstr>
      <vt:lpstr>Q3: When does opportunity knock? </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Job Postings Across Australian Cities:   Insights into Employment Trends and Opportunities</dc:title>
  <dc:creator>Larisa Xiang</dc:creator>
  <cp:lastModifiedBy>Larisa Xiang</cp:lastModifiedBy>
  <cp:revision>12</cp:revision>
  <dcterms:created xsi:type="dcterms:W3CDTF">2023-08-07T10:13:18Z</dcterms:created>
  <dcterms:modified xsi:type="dcterms:W3CDTF">2023-08-10T04:48:54Z</dcterms:modified>
</cp:coreProperties>
</file>