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7"/>
    <a:srgbClr val="E1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144" y="-3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F9E7-0C21-4217-BD72-4B85AD64D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BCB45-08DB-4309-98C2-7D5776FBB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1D13-76A9-4DAC-A299-A3290BD1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8A69-2352-4A45-9771-E5F7D6D3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4E67-5447-44A3-AC5C-E45EC200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26C3-9516-4F63-8126-A3B7C5B3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38DA4-378F-4907-9593-19A615C4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6BF66-38D1-4E61-8F62-76BB30F8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836D-F890-4A61-84D5-ED883FBB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67A6-CB02-42C7-A244-4D78D38A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F9C37-21D8-42F6-B558-3917F375B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74A2C-B328-4F89-9BF6-D0B3E4F44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A994-3EAB-4B16-AE79-E0835A82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1154-7607-4808-A272-EB0A2F7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40A8-AA42-450C-93B5-C6E86261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EE11-4A4F-4CB0-9991-8E3D815D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148B-82F4-484A-92E4-49D098E9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720A-034F-408E-904A-ED4E3D3F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0C09-B32D-4E84-9009-01F3AA11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EF861-9CDD-45F8-AF6D-A5A3437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CDD2-4907-43CA-8C2D-835204B1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0A31-7ACC-4428-AA87-6074E9F1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596A-A2BC-4BFA-8041-E4865839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5A2C-E800-43ED-A768-7184CE90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F35F-449D-4728-AED1-6C0E15CE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75C9-5BE8-4ACB-8B91-D1A4DD80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C968-460A-46D8-9E5D-5F7848787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EB0D-9952-4F31-91E1-2C7952CE4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7A644-3494-4529-8DB4-DA6D7712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B6840-D2F9-4EB6-8F4A-7CFCC97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DC3AF-9021-482C-80A1-2C2A282A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6A75-E9CF-4E5E-B20E-8416C926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41BC-5B55-4B39-B994-FC92D057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1C847-B50E-4F03-B7D9-060898789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13D9A-4D7A-4E87-82B5-333C89A70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439A3-AB3E-4343-9E9E-87494ABB9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85282-82DA-4D1C-9720-E13CF0FD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FE779-7D3A-4319-AC94-97FA75A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57F16-57F2-47A5-96E0-93ADFC75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4D24-1F0B-46A9-8932-3C69511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D6B81-E3A5-4E32-BECB-0F2B71D5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1D0EC-1070-4204-87BA-D405BBB1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0D6F-7948-495D-990A-A005270E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5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2B37C-754A-4FFB-9A08-F6B4E7DD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3E226-DAD4-4E4B-A891-BAD23B47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3B17F-EEC3-473B-A9F1-F3E07E5B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6997-D83D-4D9B-B9E2-269407D5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E9D2-26D9-4EA6-A347-3DE40969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BF36D-4706-4520-8B1C-B85BD5AD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8144-DBA1-48FF-ACCF-36C11C24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84CC1-FC28-4C03-A984-4844FDA9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45214-570D-43B9-830E-2AE781F8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7171-D9AE-48BE-8768-EE1AE64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FD25C-71D9-4A9E-B023-89E2B379E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61C02-7D6A-439E-B51B-7C3E3402A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AE18F-9999-4796-B2BD-C8190E9A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7AE04-40D2-4261-A2E2-9CEF2D49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21937-27E5-4A45-9D75-7403B1B4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0673F-F55D-41FB-A173-36920FD6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A84FF-852A-4930-9D01-67DE177C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142D-4D3B-4D6F-ABCF-3F1D3808A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013A-C8FC-427C-8259-9EE5868D1E1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6AC8-9E5D-4692-BCB8-3A5B3314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1786-39DE-411E-9DA0-D102D6E01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8AC8E-8288-4980-93C7-AA85BA909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B571-C432-4745-8218-0B975982A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C81B2-15DD-4715-A9FF-9E617BAD2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7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649FF0C4-D932-48BA-A4DA-1017D7152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48" y="432556"/>
            <a:ext cx="2030144" cy="5992887"/>
          </a:xfrm>
          <a:prstGeom prst="rect">
            <a:avLst/>
          </a:prstGeom>
        </p:spPr>
      </p:pic>
      <p:pic>
        <p:nvPicPr>
          <p:cNvPr id="5" name="Picture 4" descr="A close-up of a saxophone&#10;&#10;Description automatically generated with low confidence">
            <a:extLst>
              <a:ext uri="{FF2B5EF4-FFF2-40B4-BE49-F238E27FC236}">
                <a16:creationId xmlns:a16="http://schemas.microsoft.com/office/drawing/2014/main" id="{A9863459-4FD2-41F0-BF22-98454FB8DE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1CFB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76" b="90875" l="7554" r="90468">
                        <a14:foregroundMark x1="13669" y1="73002" x2="7554" y2="72876"/>
                        <a14:foregroundMark x1="90108" y1="72247" x2="91007" y2="71995"/>
                        <a14:foregroundMark x1="35791" y1="89553" x2="34532" y2="90308"/>
                        <a14:foregroundMark x1="62230" y1="89994" x2="62770" y2="90875"/>
                        <a14:foregroundMark x1="40288" y1="57583" x2="40288" y2="57583"/>
                        <a14:foregroundMark x1="47302" y1="5916" x2="47302" y2="5916"/>
                        <a14:foregroundMark x1="47302" y1="3776" x2="47302" y2="3776"/>
                        <a14:foregroundMark x1="38309" y1="11013" x2="38309" y2="11013"/>
                        <a14:foregroundMark x1="59353" y1="10887" x2="59353" y2="10887"/>
                        <a14:foregroundMark x1="39209" y1="60604" x2="39209" y2="60604"/>
                        <a14:foregroundMark x1="58453" y1="57583" x2="58453" y2="57583"/>
                        <a14:foregroundMark x1="59353" y1="60478" x2="59353" y2="60478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33" y="365396"/>
            <a:ext cx="2322467" cy="66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649FF0C4-D932-48BA-A4DA-1017D7152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23" y="432556"/>
            <a:ext cx="2030144" cy="5992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623D3-F6F8-42CD-92CC-10E3A90F5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6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90" t="1107" r="6659" b="8250"/>
          <a:stretch/>
        </p:blipFill>
        <p:spPr>
          <a:xfrm>
            <a:off x="5423188" y="432556"/>
            <a:ext cx="2032348" cy="5992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4BA83-E7C5-4FC1-828E-3149034AE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188" y="1481052"/>
            <a:ext cx="574283" cy="3181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C3E473-1417-41AB-A288-26EC77552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253" y="1481052"/>
            <a:ext cx="57428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98EA0-F9AD-43E4-A0D6-4F696CAA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1" y="0"/>
            <a:ext cx="131486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578314-AEC2-4505-BF12-8C0D4197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57" y="0"/>
            <a:ext cx="131486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65159B-95C5-4B23-B600-089E6E1BE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71480" r="1111" b="4855"/>
          <a:stretch/>
        </p:blipFill>
        <p:spPr>
          <a:xfrm>
            <a:off x="8055557" y="5198268"/>
            <a:ext cx="1314866" cy="1659732"/>
          </a:xfrm>
          <a:custGeom>
            <a:avLst/>
            <a:gdLst>
              <a:gd name="connsiteX0" fmla="*/ 0 w 1314867"/>
              <a:gd name="connsiteY0" fmla="*/ 0 h 1676400"/>
              <a:gd name="connsiteX1" fmla="*/ 163620 w 1314867"/>
              <a:gd name="connsiteY1" fmla="*/ 0 h 1676400"/>
              <a:gd name="connsiteX2" fmla="*/ 208149 w 1314867"/>
              <a:gd name="connsiteY2" fmla="*/ 26244 h 1676400"/>
              <a:gd name="connsiteX3" fmla="*/ 667730 w 1314867"/>
              <a:gd name="connsiteY3" fmla="*/ 174625 h 1676400"/>
              <a:gd name="connsiteX4" fmla="*/ 1090464 w 1314867"/>
              <a:gd name="connsiteY4" fmla="*/ 40959 h 1676400"/>
              <a:gd name="connsiteX5" fmla="*/ 1145729 w 1314867"/>
              <a:gd name="connsiteY5" fmla="*/ 0 h 1676400"/>
              <a:gd name="connsiteX6" fmla="*/ 1314867 w 1314867"/>
              <a:gd name="connsiteY6" fmla="*/ 0 h 1676400"/>
              <a:gd name="connsiteX7" fmla="*/ 1314867 w 1314867"/>
              <a:gd name="connsiteY7" fmla="*/ 1676400 h 1676400"/>
              <a:gd name="connsiteX8" fmla="*/ 0 w 1314867"/>
              <a:gd name="connsiteY8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4867" h="1676400">
                <a:moveTo>
                  <a:pt x="0" y="0"/>
                </a:moveTo>
                <a:lnTo>
                  <a:pt x="163620" y="0"/>
                </a:lnTo>
                <a:lnTo>
                  <a:pt x="208149" y="26244"/>
                </a:lnTo>
                <a:cubicBezTo>
                  <a:pt x="313122" y="94456"/>
                  <a:pt x="393093" y="173832"/>
                  <a:pt x="667730" y="174625"/>
                </a:cubicBezTo>
                <a:cubicBezTo>
                  <a:pt x="896595" y="175287"/>
                  <a:pt x="997715" y="109802"/>
                  <a:pt x="1090464" y="40959"/>
                </a:cubicBezTo>
                <a:lnTo>
                  <a:pt x="1145729" y="0"/>
                </a:lnTo>
                <a:lnTo>
                  <a:pt x="1314867" y="0"/>
                </a:lnTo>
                <a:lnTo>
                  <a:pt x="1314867" y="1676400"/>
                </a:lnTo>
                <a:lnTo>
                  <a:pt x="0" y="1676400"/>
                </a:lnTo>
                <a:close/>
              </a:path>
            </a:pathLst>
          </a:custGeom>
        </p:spPr>
      </p:pic>
      <p:pic>
        <p:nvPicPr>
          <p:cNvPr id="11" name="Picture 10" descr="A picture containing gear&#10;&#10;Description automatically generated">
            <a:extLst>
              <a:ext uri="{FF2B5EF4-FFF2-40B4-BE49-F238E27FC236}">
                <a16:creationId xmlns:a16="http://schemas.microsoft.com/office/drawing/2014/main" id="{2555C83E-68E6-4838-9BCF-03BF01C1D9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99" y="0"/>
            <a:ext cx="1313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Hills</dc:creator>
  <cp:lastModifiedBy>Jeff Hills</cp:lastModifiedBy>
  <cp:revision>26</cp:revision>
  <dcterms:created xsi:type="dcterms:W3CDTF">2021-07-09T01:15:28Z</dcterms:created>
  <dcterms:modified xsi:type="dcterms:W3CDTF">2021-07-14T03:17:11Z</dcterms:modified>
</cp:coreProperties>
</file>