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9" r:id="rId3"/>
    <p:sldId id="294" r:id="rId4"/>
    <p:sldId id="295" r:id="rId5"/>
    <p:sldId id="296" r:id="rId6"/>
    <p:sldId id="298" r:id="rId7"/>
    <p:sldId id="297" r:id="rId8"/>
    <p:sldId id="261" r:id="rId9"/>
    <p:sldId id="283" r:id="rId10"/>
  </p:sldIdLst>
  <p:sldSz cx="9144000" cy="5143500" type="screen16x9"/>
  <p:notesSz cx="6858000" cy="9144000"/>
  <p:embeddedFontLst>
    <p:embeddedFont>
      <p:font typeface="Inria Sans Light" panose="020B0600000101010101" charset="0"/>
      <p:regular r:id="rId12"/>
      <p:bold r:id="rId13"/>
      <p:italic r:id="rId14"/>
      <p:boldItalic r:id="rId15"/>
    </p:embeddedFont>
    <p:embeddedFont>
      <p:font typeface="Saira Semi Condensed" panose="020B0600000101010101" charset="0"/>
      <p:regular r:id="rId16"/>
      <p:bold r:id="rId17"/>
    </p:embeddedFont>
    <p:embeddedFont>
      <p:font typeface="Saira SemiCondensed Medium" panose="020B0600000101010101" charset="0"/>
      <p:regular r:id="rId18"/>
      <p:bold r:id="rId19"/>
    </p:embeddedFont>
    <p:embeddedFont>
      <p:font typeface="Titillium Web" panose="020B0600000101010101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DBD4F2-C281-4F97-B7F3-A9984A74A3F7}">
  <a:tblStyle styleId="{78DBD4F2-C281-4F97-B7F3-A9984A74A3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756" y="102"/>
      </p:cViewPr>
      <p:guideLst>
        <p:guide orient="horz" pos="15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goals are analyzing e-commerce sales trends over the past 10 years, and finding out the effects of COVID-19 on the E-commerce sales trend.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2692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goals are analyzing e-commerce sales trends over the past 10 years, and finding out the effects of COVID-19 on the E-commerce sales trend.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05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goals are analyzing e-commerce sales trends over the past 10 years, and finding out the effects of COVID-19 on the E-commerce sales trend.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498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goals are analyzing e-commerce sales trends over the past 10 years, and finding out the effects of COVID-19 on the E-commerce sales trend.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3318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315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goals are analyzing e-commerce sales trends over the past 10 years, and finding out the effects of COVID-19 on the E-commerce sales trend.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that, we need datasets or </a:t>
            </a:r>
            <a:r>
              <a:rPr lang="en-US" dirty="0" err="1"/>
              <a:t>apis</a:t>
            </a:r>
            <a:r>
              <a:rPr lang="en-US" dirty="0"/>
              <a:t> to analyze, but unfortunately, we couldn’t find so far.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753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5</a:t>
            </a:r>
            <a:r>
              <a:rPr lang="en" dirty="0"/>
              <a:t> - Project</a:t>
            </a:r>
            <a:endParaRPr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 E-Commerce Trend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Over the past 10 years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Sales Trend Over the past 10 years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54EA491A-17E5-476C-9F73-26F4BC7C7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825" y="1414896"/>
            <a:ext cx="4634350" cy="308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53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49" y="855506"/>
            <a:ext cx="6973259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Annual E-Commerce Share of Retail Sales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F79E31-A76A-4670-AF4E-333E67EB3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08" y="1659720"/>
            <a:ext cx="731520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98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49" y="855506"/>
            <a:ext cx="6973259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Comparing Retail to Online Sales Growth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38913-877F-4CFB-8CFC-A114B64F208F}"/>
              </a:ext>
            </a:extLst>
          </p:cNvPr>
          <p:cNvSpPr txBox="1"/>
          <p:nvPr/>
        </p:nvSpPr>
        <p:spPr>
          <a:xfrm>
            <a:off x="6811824" y="3726295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aira SemiCondensed Medium" panose="020B0600000101010101" charset="0"/>
                <a:cs typeface="Saira SemiCondensed Medium" panose="020B0600000101010101" charset="0"/>
              </a:rPr>
              <a:t>* 2020 : Jan. - May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64B8F6C-6180-4E17-A299-2989021AEE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30" r="7500"/>
          <a:stretch/>
        </p:blipFill>
        <p:spPr>
          <a:xfrm>
            <a:off x="734291" y="1654463"/>
            <a:ext cx="772391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01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Sales Trend Summary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a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B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c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7064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51634" y="2682896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COVID19 impacting on E-Commerce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32741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Monthly E-Commerce Share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15C4F7E-9F76-4DF2-8BFB-0111B44BE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4" y="1333493"/>
            <a:ext cx="5486411" cy="36576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Monthly Retail and Online Sales Growth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62A170D-3AE2-4B7B-93C8-BCFDF69E9C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77" r="7651"/>
          <a:stretch/>
        </p:blipFill>
        <p:spPr>
          <a:xfrm>
            <a:off x="768926" y="1555750"/>
            <a:ext cx="7751619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48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215</Words>
  <Application>Microsoft Office PowerPoint</Application>
  <PresentationFormat>On-screen Show (16:9)</PresentationFormat>
  <Paragraphs>28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Saira SemiCondensed Medium</vt:lpstr>
      <vt:lpstr>Inria Sans Light</vt:lpstr>
      <vt:lpstr>Titillium Web</vt:lpstr>
      <vt:lpstr>Arial</vt:lpstr>
      <vt:lpstr>Saira Semi Condensed</vt:lpstr>
      <vt:lpstr>Gurney template</vt:lpstr>
      <vt:lpstr>Group 5 - Project</vt:lpstr>
      <vt:lpstr>US E-Commerce Trend</vt:lpstr>
      <vt:lpstr>Sales Trend Over the past 10 years</vt:lpstr>
      <vt:lpstr>Annual E-Commerce Share of Retail Sales</vt:lpstr>
      <vt:lpstr>Comparing Retail to Online Sales Growth</vt:lpstr>
      <vt:lpstr>Sales Trend Summary</vt:lpstr>
      <vt:lpstr>COVID19 impacting on E-Commerce</vt:lpstr>
      <vt:lpstr>Monthly E-Commerce Share</vt:lpstr>
      <vt:lpstr>Monthly Retail and Online Sales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5 - Project</dc:title>
  <dc:creator>Sean</dc:creator>
  <cp:lastModifiedBy>Joonil Kim</cp:lastModifiedBy>
  <cp:revision>37</cp:revision>
  <dcterms:modified xsi:type="dcterms:W3CDTF">2020-07-23T21:49:30Z</dcterms:modified>
</cp:coreProperties>
</file>