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8" r:id="rId7"/>
    <p:sldId id="311" r:id="rId8"/>
    <p:sldId id="259" r:id="rId9"/>
    <p:sldId id="260" r:id="rId10"/>
    <p:sldId id="263" r:id="rId11"/>
    <p:sldId id="262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l.upr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://exoplanetarchive.ipac.caltech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Potentially habitable 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55" y="685799"/>
            <a:ext cx="5326344" cy="164943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There are currently over 4000 known planets in the visible universe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r="2171"/>
          <a:stretch/>
        </p:blipFill>
        <p:spPr>
          <a:xfrm>
            <a:off x="20" y="590844"/>
            <a:ext cx="4373525" cy="3615396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0607" y="2452132"/>
            <a:ext cx="6176776" cy="4288971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NASA and astronomers have collected information including: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 and density of these known planets 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far from their host star(s) they orbit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much energy their star(s) emit among other information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23" y="562710"/>
            <a:ext cx="5326344" cy="164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Objectives: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5823" y="1565867"/>
            <a:ext cx="6176776" cy="42889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Provide interactive graphs and plots visualizing information about these known exoplanets including: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Which are optimistically habitable planets capable to host life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Types of Planets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Discovery Years and Methods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Size, density, temperature, composition, solar system data, galactic locations and distance from earth.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Leaflet of Facilities across the US that discovered planets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9" name="Picture Placeholder 8" descr="A close up of a light&#10;&#10;Description automatically generated">
            <a:extLst>
              <a:ext uri="{FF2B5EF4-FFF2-40B4-BE49-F238E27FC236}">
                <a16:creationId xmlns:a16="http://schemas.microsoft.com/office/drawing/2014/main" id="{8F37EF6C-25F7-4A7D-B400-62F5048C7F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r="16970"/>
          <a:stretch>
            <a:fillRect/>
          </a:stretch>
        </p:blipFill>
        <p:spPr>
          <a:xfrm>
            <a:off x="0" y="14069"/>
            <a:ext cx="5245936" cy="5401993"/>
          </a:xfrm>
        </p:spPr>
      </p:pic>
    </p:spTree>
    <p:extLst>
      <p:ext uri="{BB962C8B-B14F-4D97-AF65-F5344CB8AC3E}">
        <p14:creationId xmlns:p14="http://schemas.microsoft.com/office/powerpoint/2010/main" val="16155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Planetary Habitability Laboratory @ UPR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http://phl.upr.edu/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NASA Exoplanet Archive (</a:t>
            </a:r>
            <a:r>
              <a:rPr lang="it-IT" sz="2400" dirty="0">
                <a:latin typeface="Arial Narrow" panose="020B0606020202030204" pitchFamily="34" charset="0"/>
                <a:hlinkClick r:id="rId4"/>
              </a:rPr>
              <a:t>http://exoplanetarchive.ipac.caltech.edu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EB5DB-7E2F-4F9A-8220-75C9952E0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195943"/>
            <a:ext cx="3048227" cy="2139293"/>
          </a:xfr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845CA-78B0-4899-86D3-9C2041260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2950030"/>
            <a:ext cx="3181535" cy="24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 Types – D3 </a:t>
            </a:r>
            <a:r>
              <a:rPr lang="en-US" dirty="0" err="1">
                <a:latin typeface="Arial Narrow" panose="020B0606020202030204" pitchFamily="34" charset="0"/>
              </a:rPr>
              <a:t>Barchart</a:t>
            </a:r>
            <a:r>
              <a:rPr lang="en-US" dirty="0">
                <a:latin typeface="Arial Narrow" panose="020B0606020202030204" pitchFamily="34" charset="0"/>
              </a:rPr>
              <a:t> w Tooltips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4 main types of Planets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Jovian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32.3%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Superterran</a:t>
            </a:r>
            <a:endParaRPr lang="en-US" sz="2400" dirty="0">
              <a:latin typeface="Arial Narrow" panose="020B0606020202030204" pitchFamily="34" charset="0"/>
            </a:endParaRP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27.27%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Neptunian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Terran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16.7%</a:t>
            </a:r>
          </a:p>
          <a:p>
            <a:pPr lvl="2"/>
            <a:endParaRPr lang="en-US" sz="22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7403703E-9780-48A0-A7D4-311929345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1336429"/>
            <a:ext cx="7085173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StackedChart</a:t>
            </a:r>
            <a:r>
              <a:rPr 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  <a:t> – Planet Discovery Method by Years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 &amp; 2016 big spikes in discovered planets via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798 planets discovered by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2016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1442 planets discovered by Transit method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CCF6F1-037F-49D0-90A9-6DCDB88D3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76" y="918842"/>
            <a:ext cx="5680726" cy="4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D3 - Planets Mass / Radius Est vs Star Distance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BBA77AF9-0393-45DC-A647-1F7DB773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3" y="1284636"/>
            <a:ext cx="10202540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CA49AB1-48AC-4D25-8EF9-7A747C2DC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4" y="1693889"/>
            <a:ext cx="7868000" cy="4616970"/>
          </a:xfrm>
        </p:spPr>
      </p:pic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312</TotalTime>
  <Words>307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Narrow</vt:lpstr>
      <vt:lpstr>Calibri</vt:lpstr>
      <vt:lpstr>Franklin Gothic Book</vt:lpstr>
      <vt:lpstr>Wingdings</vt:lpstr>
      <vt:lpstr>Crop</vt:lpstr>
      <vt:lpstr>Potentially habitable planets</vt:lpstr>
      <vt:lpstr>There are currently over 4000 known planets in the visible universe </vt:lpstr>
      <vt:lpstr>Objectives: </vt:lpstr>
      <vt:lpstr>Data Sources:</vt:lpstr>
      <vt:lpstr>Planet Types – D3 Barchart w Tooltips</vt:lpstr>
      <vt:lpstr>StackedChart – Planet Discovery Method by Years</vt:lpstr>
      <vt:lpstr>D3 - Planets Mass / Radius Est vs Star Distance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Jeffrey Hoffman</cp:lastModifiedBy>
  <cp:revision>33</cp:revision>
  <dcterms:created xsi:type="dcterms:W3CDTF">2020-07-29T13:12:45Z</dcterms:created>
  <dcterms:modified xsi:type="dcterms:W3CDTF">2020-10-25T23:22:21Z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