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D8BC-5530-4A8E-AC42-1E0EDF34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EE188-F86F-42D2-89D5-1ABEFE7FC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DA35-8BB2-4A11-83B1-E394AC03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8FCA-B9A4-482A-A542-6A6D40C0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27F4-ED7E-42DD-9BCA-6359534B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47D4-7E50-4782-BD18-765FE0B1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A6E65-A90C-4EBA-AFE0-4665F8DF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60CB-B382-46B4-9F2D-02A0041C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D156-849F-4522-B0F5-206B14D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F731-79E7-4BAE-AB10-682901D0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C749C-2B03-4FF0-8137-C28DFB36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8BD96-5C0A-436E-B6D7-33D90BAB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DD9-BD0D-4BAE-BB1D-A2A311BE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C3E5-35F8-4829-B348-8442D291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EC0B-018D-4B6D-97E2-6821E677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4B-9C36-49E6-8D37-7792DE2A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CA14-790F-48BD-9226-FA43F0F2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70C6-7E54-4C2D-BD0B-A4DA45E1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0AE5-F900-4D3A-97A5-B276356C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9FBC2-C852-4672-BA9C-EDC029BB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712B-5C77-49D4-BB50-F9EED2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C4E4-6F7B-48BB-84FA-297DB4D2B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ACBC-2A86-40F2-BA60-5EAD7A1C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7DA5-03C7-494E-ABC6-DEAA9B48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181C-2FCA-44F9-9A90-46AAE7FA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094E-E813-47F2-9A9B-6926C2A9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6A1-6130-44F0-B3F3-9C075AE9E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ECAA-0117-4696-8028-D9B4DFFB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7063-2E18-43F1-8525-5C81C9A5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F185A-39B7-44DE-9C97-5CE9F37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B3C8-891A-4616-8121-B1E6926C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2CC-8F28-489C-8849-9FBD2C72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8C6B1-09EC-4521-A03B-879D42C8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AA292-D42D-48DF-A10D-491001FA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8B3C6-9ABD-4B9E-8E7C-86ED20607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220A2-0D1C-4F39-8078-BF58BAE36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A8775-5834-4BC8-9438-0D9E794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CD51A-1AF4-46A9-8254-A2870784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A5D84-E9AD-4F1C-AD6C-6DA26299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30A7-6B39-4A9B-987C-7108E12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511C1-9205-4217-AA0F-A1B69D60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054DD-DCA4-4658-80CB-9ADF9B2A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67063-F82E-43C4-BA7F-46D20F95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C9368-860E-404F-993C-967E6A3B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9C24-60EB-434C-B43F-291D7459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C983-65A9-421D-94EA-2166C777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2793-10A2-4CFE-B062-DD2D9A94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0955-7C54-4E3B-B262-49A56C27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8650E-3C5E-4BF9-99EC-C8B40B6E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1618-C0F2-4FF0-97FA-A68379A6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738C1-4BA0-4962-BE14-0F1C0B03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B9BD-DDC6-430C-A21A-C7C96C52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8F70-9566-4FD5-8DA0-0294651B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E4B32-724A-4572-90ED-A518211AE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38452-1C27-4490-851B-2696FF2F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A39F-CBB9-4929-B885-F47356E0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153F-FD59-45F9-A7F8-51C5F01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BDCF-B77B-4BD3-90F3-D40C276E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CFC4E-198A-4844-967E-A5B22BC4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667F-EF90-427E-B159-E936C5A1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D67D-9311-4B33-BF24-32EEA1B31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1523-C3E9-48DE-947C-D5BD9BD0222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CAF6-F426-4D86-832C-57D5BDA02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94BA-E5F9-4545-9EEA-E4E3358B9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1185-99E9-40D7-99B8-CBFF7434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sigstore.dev/policy-controller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sigstore.dev/policy-controller/overvi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0CC-A4D5-4663-A47E-1E325C4BF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sigstore policy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14BCD-D8A4-4775-B40D-66F4D11A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2023/01</a:t>
            </a:r>
          </a:p>
        </p:txBody>
      </p:sp>
    </p:spTree>
    <p:extLst>
      <p:ext uri="{BB962C8B-B14F-4D97-AF65-F5344CB8AC3E}">
        <p14:creationId xmlns:p14="http://schemas.microsoft.com/office/powerpoint/2010/main" val="81707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1AEC-5601-41C9-AF38-DC6FE11A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Sigstore policy controller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C0DB-EFCE-4D64-BFE2-70D9A43D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52386" cy="4351338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The policy-controller admission controller </a:t>
            </a:r>
            <a:r>
              <a:rPr lang="en-US" sz="2000"/>
              <a:t>can be used to enforce policy on a Kubernetes cluster based on verifiable supply-chain metadata from cosign.</a:t>
            </a:r>
          </a:p>
          <a:p>
            <a:r>
              <a:rPr lang="en-US" sz="2000"/>
              <a:t>policy-controller also resolves the image tags to ensure the image being ran is not different from when it was admitted.</a:t>
            </a:r>
          </a:p>
          <a:p>
            <a:r>
              <a:rPr lang="en-US" sz="2000"/>
              <a:t>it will only validate resources in </a:t>
            </a:r>
            <a:r>
              <a:rPr lang="en-US" sz="2000">
                <a:solidFill>
                  <a:srgbClr val="FF0000"/>
                </a:solidFill>
              </a:rPr>
              <a:t>namespaces</a:t>
            </a:r>
            <a:r>
              <a:rPr lang="en-US" sz="2000"/>
              <a:t> that have chosen to opt-in.</a:t>
            </a:r>
          </a:p>
          <a:p>
            <a:pPr lvl="1"/>
            <a:r>
              <a:rPr lang="en-US" sz="1800"/>
              <a:t>This can be done by adding the label policy.sigstore.dev/include: "true" to the namespace resource.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04F6-EC65-4DCA-A18D-60A0F16E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19" y="588032"/>
            <a:ext cx="303889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74D29-9FCA-493D-AD86-110AC9275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18" y="1453366"/>
            <a:ext cx="7439354" cy="245207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2549D-3294-49B5-AA38-93E885A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93" y="3973643"/>
            <a:ext cx="3832558" cy="272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99F49-4A6E-4546-84DD-CEEECDE69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634" y="155111"/>
            <a:ext cx="3026520" cy="26643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5FD86B-D9A9-4F85-95B7-6D8725DDE9A7}"/>
              </a:ext>
            </a:extLst>
          </p:cNvPr>
          <p:cNvSpPr/>
          <p:nvPr/>
        </p:nvSpPr>
        <p:spPr>
          <a:xfrm>
            <a:off x="3961087" y="2149447"/>
            <a:ext cx="386256" cy="3980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192B6-28ED-4A8C-9CC1-1227B36DA09B}"/>
              </a:ext>
            </a:extLst>
          </p:cNvPr>
          <p:cNvSpPr/>
          <p:nvPr/>
        </p:nvSpPr>
        <p:spPr>
          <a:xfrm>
            <a:off x="3961087" y="3429000"/>
            <a:ext cx="658210" cy="3980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786852C-1C88-4759-9E85-3975AFFD69EB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392625" y="-503917"/>
            <a:ext cx="1414954" cy="3891774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6C6D098-B6BE-4D0C-A5C0-48785507AF3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19297" y="3669424"/>
            <a:ext cx="2790496" cy="166884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0406798B-D9BE-47CB-BFF2-65BAD90E721F}"/>
              </a:ext>
            </a:extLst>
          </p:cNvPr>
          <p:cNvSpPr/>
          <p:nvPr/>
        </p:nvSpPr>
        <p:spPr>
          <a:xfrm>
            <a:off x="1336128" y="4804541"/>
            <a:ext cx="1679028" cy="725214"/>
          </a:xfrm>
          <a:prstGeom prst="wedgeRectCallout">
            <a:avLst>
              <a:gd name="adj1" fmla="val 57336"/>
              <a:gd name="adj2" fmla="val -25108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specified policy</a:t>
            </a:r>
          </a:p>
        </p:txBody>
      </p:sp>
    </p:spTree>
    <p:extLst>
      <p:ext uri="{BB962C8B-B14F-4D97-AF65-F5344CB8AC3E}">
        <p14:creationId xmlns:p14="http://schemas.microsoft.com/office/powerpoint/2010/main" val="167787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6C20-530B-4B43-9D9A-6F3B07A9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65"/>
          </a:xfrm>
        </p:spPr>
        <p:txBody>
          <a:bodyPr/>
          <a:lstStyle/>
          <a:p>
            <a:r>
              <a:rPr lang="en-US"/>
              <a:t>Sigstore policy controller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E02-89CF-4235-B883-99B48548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245"/>
            <a:ext cx="10515600" cy="4848718"/>
          </a:xfrm>
        </p:spPr>
        <p:txBody>
          <a:bodyPr>
            <a:normAutofit/>
          </a:bodyPr>
          <a:lstStyle/>
          <a:p>
            <a:r>
              <a:rPr lang="en-US"/>
              <a:t>Configuring remote signature location</a:t>
            </a:r>
          </a:p>
          <a:p>
            <a:pPr lvl="1"/>
            <a:r>
              <a:rPr lang="en-US"/>
              <a:t>If </a:t>
            </a:r>
            <a:r>
              <a:rPr lang="en-US">
                <a:solidFill>
                  <a:srgbClr val="FF0000"/>
                </a:solidFill>
              </a:rPr>
              <a:t>signatures are located in a different repository</a:t>
            </a:r>
            <a:r>
              <a:rPr lang="en-US"/>
              <a:t>, it can be specified along with the key or keyless definition. [</a:t>
            </a:r>
            <a:r>
              <a:rPr lang="en-US">
                <a:hlinkClick r:id="rId2"/>
              </a:rPr>
              <a:t>Reference</a:t>
            </a:r>
            <a:r>
              <a:rPr lang="en-US"/>
              <a:t>]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Configure SignaturePullSecrets</a:t>
            </a:r>
          </a:p>
          <a:p>
            <a:pPr lvl="2"/>
            <a:r>
              <a:rPr lang="en-US"/>
              <a:t>If the signatures / attestations are in a different repo or they use different PullSecrets</a:t>
            </a:r>
          </a:p>
          <a:p>
            <a:r>
              <a:rPr lang="en-US"/>
              <a:t>Configuring Certificate Transparency Log</a:t>
            </a:r>
          </a:p>
          <a:p>
            <a:pPr lvl="1"/>
            <a:r>
              <a:rPr lang="en-US"/>
              <a:t>CTLog specifies the URL to a certificate transparency log that holds signature and public key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30DB4-2F31-0535-535B-C61BD1DE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16" y="2430359"/>
            <a:ext cx="5257801" cy="12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1BCF27D-EE65-4890-A826-7D03A6EF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93" y="3827909"/>
            <a:ext cx="5687411" cy="2515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21CC0-24B2-40EA-A137-FBE7071D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7"/>
          </a:xfrm>
        </p:spPr>
        <p:txBody>
          <a:bodyPr>
            <a:normAutofit fontScale="90000"/>
          </a:bodyPr>
          <a:lstStyle/>
          <a:p>
            <a:r>
              <a:rPr lang="en-US"/>
              <a:t>sign in GitHub Action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299F-5D4B-4FDB-9C30-1E59F735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75" y="1501364"/>
            <a:ext cx="8486870" cy="1894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DA9F67-D526-416E-87FA-944F38647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308" y="941743"/>
            <a:ext cx="5220146" cy="5596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D21AC5-2084-4C58-9159-9C708DA8A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08" y="3827909"/>
            <a:ext cx="1342585" cy="3799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662CC4-C926-4370-B85F-4503E4F49358}"/>
              </a:ext>
            </a:extLst>
          </p:cNvPr>
          <p:cNvSpPr/>
          <p:nvPr/>
        </p:nvSpPr>
        <p:spPr>
          <a:xfrm>
            <a:off x="1966748" y="3197127"/>
            <a:ext cx="3318641" cy="231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FF225DF-F366-42B6-879F-C65EAF79EE9C}"/>
              </a:ext>
            </a:extLst>
          </p:cNvPr>
          <p:cNvSpPr/>
          <p:nvPr/>
        </p:nvSpPr>
        <p:spPr>
          <a:xfrm>
            <a:off x="6310148" y="3197127"/>
            <a:ext cx="409904" cy="104379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4FB41-6F16-4D4B-895F-ED3B4EA9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89" y="1725784"/>
            <a:ext cx="9404132" cy="4932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0233E6-8E20-4276-84D0-C08A15D9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7"/>
          </a:xfrm>
        </p:spPr>
        <p:txBody>
          <a:bodyPr>
            <a:normAutofit fontScale="90000"/>
          </a:bodyPr>
          <a:lstStyle/>
          <a:p>
            <a:r>
              <a:rPr lang="en-US"/>
              <a:t>sign in GitHub Action (2)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410DE-25AC-4E39-AC30-679D68C5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84" y="2579699"/>
            <a:ext cx="8743293" cy="12077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3F4DA4-6A86-4E75-8C1D-BD663345D747}"/>
              </a:ext>
            </a:extLst>
          </p:cNvPr>
          <p:cNvSpPr/>
          <p:nvPr/>
        </p:nvSpPr>
        <p:spPr>
          <a:xfrm>
            <a:off x="1626809" y="2583640"/>
            <a:ext cx="934107" cy="4009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6ADDA7E-638F-4C7C-B7F5-4CED06DB67C6}"/>
              </a:ext>
            </a:extLst>
          </p:cNvPr>
          <p:cNvSpPr/>
          <p:nvPr/>
        </p:nvSpPr>
        <p:spPr>
          <a:xfrm>
            <a:off x="732769" y="2650367"/>
            <a:ext cx="561636" cy="33419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sigstore policy controller</vt:lpstr>
      <vt:lpstr>Sigstore policy controller (1)</vt:lpstr>
      <vt:lpstr>PowerPoint Presentation</vt:lpstr>
      <vt:lpstr>Sigstore policy controller (2)</vt:lpstr>
      <vt:lpstr>sign in GitHub Action (1)</vt:lpstr>
      <vt:lpstr>sign in GitHub Action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sigstore usage</dc:title>
  <dc:creator>Chih-Jen Huang</dc:creator>
  <cp:lastModifiedBy>Chih-Jen Huang</cp:lastModifiedBy>
  <cp:revision>42</cp:revision>
  <dcterms:created xsi:type="dcterms:W3CDTF">2023-01-10T00:41:17Z</dcterms:created>
  <dcterms:modified xsi:type="dcterms:W3CDTF">2023-02-16T05:02:52Z</dcterms:modified>
</cp:coreProperties>
</file>