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A05BD-8D88-4F73-BD17-E23DDA16965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114FB-4EA8-4630-9EA3-AD96E791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6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7BAA-F992-4C35-9D7D-00A65A449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71EBC-FEBC-4A8D-8E8C-6F22E3C13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EFF8D-D465-499A-A307-15A42E39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4C-930A-48AF-832A-486D059C0E3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35C69-33CC-41AA-A765-D3625B2A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75EE9-D311-4F3D-BA08-14FD7C4B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3B72-ECA0-4D76-98C4-FC5FB13B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4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63D9-FD37-42DE-AB87-FEF6CA9E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D371A-256B-47D5-99D8-58FDAFAA1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41FFF-C9EA-46C4-B71F-066E29CE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4C-930A-48AF-832A-486D059C0E3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3FB7-A84B-4740-AC9E-29442522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2C5E-8F97-4096-8A37-22F8E5FD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3B72-ECA0-4D76-98C4-FC5FB13B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6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8392C-C50B-4059-9CD1-0DA7D5C4C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E2007-46F9-4664-86E2-192EF2325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D3A0C-3EC0-4022-85CE-81B894DC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4C-930A-48AF-832A-486D059C0E3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48385-7EBE-427C-8DD2-4F206302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009D-9F90-42AF-B64E-B743C5A2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3B72-ECA0-4D76-98C4-FC5FB13B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2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8B45-CF0E-4993-A460-6D07E0D4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55B1-DA9B-494F-8A35-4570EF79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274B-34C3-4AD8-90F3-EA40E941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4C-930A-48AF-832A-486D059C0E3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B737B-6EE4-42CF-A956-2F824958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2E474-8A13-4DB6-8DC7-6C87CB10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3B72-ECA0-4D76-98C4-FC5FB13B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2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4B8D-592E-4DDF-95B8-A7307752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B3468-FE1B-425B-9EF6-D5355ED5B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C029-A4E7-44E0-94E8-D8D77C9F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4C-930A-48AF-832A-486D059C0E3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56071-7465-4AA4-988F-58DE47B9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0509-AC12-46E3-8902-065421F6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3B72-ECA0-4D76-98C4-FC5FB13B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6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D5B2-44B5-41F7-AC9F-09EEB358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C04A-4BDD-4D55-AC08-3371F3596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22F3C-789B-4BB3-8C7E-1FDEEC910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EE9DD-4242-4FA2-8C07-B9E97C98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4C-930A-48AF-832A-486D059C0E3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E010A-0725-432C-9FA8-54B4DA8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00272-86A5-4FA2-B8DC-D00538F3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3B72-ECA0-4D76-98C4-FC5FB13B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4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43E2-9523-4C38-ABF6-D3C45EC2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C55FD-2012-4F4C-9F06-FB059D6E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ABD6-A122-4630-90E8-ECF2EF7DB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37D26-D8A1-4072-AAFE-F5217468D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D8844-AD02-4DED-BCEE-B209FD97F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C51AA-80FE-4EBD-AC6F-6AAAFE69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4C-930A-48AF-832A-486D059C0E3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CB975-1797-46C8-ABE3-C6FB76EB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E0CD2-94F5-40F8-AD9B-EBD54FB4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3B72-ECA0-4D76-98C4-FC5FB13B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9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2155-7DF1-4515-AABB-5F946C19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82636-EA37-4A68-AEEB-09461C6D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4C-930A-48AF-832A-486D059C0E3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53234-F53A-41EA-833A-46C8BA6A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6384B-CEE0-46BA-8A35-2F0A84A1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3B72-ECA0-4D76-98C4-FC5FB13B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BAFEF-1D43-4A10-A283-27677F8F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4C-930A-48AF-832A-486D059C0E3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FF1BC-43A9-477E-8A55-83ADEB86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8E3F1-CC6B-4A37-8A73-496C6F43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3B72-ECA0-4D76-98C4-FC5FB13B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3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3514-B2BE-42EE-8C3F-73844407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2A0D-1A45-464E-AB1B-0E97DE557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97EAF-81FE-4BDF-B03C-D9236465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A9D0D-94C4-4145-9E73-BC1C711D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4C-930A-48AF-832A-486D059C0E3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A842B-DD89-4A69-B036-EB93945B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45008-D516-45E9-9C48-99DB08CC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3B72-ECA0-4D76-98C4-FC5FB13B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7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977C-47EF-4B2B-AE1A-FAA67E69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D7EEA-E68A-4AC4-AE6C-4B0D994A1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B8026-772C-4C87-BA2A-75E5A918A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3250D-1426-402E-AC50-F82FB3AE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224C-930A-48AF-832A-486D059C0E3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39C43-1889-45F1-A629-C9943EFA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9C071-A53D-4C34-901E-682990CB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3B72-ECA0-4D76-98C4-FC5FB13B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9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B71EC-B4DD-42F5-8C7E-2CB5EC71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38D7A-71EC-4105-A412-C3A3F268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C9A45-33D6-43A9-8D18-BEF6BD1A7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4224C-930A-48AF-832A-486D059C0E3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A0B7-3D5B-474A-BFAA-12201BB5B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A4E1-AF87-4120-8980-9A687FD28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3B72-ECA0-4D76-98C4-FC5FB13B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-ubwghsWPM&amp;ab_channel=TonyTeachesTech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0536-2FEB-4F82-83A8-0EAD817D8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280AE-9071-49E9-B7D6-7FCF870EE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3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E6036B-DD49-4505-8EBC-1F9C581FE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589" y="1850814"/>
            <a:ext cx="7710652" cy="14339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D59619-E544-4BA8-946D-A0FDDB02E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89" y="3791735"/>
            <a:ext cx="7357579" cy="17790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FBB385-9042-4D48-857D-804FD80BA81F}"/>
              </a:ext>
            </a:extLst>
          </p:cNvPr>
          <p:cNvSpPr/>
          <p:nvPr/>
        </p:nvSpPr>
        <p:spPr>
          <a:xfrm>
            <a:off x="2297992" y="2400301"/>
            <a:ext cx="1493615" cy="2798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E74452D-EDD1-4A47-B13B-465A3160685A}"/>
              </a:ext>
            </a:extLst>
          </p:cNvPr>
          <p:cNvCxnSpPr>
            <a:stCxn id="8" idx="2"/>
          </p:cNvCxnSpPr>
          <p:nvPr/>
        </p:nvCxnSpPr>
        <p:spPr>
          <a:xfrm rot="5400000">
            <a:off x="2087989" y="3453592"/>
            <a:ext cx="1730264" cy="183359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3DEBB80-47AB-41EA-A2BC-BB36FA8AB491}"/>
              </a:ext>
            </a:extLst>
          </p:cNvPr>
          <p:cNvSpPr/>
          <p:nvPr/>
        </p:nvSpPr>
        <p:spPr>
          <a:xfrm>
            <a:off x="1606937" y="4365736"/>
            <a:ext cx="1493615" cy="2798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9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8B6B1C5-6962-4885-892B-A59FCB5C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343" y="328591"/>
            <a:ext cx="7745324" cy="313633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498090-C5C1-4C9E-97CA-622B41B7F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0873" y="3642684"/>
            <a:ext cx="7966841" cy="41189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C9CC27-64C2-46E1-B31A-ACF1A8C156C9}"/>
              </a:ext>
            </a:extLst>
          </p:cNvPr>
          <p:cNvSpPr/>
          <p:nvPr/>
        </p:nvSpPr>
        <p:spPr>
          <a:xfrm>
            <a:off x="5265851" y="3683216"/>
            <a:ext cx="1607915" cy="2778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1F99AD-1917-4094-BA08-C94BB05F1236}"/>
              </a:ext>
            </a:extLst>
          </p:cNvPr>
          <p:cNvSpPr/>
          <p:nvPr/>
        </p:nvSpPr>
        <p:spPr>
          <a:xfrm>
            <a:off x="3550037" y="3683216"/>
            <a:ext cx="1607915" cy="2778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9BF900-8F16-4DC6-8E56-23CE85D397DF}"/>
              </a:ext>
            </a:extLst>
          </p:cNvPr>
          <p:cNvCxnSpPr>
            <a:endCxn id="8" idx="0"/>
          </p:cNvCxnSpPr>
          <p:nvPr/>
        </p:nvCxnSpPr>
        <p:spPr>
          <a:xfrm>
            <a:off x="4213334" y="2593428"/>
            <a:ext cx="1856475" cy="10897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1FAB46-45DB-474E-AB0F-197A49AFC623}"/>
              </a:ext>
            </a:extLst>
          </p:cNvPr>
          <p:cNvCxnSpPr>
            <a:cxnSpLocks/>
          </p:cNvCxnSpPr>
          <p:nvPr/>
        </p:nvCxnSpPr>
        <p:spPr>
          <a:xfrm flipH="1">
            <a:off x="4567358" y="2162324"/>
            <a:ext cx="2116581" cy="15208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D6D843-F22D-4B63-A787-B025C66A3F32}"/>
              </a:ext>
            </a:extLst>
          </p:cNvPr>
          <p:cNvCxnSpPr>
            <a:cxnSpLocks/>
          </p:cNvCxnSpPr>
          <p:nvPr/>
        </p:nvCxnSpPr>
        <p:spPr>
          <a:xfrm>
            <a:off x="6683939" y="2174624"/>
            <a:ext cx="1573511" cy="14680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2BDFA41-6361-431A-B7BF-9470250C5840}"/>
              </a:ext>
            </a:extLst>
          </p:cNvPr>
          <p:cNvSpPr txBox="1"/>
          <p:nvPr/>
        </p:nvSpPr>
        <p:spPr>
          <a:xfrm>
            <a:off x="329555" y="4128245"/>
            <a:ext cx="5528175" cy="230832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/>
              <a:t>我們在</a:t>
            </a:r>
            <a:r>
              <a:rPr lang="en-US" altLang="zh-TW"/>
              <a:t>local </a:t>
            </a:r>
            <a:r>
              <a:rPr lang="zh-TW" altLang="en-US"/>
              <a:t>有一個</a:t>
            </a:r>
            <a:r>
              <a:rPr lang="en-US" altLang="zh-TW"/>
              <a:t>website, run </a:t>
            </a:r>
            <a:r>
              <a:rPr lang="zh-TW" altLang="en-US"/>
              <a:t>在</a:t>
            </a:r>
            <a:r>
              <a:rPr lang="en-US" altLang="zh-TW"/>
              <a:t> 192.168.1.6:80 </a:t>
            </a:r>
            <a:r>
              <a:rPr lang="zh-TW" altLang="en-US"/>
              <a:t>上面</a:t>
            </a:r>
            <a:r>
              <a:rPr lang="en-US" altLang="zh-TW"/>
              <a:t>, </a:t>
            </a:r>
            <a:r>
              <a:rPr lang="zh-TW" altLang="en-US"/>
              <a:t>但只能被在同一個網路上電腦存取</a:t>
            </a:r>
            <a:r>
              <a:rPr lang="en-US" altLang="zh-TW"/>
              <a:t>...  </a:t>
            </a:r>
            <a:r>
              <a:rPr lang="zh-TW" altLang="en-US"/>
              <a:t>我們想要讓外部的電腦</a:t>
            </a:r>
            <a:r>
              <a:rPr lang="en-US" altLang="zh-TW"/>
              <a:t>(remote)</a:t>
            </a:r>
            <a:r>
              <a:rPr lang="zh-TW" altLang="en-US"/>
              <a:t>也可以存在</a:t>
            </a:r>
            <a:r>
              <a:rPr lang="en-US" altLang="zh-TW"/>
              <a:t>.</a:t>
            </a:r>
          </a:p>
          <a:p>
            <a:r>
              <a:rPr lang="zh-TW" altLang="en-US"/>
              <a:t>可以在</a:t>
            </a:r>
            <a:r>
              <a:rPr lang="en-US" altLang="zh-TW"/>
              <a:t> local</a:t>
            </a:r>
            <a:r>
              <a:rPr lang="zh-TW" altLang="en-US"/>
              <a:t>上面執行</a:t>
            </a:r>
            <a:r>
              <a:rPr lang="en-US" altLang="zh-TW"/>
              <a:t> Reverse SSH Tunnel, (ssh –</a:t>
            </a:r>
            <a:r>
              <a:rPr lang="en-US" altLang="zh-TW" b="1">
                <a:solidFill>
                  <a:srgbClr val="FF0000"/>
                </a:solidFill>
              </a:rPr>
              <a:t>R</a:t>
            </a:r>
            <a:r>
              <a:rPr lang="en-US" altLang="zh-TW"/>
              <a:t>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zh-TW" altLang="en-US"/>
              <a:t>由</a:t>
            </a:r>
            <a:r>
              <a:rPr lang="en-US" altLang="zh-TW"/>
              <a:t>local </a:t>
            </a:r>
            <a:r>
              <a:rPr lang="zh-TW" altLang="en-US"/>
              <a:t>往</a:t>
            </a:r>
            <a:r>
              <a:rPr lang="en-US" altLang="zh-TW"/>
              <a:t> remote </a:t>
            </a:r>
            <a:r>
              <a:rPr lang="zh-TW" altLang="en-US"/>
              <a:t>建立一個</a:t>
            </a:r>
            <a:r>
              <a:rPr lang="en-US" altLang="zh-TW"/>
              <a:t> ssh ... (</a:t>
            </a:r>
            <a:r>
              <a:rPr lang="zh-TW" altLang="en-US"/>
              <a:t>只能這個方向</a:t>
            </a:r>
            <a:r>
              <a:rPr lang="en-US" altLang="zh-TW"/>
              <a:t>, </a:t>
            </a:r>
            <a:r>
              <a:rPr lang="zh-TW" altLang="en-US"/>
              <a:t>因為</a:t>
            </a:r>
            <a:r>
              <a:rPr lang="en-US" altLang="zh-TW"/>
              <a:t>remote</a:t>
            </a:r>
            <a:r>
              <a:rPr lang="zh-TW" altLang="en-US"/>
              <a:t>是沒有辦法連過來的</a:t>
            </a:r>
            <a:r>
              <a:rPr lang="en-US" altLang="zh-TW"/>
              <a:t>),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zh-TW" altLang="en-US"/>
              <a:t>這種方式</a:t>
            </a:r>
            <a:r>
              <a:rPr lang="en-US" altLang="zh-TW"/>
              <a:t>, </a:t>
            </a:r>
            <a:r>
              <a:rPr lang="zh-TW" altLang="en-US"/>
              <a:t>我們需要可以</a:t>
            </a:r>
            <a:r>
              <a:rPr lang="en-US" altLang="zh-TW"/>
              <a:t> ssh </a:t>
            </a:r>
            <a:r>
              <a:rPr lang="zh-TW" altLang="en-US"/>
              <a:t>到</a:t>
            </a:r>
            <a:r>
              <a:rPr lang="en-US" altLang="zh-TW"/>
              <a:t> remote (need have its account/password)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37E74C-30AC-4292-998E-DB10D9C2318C}"/>
              </a:ext>
            </a:extLst>
          </p:cNvPr>
          <p:cNvSpPr txBox="1"/>
          <p:nvPr/>
        </p:nvSpPr>
        <p:spPr>
          <a:xfrm>
            <a:off x="6758205" y="4101221"/>
            <a:ext cx="3300195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TW" altLang="en-US"/>
              <a:t>在</a:t>
            </a:r>
            <a:r>
              <a:rPr lang="en-US" altLang="zh-TW"/>
              <a:t>remote</a:t>
            </a:r>
            <a:r>
              <a:rPr lang="zh-TW" altLang="en-US"/>
              <a:t>電腦上</a:t>
            </a:r>
            <a:r>
              <a:rPr lang="en-US" altLang="zh-TW"/>
              <a:t> (159.223.180.93) , </a:t>
            </a:r>
            <a:r>
              <a:rPr lang="zh-TW" altLang="en-US"/>
              <a:t>可以用</a:t>
            </a:r>
            <a:r>
              <a:rPr lang="en-US" altLang="zh-TW"/>
              <a:t> localhost:8888 </a:t>
            </a:r>
            <a:r>
              <a:rPr lang="zh-TW" altLang="en-US"/>
              <a:t>來連到我們在</a:t>
            </a:r>
            <a:r>
              <a:rPr lang="en-US" altLang="zh-TW"/>
              <a:t>local </a:t>
            </a:r>
            <a:r>
              <a:rPr lang="zh-TW" altLang="en-US"/>
              <a:t>跑的</a:t>
            </a:r>
            <a:r>
              <a:rPr lang="en-US" altLang="zh-TW"/>
              <a:t>web (192.168.1.6:80)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8E21A3-9365-43A4-93E7-5840639F9C32}"/>
              </a:ext>
            </a:extLst>
          </p:cNvPr>
          <p:cNvSpPr/>
          <p:nvPr/>
        </p:nvSpPr>
        <p:spPr>
          <a:xfrm>
            <a:off x="6922137" y="567912"/>
            <a:ext cx="1607915" cy="2778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3EA16C-4093-4A44-A263-70BFA7BB04A2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530052" y="706846"/>
            <a:ext cx="1235639" cy="3782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F77A1F4-25BB-4B67-B6B4-B8D78C8771B7}"/>
              </a:ext>
            </a:extLst>
          </p:cNvPr>
          <p:cNvSpPr txBox="1"/>
          <p:nvPr/>
        </p:nvSpPr>
        <p:spPr>
          <a:xfrm>
            <a:off x="9770333" y="900434"/>
            <a:ext cx="155715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localhost:8888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C7E28BF-846F-4658-A3B0-B59586D76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298" y="5476148"/>
            <a:ext cx="5165508" cy="50722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D79768D-55C2-4B3C-A1A7-BC2E549C1D70}"/>
              </a:ext>
            </a:extLst>
          </p:cNvPr>
          <p:cNvSpPr txBox="1"/>
          <p:nvPr/>
        </p:nvSpPr>
        <p:spPr>
          <a:xfrm>
            <a:off x="5947298" y="5983371"/>
            <a:ext cx="288457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shorter version (same effect)</a:t>
            </a:r>
          </a:p>
        </p:txBody>
      </p:sp>
    </p:spTree>
    <p:extLst>
      <p:ext uri="{BB962C8B-B14F-4D97-AF65-F5344CB8AC3E}">
        <p14:creationId xmlns:p14="http://schemas.microsoft.com/office/powerpoint/2010/main" val="418652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A14A-A8D1-46AF-8622-D1B9C8FD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34A13-492F-472F-B20C-41F199DE9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02" y="170245"/>
            <a:ext cx="10459284" cy="6625822"/>
          </a:xfrm>
        </p:spPr>
      </p:pic>
    </p:spTree>
    <p:extLst>
      <p:ext uri="{BB962C8B-B14F-4D97-AF65-F5344CB8AC3E}">
        <p14:creationId xmlns:p14="http://schemas.microsoft.com/office/powerpoint/2010/main" val="29104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2152CB-2A30-45F1-997D-0F748D1F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40" y="224576"/>
            <a:ext cx="653524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6F3291-99F1-4C4F-B28C-897A8A5529F3}"/>
              </a:ext>
            </a:extLst>
          </p:cNvPr>
          <p:cNvSpPr txBox="1"/>
          <p:nvPr/>
        </p:nvSpPr>
        <p:spPr>
          <a:xfrm>
            <a:off x="2904681" y="77003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Source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5CCAE-466C-47C1-82D8-A552C416D88A}"/>
              </a:ext>
            </a:extLst>
          </p:cNvPr>
          <p:cNvCxnSpPr>
            <a:cxnSpLocks/>
          </p:cNvCxnSpPr>
          <p:nvPr/>
        </p:nvCxnSpPr>
        <p:spPr>
          <a:xfrm>
            <a:off x="4074386" y="4419627"/>
            <a:ext cx="260809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975B01-9AF4-44E6-82BF-FA76D157AE8E}"/>
              </a:ext>
            </a:extLst>
          </p:cNvPr>
          <p:cNvSpPr txBox="1"/>
          <p:nvPr/>
        </p:nvSpPr>
        <p:spPr>
          <a:xfrm>
            <a:off x="4368049" y="4469391"/>
            <a:ext cx="2139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proxy </a:t>
            </a:r>
            <a:r>
              <a:rPr lang="zh-TW" altLang="en-US"/>
              <a:t>的</a:t>
            </a:r>
            <a:r>
              <a:rPr lang="en-US" altLang="zh-TW"/>
              <a:t> ssh account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45398B-BE6E-4FDA-89D6-DEB5BBEA557E}"/>
              </a:ext>
            </a:extLst>
          </p:cNvPr>
          <p:cNvCxnSpPr>
            <a:cxnSpLocks/>
          </p:cNvCxnSpPr>
          <p:nvPr/>
        </p:nvCxnSpPr>
        <p:spPr>
          <a:xfrm>
            <a:off x="1843005" y="4419627"/>
            <a:ext cx="21233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7DE973-3584-4A31-978D-298A2D5028D3}"/>
              </a:ext>
            </a:extLst>
          </p:cNvPr>
          <p:cNvSpPr txBox="1"/>
          <p:nvPr/>
        </p:nvSpPr>
        <p:spPr>
          <a:xfrm>
            <a:off x="2267127" y="4584138"/>
            <a:ext cx="1412566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600"/>
              <a:t>目的地</a:t>
            </a:r>
            <a:r>
              <a:rPr lang="en-US" altLang="zh-TW" sz="1600"/>
              <a:t> ip:port</a:t>
            </a:r>
          </a:p>
          <a:p>
            <a:r>
              <a:rPr lang="en-US" sz="1600"/>
              <a:t>(web portal)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FCD918-BC7A-41FC-9984-04E54EDBE54F}"/>
              </a:ext>
            </a:extLst>
          </p:cNvPr>
          <p:cNvCxnSpPr>
            <a:cxnSpLocks/>
          </p:cNvCxnSpPr>
          <p:nvPr/>
        </p:nvCxnSpPr>
        <p:spPr>
          <a:xfrm>
            <a:off x="1197819" y="4419627"/>
            <a:ext cx="47016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8B5BAF-FFEF-46C9-A489-C77D6BE8ACF7}"/>
              </a:ext>
            </a:extLst>
          </p:cNvPr>
          <p:cNvSpPr txBox="1"/>
          <p:nvPr/>
        </p:nvSpPr>
        <p:spPr>
          <a:xfrm>
            <a:off x="147240" y="4469391"/>
            <a:ext cx="1745565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/>
              <a:t>在本機上要連的</a:t>
            </a:r>
            <a:r>
              <a:rPr lang="en-US" altLang="zh-TW"/>
              <a:t> port</a:t>
            </a:r>
          </a:p>
          <a:p>
            <a:r>
              <a:rPr lang="en-US"/>
              <a:t>localhost:8888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94092B-911A-4682-81C6-8CD79FC06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4" y="5840041"/>
            <a:ext cx="7570489" cy="54346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FB75807-9C06-4906-92A3-00F99E2BF9CD}"/>
              </a:ext>
            </a:extLst>
          </p:cNvPr>
          <p:cNvSpPr/>
          <p:nvPr/>
        </p:nvSpPr>
        <p:spPr>
          <a:xfrm>
            <a:off x="5437701" y="5890425"/>
            <a:ext cx="1995403" cy="21242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0F6537-DBE3-420F-BCDB-AB973B94610E}"/>
              </a:ext>
            </a:extLst>
          </p:cNvPr>
          <p:cNvSpPr/>
          <p:nvPr/>
        </p:nvSpPr>
        <p:spPr>
          <a:xfrm>
            <a:off x="3691678" y="5924540"/>
            <a:ext cx="1671226" cy="1783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5277E9-4889-45D5-9455-BEC09B47F220}"/>
              </a:ext>
            </a:extLst>
          </p:cNvPr>
          <p:cNvCxnSpPr/>
          <p:nvPr/>
        </p:nvCxnSpPr>
        <p:spPr>
          <a:xfrm flipV="1">
            <a:off x="6424288" y="5392721"/>
            <a:ext cx="765868" cy="497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45EAC4-515F-4A33-A5FD-08D12D1B7B8C}"/>
              </a:ext>
            </a:extLst>
          </p:cNvPr>
          <p:cNvSpPr txBox="1"/>
          <p:nvPr/>
        </p:nvSpPr>
        <p:spPr>
          <a:xfrm>
            <a:off x="7190156" y="5153888"/>
            <a:ext cx="236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lab-D VM (act as proxy)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0CD86-1A80-4984-968E-815BF32C461D}"/>
              </a:ext>
            </a:extLst>
          </p:cNvPr>
          <p:cNvCxnSpPr>
            <a:cxnSpLocks/>
          </p:cNvCxnSpPr>
          <p:nvPr/>
        </p:nvCxnSpPr>
        <p:spPr>
          <a:xfrm flipH="1" flipV="1">
            <a:off x="3560406" y="5115722"/>
            <a:ext cx="777804" cy="791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3CF6FA-0217-434A-8DBC-BB8D05C6D634}"/>
              </a:ext>
            </a:extLst>
          </p:cNvPr>
          <p:cNvSpPr txBox="1"/>
          <p:nvPr/>
        </p:nvSpPr>
        <p:spPr>
          <a:xfrm>
            <a:off x="3798979" y="5116521"/>
            <a:ext cx="189154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192.168.49.2==minikube ip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49E830-15BC-48F6-90B4-67109F0195EB}"/>
              </a:ext>
            </a:extLst>
          </p:cNvPr>
          <p:cNvCxnSpPr>
            <a:cxnSpLocks/>
          </p:cNvCxnSpPr>
          <p:nvPr/>
        </p:nvCxnSpPr>
        <p:spPr>
          <a:xfrm flipH="1" flipV="1">
            <a:off x="1745531" y="5300233"/>
            <a:ext cx="1637269" cy="6348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C8AE4AB-D05C-49BF-8471-BAFCB5E4EDFA}"/>
              </a:ext>
            </a:extLst>
          </p:cNvPr>
          <p:cNvSpPr txBox="1"/>
          <p:nvPr/>
        </p:nvSpPr>
        <p:spPr>
          <a:xfrm>
            <a:off x="4035319" y="5466063"/>
            <a:ext cx="1854162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30689 == NodPort svc port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A9A3E93-78D1-43BD-AFF6-3CBD28600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544" y="662231"/>
            <a:ext cx="5802464" cy="102107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A63EA67-4E58-4EBB-AD3C-1651E58228B2}"/>
              </a:ext>
            </a:extLst>
          </p:cNvPr>
          <p:cNvSpPr txBox="1"/>
          <p:nvPr/>
        </p:nvSpPr>
        <p:spPr>
          <a:xfrm>
            <a:off x="6014544" y="176014"/>
            <a:ext cx="3898247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in original deployment, the webui service is “loadbalancer”,</a:t>
            </a:r>
          </a:p>
          <a:p>
            <a:r>
              <a:rPr lang="en-US" sz="1200"/>
              <a:t>I changed to NodePort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E8F7A01-083B-477E-9D1B-8EFBD3B38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7506" y="2596740"/>
            <a:ext cx="4778203" cy="2344722"/>
          </a:xfrm>
          <a:prstGeom prst="rect">
            <a:avLst/>
          </a:prstGeom>
        </p:spPr>
      </p:pic>
      <p:sp>
        <p:nvSpPr>
          <p:cNvPr id="38" name="Arrow: Down 37">
            <a:extLst>
              <a:ext uri="{FF2B5EF4-FFF2-40B4-BE49-F238E27FC236}">
                <a16:creationId xmlns:a16="http://schemas.microsoft.com/office/drawing/2014/main" id="{1EC4A13B-860A-40A8-A1F6-48AA514F89BA}"/>
              </a:ext>
            </a:extLst>
          </p:cNvPr>
          <p:cNvSpPr/>
          <p:nvPr/>
        </p:nvSpPr>
        <p:spPr>
          <a:xfrm>
            <a:off x="7602743" y="2000129"/>
            <a:ext cx="574840" cy="573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6BA76-1A26-4973-8C9B-3E9AFC7BC635}"/>
              </a:ext>
            </a:extLst>
          </p:cNvPr>
          <p:cNvSpPr txBox="1"/>
          <p:nvPr/>
        </p:nvSpPr>
        <p:spPr>
          <a:xfrm>
            <a:off x="8177583" y="1895734"/>
            <a:ext cx="236705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on my windows laptop,</a:t>
            </a:r>
          </a:p>
          <a:p>
            <a:r>
              <a:rPr lang="en-US"/>
              <a:t>https://localhost:8888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82124DA-C581-464A-8D27-50585F27519A}"/>
              </a:ext>
            </a:extLst>
          </p:cNvPr>
          <p:cNvCxnSpPr>
            <a:cxnSpLocks/>
          </p:cNvCxnSpPr>
          <p:nvPr/>
        </p:nvCxnSpPr>
        <p:spPr>
          <a:xfrm flipV="1">
            <a:off x="1123293" y="2286925"/>
            <a:ext cx="6428390" cy="2272571"/>
          </a:xfrm>
          <a:prstGeom prst="bentConnector3">
            <a:avLst/>
          </a:prstGeom>
          <a:ln w="50800">
            <a:solidFill>
              <a:srgbClr val="92D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6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224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Chih-Jen Huang</dc:creator>
  <cp:lastModifiedBy>Chih-Jen Huang</cp:lastModifiedBy>
  <cp:revision>34</cp:revision>
  <dcterms:created xsi:type="dcterms:W3CDTF">2023-01-17T06:45:42Z</dcterms:created>
  <dcterms:modified xsi:type="dcterms:W3CDTF">2023-01-19T06:41:23Z</dcterms:modified>
</cp:coreProperties>
</file>